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6D6A-4223-483C-B30C-D0641237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6A4036-4F5E-4E29-99DE-CBA42491F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3356-679B-43A5-AE80-4F395F84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7C1FC-BA9C-4FA3-AFF7-00474AB6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C7E70-5FF5-4DB0-8259-A39848BD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D155-A8F9-46D7-885E-DA4836C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CC0E4-DAD2-4975-B193-D9461433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9AC27-D90C-45A4-9200-FD031CFA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344AF-A824-4290-9605-EBC387CA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47A6B-8413-48E0-AB0D-A6CAFA38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8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6991DD-865B-44A4-9465-21A46BD7F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DF602-CE29-459E-A6F9-418B3F9A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E6BB9-FD69-4398-87D2-EF98A1E3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F0651-A3F1-49EA-98AF-2115A6E2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A3076-94EE-44F1-AC23-A7AC1F41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6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64CA9-14C5-4FC7-958D-DC152B42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80786-1747-4E78-854F-10D35471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6162A-627E-452A-8111-E70F7EBA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B50E3-D922-41A1-96BE-EAD657E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880F7-65D2-4805-862D-B4AAC663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8073-CD72-49D9-B13A-683BFEB4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7CC8-70E4-4F0B-B917-AFC306EF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88412-1948-41C1-8B35-D77C5B38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AC972-99A3-40D7-A137-F73BCA31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5F5EB-BCE6-408D-B709-93D2F173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1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DD964-1D2E-4823-9607-81EDCFA7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FFB71-970B-429D-A2FA-7A7A0FC4F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93085-2EE0-40DC-8BE5-3C0216CC4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A6355-A376-4995-BF8E-E2E1B4C8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71B0B-0817-4C04-AB29-90CC35A4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5965D-1618-4AD5-8ADB-92027784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4528-284D-4C46-8358-C46EA05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2E58C-A6A7-4DD3-A8A0-3EA59BDB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CE3C7-0F47-442C-8D8E-335CB7F4F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A9EE06-4141-427E-AE49-F253666B7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12F90-4AFF-40A5-BFBB-0052E25D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4AFF3-8395-4356-8288-A130565A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01D79-E26A-4969-A37A-07857B93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6B4DEC-2BED-4514-A207-14F4B7A4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4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F2C7-9C87-46CD-9493-15930DE1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F1AA59-244C-4146-8AFD-1EAFBC2C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62502-E5EC-4418-944B-1C5EA253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B6ED1C-15B3-46E8-87C9-0E7C3865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537A6-20F8-4818-9A57-E8EF5A22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EC0D8-1C55-4D2A-A154-74D66D02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ACF2A-9FB0-42CF-9C06-1F3EB3B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2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BDF81-89C4-4847-95C2-A171FD3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684B-2995-41FF-89AC-EE2AB69D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A75CC-30C5-4F08-9C06-D2F26D68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EF8D8-A87B-4F24-9BC7-4E2C8112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F0065-7D2F-4AF0-8D35-15C1A054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C9637-C16A-470B-9921-9E42E7DA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2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42A43-627F-4665-A7EA-87C4076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EF1327-17D5-41B5-94AD-6BD243AA8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30AF6-BC53-423B-976D-D09235DC6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896A5-7B4E-4A3C-B625-EA3BD67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CFAAA-D12F-4B9B-BB4A-A8FF727F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0F62C-C640-4A59-B03F-11E178BA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9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DB4847-3973-492E-A45B-CA2FAA38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C5F12-903D-447E-8B3A-93673720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67864-44AC-4DC3-B284-35F348AF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4110-EA41-4C34-8FA4-F9276F1E492E}" type="datetimeFigureOut">
              <a:rPr lang="zh-CN" altLang="en-US" smtClean="0"/>
              <a:t>2018-09-02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7D5BD-ECBF-4B8A-8F4A-AEDB6C605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26FF6-B234-4EA9-B2BD-52298124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FEDD-0878-460E-A9F8-0C863A72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99BD-39E1-44F0-90E4-C775C637D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1803</a:t>
            </a:r>
            <a:r>
              <a:rPr lang="zh-CN" altLang="en-US" dirty="0"/>
              <a:t>机考题</a:t>
            </a:r>
          </a:p>
        </p:txBody>
      </p:sp>
    </p:spTree>
    <p:extLst>
      <p:ext uri="{BB962C8B-B14F-4D97-AF65-F5344CB8AC3E}">
        <p14:creationId xmlns:p14="http://schemas.microsoft.com/office/powerpoint/2010/main" val="25611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D04DBA-4F61-478F-900A-5B2FFE61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CB3288-96B7-472A-A8AF-2848E4905EA8}"/>
              </a:ext>
            </a:extLst>
          </p:cNvPr>
          <p:cNvSpPr/>
          <p:nvPr/>
        </p:nvSpPr>
        <p:spPr>
          <a:xfrm>
            <a:off x="5101029" y="56490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8E02AC-5C49-4026-A73A-EC610D63DF73}"/>
              </a:ext>
            </a:extLst>
          </p:cNvPr>
          <p:cNvSpPr txBox="1"/>
          <p:nvPr/>
        </p:nvSpPr>
        <p:spPr>
          <a:xfrm>
            <a:off x="1096144" y="1993506"/>
            <a:ext cx="9445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自主设计数据库表</a:t>
            </a:r>
            <a:r>
              <a:rPr lang="en-US" altLang="zh-CN" dirty="0"/>
              <a:t>(</a:t>
            </a:r>
            <a:r>
              <a:rPr lang="zh-CN" altLang="en-US" dirty="0"/>
              <a:t>数据库可以是</a:t>
            </a:r>
            <a:r>
              <a:rPr lang="en-US" altLang="zh-CN" dirty="0" err="1"/>
              <a:t>mysql</a:t>
            </a:r>
            <a:r>
              <a:rPr lang="zh-CN" altLang="en-US" dirty="0"/>
              <a:t>或者</a:t>
            </a:r>
            <a:r>
              <a:rPr lang="en-US" altLang="zh-CN" dirty="0" err="1"/>
              <a:t>sqlite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提交评论留言信息到数据库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展示所有留言信息</a:t>
            </a:r>
            <a:r>
              <a:rPr lang="en-US" altLang="zh-CN" dirty="0"/>
              <a:t>(</a:t>
            </a:r>
            <a:r>
              <a:rPr lang="zh-CN" altLang="en-US" dirty="0"/>
              <a:t>展示页面自己写</a:t>
            </a:r>
            <a:r>
              <a:rPr lang="en-US" altLang="zh-CN" dirty="0"/>
              <a:t>,</a:t>
            </a:r>
            <a:r>
              <a:rPr lang="zh-CN" altLang="en-US" dirty="0"/>
              <a:t>对美观无要求</a:t>
            </a:r>
            <a:r>
              <a:rPr lang="en-US" altLang="zh-CN" dirty="0"/>
              <a:t>,</a:t>
            </a:r>
            <a:r>
              <a:rPr lang="zh-CN" altLang="en-US" dirty="0"/>
              <a:t>但是必须能展示所有评论内容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分页</a:t>
            </a:r>
            <a:r>
              <a:rPr lang="en-US" altLang="zh-CN" dirty="0"/>
              <a:t>(</a:t>
            </a:r>
            <a:r>
              <a:rPr lang="zh-CN" altLang="en-US" dirty="0"/>
              <a:t>加分项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时间 </a:t>
            </a:r>
            <a:r>
              <a:rPr lang="en-US" altLang="zh-CN" dirty="0"/>
              <a:t>2</a:t>
            </a:r>
            <a:r>
              <a:rPr lang="zh-CN" altLang="en-US" dirty="0"/>
              <a:t> 小时</a:t>
            </a:r>
            <a:r>
              <a:rPr lang="en-US" altLang="zh-CN" dirty="0"/>
              <a:t>(</a:t>
            </a:r>
            <a:r>
              <a:rPr lang="zh-CN" altLang="en-US" dirty="0"/>
              <a:t>做多少 提交多少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邮箱务必</a:t>
            </a:r>
            <a:r>
              <a:rPr lang="en-US" altLang="zh-CN" dirty="0"/>
              <a:t>: </a:t>
            </a:r>
            <a:r>
              <a:rPr lang="en-US" altLang="zh-CN"/>
              <a:t>wengwenyu@aliyun.com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9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1803机考题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1803机考题</dc:title>
  <dc:creator>翁 闻宇</dc:creator>
  <cp:lastModifiedBy>翁 闻宇</cp:lastModifiedBy>
  <cp:revision>1</cp:revision>
  <dcterms:created xsi:type="dcterms:W3CDTF">2018-09-02T08:34:27Z</dcterms:created>
  <dcterms:modified xsi:type="dcterms:W3CDTF">2018-09-02T08:41:02Z</dcterms:modified>
</cp:coreProperties>
</file>