
<file path=[Content_Types].xml><?xml version="1.0" encoding="utf-8"?>
<Types xmlns="http://schemas.openxmlformats.org/package/2006/content-types"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png" ContentType="image/png"/>
  <Default Extension="tiff" ContentType="image/tiff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autoCompressPictures="0">
  <p:sldMasterIdLst>
    <p:sldMasterId id="2147483648" r:id="rId1"/>
  </p:sldMasterIdLst>
  <p:notesMasterIdLst>
    <p:notesMasterId r:id="rId21"/>
  </p:notesMasterIdLst>
  <p:sldIdLst>
    <p:sldId id="1038" r:id="rId3"/>
    <p:sldId id="1036" r:id="rId4"/>
    <p:sldId id="1037" r:id="rId5"/>
    <p:sldId id="706" r:id="rId6"/>
    <p:sldId id="1025" r:id="rId7"/>
    <p:sldId id="1040" r:id="rId8"/>
    <p:sldId id="1035" r:id="rId9"/>
    <p:sldId id="268" r:id="rId10"/>
    <p:sldId id="1041" r:id="rId11"/>
    <p:sldId id="1021" r:id="rId12"/>
    <p:sldId id="1039" r:id="rId13"/>
    <p:sldId id="269" r:id="rId14"/>
    <p:sldId id="1034" r:id="rId15"/>
    <p:sldId id="1031" r:id="rId16"/>
    <p:sldId id="1033" r:id="rId17"/>
    <p:sldId id="964" r:id="rId18"/>
    <p:sldId id="958" r:id="rId19"/>
    <p:sldId id="959" r:id="rId20"/>
    <p:sldId id="960" r:id="rId22"/>
    <p:sldId id="961" r:id="rId23"/>
    <p:sldId id="962" r:id="rId24"/>
    <p:sldId id="1032" r:id="rId25"/>
    <p:sldId id="963" r:id="rId26"/>
    <p:sldId id="1029" r:id="rId27"/>
    <p:sldId id="1022" r:id="rId28"/>
    <p:sldId id="308" r:id="rId29"/>
    <p:sldId id="309" r:id="rId30"/>
    <p:sldId id="1023" r:id="rId31"/>
    <p:sldId id="1026" r:id="rId32"/>
    <p:sldId id="1027" r:id="rId33"/>
    <p:sldId id="1024" r:id="rId34"/>
    <p:sldId id="1028" r:id="rId35"/>
    <p:sldId id="966" r:id="rId36"/>
    <p:sldId id="270" r:id="rId37"/>
    <p:sldId id="287" r:id="rId38"/>
    <p:sldId id="271" r:id="rId39"/>
    <p:sldId id="288" r:id="rId40"/>
    <p:sldId id="272" r:id="rId41"/>
    <p:sldId id="968" r:id="rId42"/>
    <p:sldId id="969" r:id="rId43"/>
    <p:sldId id="970" r:id="rId44"/>
    <p:sldId id="971" r:id="rId45"/>
    <p:sldId id="976" r:id="rId46"/>
    <p:sldId id="972" r:id="rId47"/>
    <p:sldId id="973" r:id="rId48"/>
    <p:sldId id="977" r:id="rId49"/>
    <p:sldId id="978" r:id="rId50"/>
    <p:sldId id="975" r:id="rId51"/>
    <p:sldId id="974" r:id="rId52"/>
    <p:sldId id="979" r:id="rId53"/>
    <p:sldId id="980" r:id="rId54"/>
    <p:sldId id="981" r:id="rId55"/>
    <p:sldId id="982" r:id="rId56"/>
    <p:sldId id="1019" r:id="rId57"/>
    <p:sldId id="983" r:id="rId58"/>
    <p:sldId id="984" r:id="rId59"/>
    <p:sldId id="985" r:id="rId60"/>
    <p:sldId id="986" r:id="rId61"/>
    <p:sldId id="987" r:id="rId62"/>
    <p:sldId id="988" r:id="rId63"/>
    <p:sldId id="989" r:id="rId64"/>
    <p:sldId id="990" r:id="rId65"/>
    <p:sldId id="991" r:id="rId66"/>
    <p:sldId id="992" r:id="rId67"/>
    <p:sldId id="276" r:id="rId68"/>
    <p:sldId id="291" r:id="rId69"/>
    <p:sldId id="293" r:id="rId70"/>
    <p:sldId id="967" r:id="rId71"/>
    <p:sldId id="516" r:id="rId72"/>
    <p:sldId id="517" r:id="rId73"/>
    <p:sldId id="518" r:id="rId74"/>
    <p:sldId id="519" r:id="rId75"/>
    <p:sldId id="520" r:id="rId76"/>
    <p:sldId id="521" r:id="rId77"/>
    <p:sldId id="522" r:id="rId78"/>
    <p:sldId id="523" r:id="rId79"/>
    <p:sldId id="524" r:id="rId80"/>
    <p:sldId id="525" r:id="rId81"/>
    <p:sldId id="526" r:id="rId82"/>
    <p:sldId id="1020" r:id="rId8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80604020202020204" pitchFamily="34" charset="0"/>
      <a:defRPr sz="2400" kern="1200">
        <a:solidFill>
          <a:schemeClr val="tx1"/>
        </a:solidFill>
        <a:latin typeface="Times New Roman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80604020202020204" pitchFamily="34" charset="0"/>
      <a:defRPr sz="2400" kern="1200">
        <a:solidFill>
          <a:schemeClr val="tx1"/>
        </a:solidFill>
        <a:latin typeface="Times New Roman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80604020202020204" pitchFamily="34" charset="0"/>
      <a:defRPr sz="2400" kern="1200">
        <a:solidFill>
          <a:schemeClr val="tx1"/>
        </a:solidFill>
        <a:latin typeface="Times New Roman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80604020202020204" pitchFamily="34" charset="0"/>
      <a:defRPr sz="2400" kern="1200">
        <a:solidFill>
          <a:schemeClr val="tx1"/>
        </a:solidFill>
        <a:latin typeface="Times New Roman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80604020202020204" pitchFamily="34" charset="0"/>
      <a:defRPr sz="2400" kern="1200">
        <a:solidFill>
          <a:schemeClr val="tx1"/>
        </a:solidFill>
        <a:latin typeface="Times New Roman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99"/>
    <a:srgbClr val="FFCC00"/>
    <a:srgbClr val="00FFFF"/>
    <a:srgbClr val="990099"/>
    <a:srgbClr val="FF0000"/>
    <a:srgbClr val="FFFFC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38" autoAdjust="0"/>
    <p:restoredTop sz="90891" autoAdjust="0"/>
  </p:normalViewPr>
  <p:slideViewPr>
    <p:cSldViewPr>
      <p:cViewPr varScale="1">
        <p:scale>
          <a:sx n="79" d="100"/>
          <a:sy n="79" d="100"/>
        </p:scale>
        <p:origin x="2960" y="192"/>
      </p:cViewPr>
      <p:guideLst>
        <p:guide orient="horz" pos="461"/>
        <p:guide pos="5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6" Type="http://schemas.openxmlformats.org/officeDocument/2006/relationships/tableStyles" Target="tableStyles.xml"/><Relationship Id="rId85" Type="http://schemas.openxmlformats.org/officeDocument/2006/relationships/viewProps" Target="viewProps.xml"/><Relationship Id="rId84" Type="http://schemas.openxmlformats.org/officeDocument/2006/relationships/presProps" Target="presProps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e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7" Type="http://schemas.openxmlformats.org/officeDocument/2006/relationships/image" Target="../media/image77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93.wmf"/><Relationship Id="rId3" Type="http://schemas.openxmlformats.org/officeDocument/2006/relationships/image" Target="../media/image42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97.wmf"/><Relationship Id="rId3" Type="http://schemas.openxmlformats.org/officeDocument/2006/relationships/image" Target="../media/image96.wmf"/><Relationship Id="rId2" Type="http://schemas.openxmlformats.org/officeDocument/2006/relationships/image" Target="../media/image95.png"/><Relationship Id="rId1" Type="http://schemas.openxmlformats.org/officeDocument/2006/relationships/image" Target="../media/image9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.wmf"/><Relationship Id="rId8" Type="http://schemas.openxmlformats.org/officeDocument/2006/relationships/image" Target="../media/image19.wmf"/><Relationship Id="rId7" Type="http://schemas.openxmlformats.org/officeDocument/2006/relationships/image" Target="../media/image18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0" Type="http://schemas.openxmlformats.org/officeDocument/2006/relationships/image" Target="../media/image21.wmf"/><Relationship Id="rId1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wmf"/><Relationship Id="rId1" Type="http://schemas.openxmlformats.org/officeDocument/2006/relationships/image" Target="../media/image11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wmf"/><Relationship Id="rId1" Type="http://schemas.openxmlformats.org/officeDocument/2006/relationships/image" Target="../media/image142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wmf"/><Relationship Id="rId1" Type="http://schemas.openxmlformats.org/officeDocument/2006/relationships/image" Target="../media/image152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3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3.wmf"/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png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7" Type="http://schemas.openxmlformats.org/officeDocument/2006/relationships/image" Target="../media/image170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7" Type="http://schemas.openxmlformats.org/officeDocument/2006/relationships/image" Target="../media/image35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3.emf"/></Relationships>
</file>

<file path=ppt/drawings/_rels/vmlDrawing4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2.wmf"/><Relationship Id="rId8" Type="http://schemas.openxmlformats.org/officeDocument/2006/relationships/image" Target="../media/image181.wmf"/><Relationship Id="rId7" Type="http://schemas.openxmlformats.org/officeDocument/2006/relationships/image" Target="../media/image180.w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1" Type="http://schemas.openxmlformats.org/officeDocument/2006/relationships/image" Target="../media/image184.wmf"/><Relationship Id="rId10" Type="http://schemas.openxmlformats.org/officeDocument/2006/relationships/image" Target="../media/image183.wmf"/><Relationship Id="rId1" Type="http://schemas.openxmlformats.org/officeDocument/2006/relationships/image" Target="../media/image174.wmf"/></Relationships>
</file>

<file path=ppt/drawings/_rels/vmlDrawing4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3.wmf"/><Relationship Id="rId8" Type="http://schemas.openxmlformats.org/officeDocument/2006/relationships/image" Target="../media/image192.wmf"/><Relationship Id="rId7" Type="http://schemas.openxmlformats.org/officeDocument/2006/relationships/image" Target="../media/image191.wmf"/><Relationship Id="rId6" Type="http://schemas.openxmlformats.org/officeDocument/2006/relationships/image" Target="../media/image190.wmf"/><Relationship Id="rId5" Type="http://schemas.openxmlformats.org/officeDocument/2006/relationships/image" Target="../media/image189.wmf"/><Relationship Id="rId4" Type="http://schemas.openxmlformats.org/officeDocument/2006/relationships/image" Target="../media/image188.wmf"/><Relationship Id="rId3" Type="http://schemas.openxmlformats.org/officeDocument/2006/relationships/image" Target="../media/image187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/Relationships>
</file>

<file path=ppt/drawings/_rels/vmlDrawing4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9.wmf"/><Relationship Id="rId8" Type="http://schemas.openxmlformats.org/officeDocument/2006/relationships/image" Target="../media/image198.wmf"/><Relationship Id="rId7" Type="http://schemas.openxmlformats.org/officeDocument/2006/relationships/image" Target="../media/image197.wmf"/><Relationship Id="rId6" Type="http://schemas.openxmlformats.org/officeDocument/2006/relationships/image" Target="../media/image196.wmf"/><Relationship Id="rId5" Type="http://schemas.openxmlformats.org/officeDocument/2006/relationships/image" Target="../media/image195.wmf"/><Relationship Id="rId4" Type="http://schemas.openxmlformats.org/officeDocument/2006/relationships/image" Target="../media/image194.wmf"/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3" Type="http://schemas.openxmlformats.org/officeDocument/2006/relationships/image" Target="../media/image203.wmf"/><Relationship Id="rId12" Type="http://schemas.openxmlformats.org/officeDocument/2006/relationships/image" Target="../media/image202.wmf"/><Relationship Id="rId11" Type="http://schemas.openxmlformats.org/officeDocument/2006/relationships/image" Target="../media/image201.wmf"/><Relationship Id="rId10" Type="http://schemas.openxmlformats.org/officeDocument/2006/relationships/image" Target="../media/image200.wmf"/><Relationship Id="rId1" Type="http://schemas.openxmlformats.org/officeDocument/2006/relationships/image" Target="../media/image189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/Relationships>
</file>

<file path=ppt/drawings/_rels/vmlDrawing4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0.wmf"/><Relationship Id="rId8" Type="http://schemas.openxmlformats.org/officeDocument/2006/relationships/image" Target="../media/image189.wmf"/><Relationship Id="rId7" Type="http://schemas.openxmlformats.org/officeDocument/2006/relationships/image" Target="../media/image211.wmf"/><Relationship Id="rId6" Type="http://schemas.openxmlformats.org/officeDocument/2006/relationships/image" Target="../media/image210.wmf"/><Relationship Id="rId5" Type="http://schemas.openxmlformats.org/officeDocument/2006/relationships/image" Target="../media/image209.wmf"/><Relationship Id="rId4" Type="http://schemas.openxmlformats.org/officeDocument/2006/relationships/image" Target="../media/image187.wmf"/><Relationship Id="rId3" Type="http://schemas.openxmlformats.org/officeDocument/2006/relationships/image" Target="../media/image208.wmf"/><Relationship Id="rId2" Type="http://schemas.openxmlformats.org/officeDocument/2006/relationships/image" Target="../media/image207.wmf"/><Relationship Id="rId11" Type="http://schemas.openxmlformats.org/officeDocument/2006/relationships/image" Target="../media/image192.wmf"/><Relationship Id="rId10" Type="http://schemas.openxmlformats.org/officeDocument/2006/relationships/image" Target="../media/image191.wmf"/><Relationship Id="rId1" Type="http://schemas.openxmlformats.org/officeDocument/2006/relationships/image" Target="../media/image185.wmf"/></Relationships>
</file>

<file path=ppt/drawings/_rels/vmlDrawing4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2.wmf"/><Relationship Id="rId8" Type="http://schemas.openxmlformats.org/officeDocument/2006/relationships/image" Target="../media/image191.wmf"/><Relationship Id="rId7" Type="http://schemas.openxmlformats.org/officeDocument/2006/relationships/image" Target="../media/image190.wmf"/><Relationship Id="rId6" Type="http://schemas.openxmlformats.org/officeDocument/2006/relationships/image" Target="../media/image189.wmf"/><Relationship Id="rId5" Type="http://schemas.openxmlformats.org/officeDocument/2006/relationships/image" Target="../media/image216.wmf"/><Relationship Id="rId4" Type="http://schemas.openxmlformats.org/officeDocument/2006/relationships/image" Target="../media/image215.wmf"/><Relationship Id="rId3" Type="http://schemas.openxmlformats.org/officeDocument/2006/relationships/image" Target="../media/image214.wmf"/><Relationship Id="rId21" Type="http://schemas.openxmlformats.org/officeDocument/2006/relationships/image" Target="../media/image228.wmf"/><Relationship Id="rId20" Type="http://schemas.openxmlformats.org/officeDocument/2006/relationships/image" Target="../media/image227.wmf"/><Relationship Id="rId2" Type="http://schemas.openxmlformats.org/officeDocument/2006/relationships/image" Target="../media/image213.wmf"/><Relationship Id="rId19" Type="http://schemas.openxmlformats.org/officeDocument/2006/relationships/image" Target="../media/image226.wmf"/><Relationship Id="rId18" Type="http://schemas.openxmlformats.org/officeDocument/2006/relationships/image" Target="../media/image225.wmf"/><Relationship Id="rId17" Type="http://schemas.openxmlformats.org/officeDocument/2006/relationships/image" Target="../media/image224.wmf"/><Relationship Id="rId16" Type="http://schemas.openxmlformats.org/officeDocument/2006/relationships/image" Target="../media/image223.wmf"/><Relationship Id="rId15" Type="http://schemas.openxmlformats.org/officeDocument/2006/relationships/image" Target="../media/image222.wmf"/><Relationship Id="rId14" Type="http://schemas.openxmlformats.org/officeDocument/2006/relationships/image" Target="../media/image221.wmf"/><Relationship Id="rId13" Type="http://schemas.openxmlformats.org/officeDocument/2006/relationships/image" Target="../media/image220.wmf"/><Relationship Id="rId12" Type="http://schemas.openxmlformats.org/officeDocument/2006/relationships/image" Target="../media/image219.wmf"/><Relationship Id="rId11" Type="http://schemas.openxmlformats.org/officeDocument/2006/relationships/image" Target="../media/image218.wmf"/><Relationship Id="rId10" Type="http://schemas.openxmlformats.org/officeDocument/2006/relationships/image" Target="../media/image217.wmf"/><Relationship Id="rId1" Type="http://schemas.openxmlformats.org/officeDocument/2006/relationships/image" Target="../media/image212.wmf"/></Relationships>
</file>

<file path=ppt/drawings/_rels/vmlDrawing4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7.wmf"/><Relationship Id="rId8" Type="http://schemas.openxmlformats.org/officeDocument/2006/relationships/image" Target="../media/image236.wmf"/><Relationship Id="rId7" Type="http://schemas.openxmlformats.org/officeDocument/2006/relationships/image" Target="../media/image235.wmf"/><Relationship Id="rId6" Type="http://schemas.openxmlformats.org/officeDocument/2006/relationships/image" Target="../media/image234.wmf"/><Relationship Id="rId5" Type="http://schemas.openxmlformats.org/officeDocument/2006/relationships/image" Target="../media/image233.wmf"/><Relationship Id="rId4" Type="http://schemas.openxmlformats.org/officeDocument/2006/relationships/image" Target="../media/image232.wmf"/><Relationship Id="rId3" Type="http://schemas.openxmlformats.org/officeDocument/2006/relationships/image" Target="../media/image231.wmf"/><Relationship Id="rId2" Type="http://schemas.openxmlformats.org/officeDocument/2006/relationships/image" Target="../media/image230.wmf"/><Relationship Id="rId11" Type="http://schemas.openxmlformats.org/officeDocument/2006/relationships/image" Target="../media/image239.wmf"/><Relationship Id="rId10" Type="http://schemas.openxmlformats.org/officeDocument/2006/relationships/image" Target="../media/image238.wmf"/><Relationship Id="rId1" Type="http://schemas.openxmlformats.org/officeDocument/2006/relationships/image" Target="../media/image229.wmf"/></Relationships>
</file>

<file path=ppt/drawings/_rels/vmlDrawing4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8.wmf"/><Relationship Id="rId8" Type="http://schemas.openxmlformats.org/officeDocument/2006/relationships/image" Target="../media/image247.wmf"/><Relationship Id="rId7" Type="http://schemas.openxmlformats.org/officeDocument/2006/relationships/image" Target="../media/image246.wmf"/><Relationship Id="rId6" Type="http://schemas.openxmlformats.org/officeDocument/2006/relationships/image" Target="../media/image245.wmf"/><Relationship Id="rId5" Type="http://schemas.openxmlformats.org/officeDocument/2006/relationships/image" Target="../media/image244.wmf"/><Relationship Id="rId4" Type="http://schemas.openxmlformats.org/officeDocument/2006/relationships/image" Target="../media/image243.wmf"/><Relationship Id="rId3" Type="http://schemas.openxmlformats.org/officeDocument/2006/relationships/image" Target="../media/image242.wmf"/><Relationship Id="rId2" Type="http://schemas.openxmlformats.org/officeDocument/2006/relationships/image" Target="../media/image241.wmf"/><Relationship Id="rId10" Type="http://schemas.openxmlformats.org/officeDocument/2006/relationships/image" Target="../media/image249.wmf"/><Relationship Id="rId1" Type="http://schemas.openxmlformats.org/officeDocument/2006/relationships/image" Target="../media/image240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7" Type="http://schemas.openxmlformats.org/officeDocument/2006/relationships/image" Target="../media/image30.wmf"/><Relationship Id="rId6" Type="http://schemas.openxmlformats.org/officeDocument/2006/relationships/image" Target="../media/image29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50.vml.rels><?xml version="1.0" encoding="UTF-8" standalone="yes"?>
<Relationships xmlns="http://schemas.openxmlformats.org/package/2006/relationships"><Relationship Id="rId4" Type="http://schemas.openxmlformats.org/officeDocument/2006/relationships/image" Target="../media/image254.wmf"/><Relationship Id="rId3" Type="http://schemas.openxmlformats.org/officeDocument/2006/relationships/image" Target="../media/image253.wmf"/><Relationship Id="rId2" Type="http://schemas.openxmlformats.org/officeDocument/2006/relationships/image" Target="../media/image252.wmf"/><Relationship Id="rId1" Type="http://schemas.openxmlformats.org/officeDocument/2006/relationships/image" Target="../media/image251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7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7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58.wmf"/><Relationship Id="rId8" Type="http://schemas.openxmlformats.org/officeDocument/2006/relationships/image" Target="../media/image57.wmf"/><Relationship Id="rId7" Type="http://schemas.openxmlformats.org/officeDocument/2006/relationships/image" Target="../media/image56.png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1" Type="http://schemas.openxmlformats.org/officeDocument/2006/relationships/image" Target="../media/image60.wmf"/><Relationship Id="rId10" Type="http://schemas.openxmlformats.org/officeDocument/2006/relationships/image" Target="../media/image59.wmf"/><Relationship Id="rId1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7" Type="http://schemas.openxmlformats.org/officeDocument/2006/relationships/image" Target="../media/image70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页眉占位符 3891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57150">
            <a:noFill/>
          </a:ln>
        </p:spPr>
        <p:txBody>
          <a:bodyPr/>
          <a:lstStyle>
            <a:lvl1pPr>
              <a:defRPr sz="1200" noProof="1" dirty="0"/>
            </a:lvl1pPr>
          </a:lstStyle>
          <a:p>
            <a:endParaRPr lang="zh-CN" altLang="en-US"/>
          </a:p>
        </p:txBody>
      </p:sp>
      <p:sp>
        <p:nvSpPr>
          <p:cNvPr id="38915" name="日期占位符 38914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57150">
            <a:noFill/>
          </a:ln>
        </p:spPr>
        <p:txBody>
          <a:bodyPr/>
          <a:lstStyle>
            <a:lvl1pPr algn="r">
              <a:defRPr sz="1200" noProof="1" dirty="0"/>
            </a:lvl1pPr>
          </a:lstStyle>
          <a:p>
            <a:endParaRPr lang="zh-CN" altLang="en-US"/>
          </a:p>
        </p:txBody>
      </p:sp>
      <p:sp>
        <p:nvSpPr>
          <p:cNvPr id="2052" name="幻灯片图像占位符 38915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文本占位符 38916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8918" name="页脚占位符 38917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57150">
            <a:noFill/>
          </a:ln>
        </p:spPr>
        <p:txBody>
          <a:bodyPr anchor="b"/>
          <a:lstStyle>
            <a:lvl1pPr>
              <a:defRPr sz="1200" noProof="1" dirty="0"/>
            </a:lvl1pPr>
          </a:lstStyle>
          <a:p>
            <a:endParaRPr lang="zh-CN" altLang="en-US"/>
          </a:p>
        </p:txBody>
      </p:sp>
      <p:sp>
        <p:nvSpPr>
          <p:cNvPr id="38919" name="灯片编号占位符 38918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57150">
            <a:noFill/>
          </a:ln>
        </p:spPr>
        <p:txBody>
          <a:bodyPr anchor="b"/>
          <a:lstStyle>
            <a:lvl1pPr algn="r">
              <a:defRPr sz="1200" noProof="1" dirty="0">
                <a:latin typeface="Times New Roman" charset="0"/>
                <a:ea typeface="宋体" panose="02010600030101010101" pitchFamily="2" charset="-122"/>
              </a:defRPr>
            </a:lvl1pPr>
          </a:lstStyle>
          <a:p>
            <a:fld id="{E5572388-C926-984F-806B-B71B5ED41643}" type="slidenum">
              <a:rPr lang="zh-CN" altLang="en-US"/>
            </a:fld>
            <a:endParaRPr lang="zh-CN" altLang="en-US">
              <a:latin typeface="Times New Roman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anose="02010600030101010101" pitchFamily="2" charset="-122"/>
      </a:defRPr>
    </a:lvl1pPr>
    <a:lvl2pPr marL="457200" lvl="1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anose="02010600030101010101" pitchFamily="2" charset="-122"/>
      </a:defRPr>
    </a:lvl2pPr>
    <a:lvl3pPr marL="914400" lvl="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anose="02010600030101010101" pitchFamily="2" charset="-122"/>
      </a:defRPr>
    </a:lvl3pPr>
    <a:lvl4pPr marL="1371600" lvl="3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anose="02010600030101010101" pitchFamily="2" charset="-122"/>
      </a:defRPr>
    </a:lvl4pPr>
    <a:lvl5pPr marL="1828800" lvl="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72388-C926-984F-806B-B71B5ED41643}" type="slidenum">
              <a:rPr lang="zh-CN" altLang="en-US" smtClean="0"/>
            </a:fld>
            <a:endParaRPr lang="zh-CN" altLang="en-US">
              <a:latin typeface="Times New Roman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403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>
                <a:latin typeface="Times New Roman" charset="0"/>
                <a:ea typeface="宋体" panose="02010600030101010101" pitchFamily="2" charset="-122"/>
                <a:sym typeface="宋体" panose="02010600030101010101" pitchFamily="2" charset="-122"/>
              </a:rPr>
              <a:t>[x,y]=meshgrid(-3:0.3:3,-3:0.3:3); </a:t>
            </a:r>
            <a:endParaRPr lang="zh-CN" altLang="en-US">
              <a:latin typeface="Times New Roman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>
                <a:latin typeface="Times New Roman" charset="0"/>
                <a:ea typeface="宋体" panose="02010600030101010101" pitchFamily="2" charset="-122"/>
                <a:sym typeface="宋体" panose="02010600030101010101" pitchFamily="2" charset="-122"/>
              </a:rPr>
              <a:t>z=sin(x+sin(y)); </a:t>
            </a:r>
            <a:endParaRPr lang="zh-CN" altLang="en-US">
              <a:latin typeface="Times New Roman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>
                <a:latin typeface="Times New Roman" charset="0"/>
                <a:ea typeface="宋体" panose="02010600030101010101" pitchFamily="2" charset="-122"/>
                <a:sym typeface="宋体" panose="02010600030101010101" pitchFamily="2" charset="-122"/>
              </a:rPr>
              <a:t>mesh(x,y,z) </a:t>
            </a:r>
            <a:endParaRPr lang="zh-CN" altLang="en-US">
              <a:latin typeface="Times New Roman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6082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>
                <a:latin typeface="Times New Roman" charset="0"/>
                <a:ea typeface="宋体" panose="02010600030101010101" pitchFamily="2" charset="-122"/>
                <a:sym typeface="宋体" panose="02010600030101010101" pitchFamily="2" charset="-122"/>
              </a:rPr>
              <a:t>t=-10:1:10; [x,y]=meshgrid(t); </a:t>
            </a:r>
            <a:endParaRPr lang="zh-CN" altLang="en-US" dirty="0">
              <a:latin typeface="Times New Roman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latin typeface="Times New Roman" charset="0"/>
                <a:ea typeface="宋体" panose="02010600030101010101" pitchFamily="2" charset="-122"/>
                <a:sym typeface="宋体" panose="02010600030101010101" pitchFamily="2" charset="-122"/>
              </a:rPr>
              <a:t>z=x.^2-2*y.^2; </a:t>
            </a:r>
            <a:endParaRPr lang="zh-CN" altLang="en-US" dirty="0">
              <a:latin typeface="Times New Roman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latin typeface="Times New Roman" charset="0"/>
                <a:ea typeface="宋体" panose="02010600030101010101" pitchFamily="2" charset="-122"/>
                <a:sym typeface="宋体" panose="02010600030101010101" pitchFamily="2" charset="-122"/>
              </a:rPr>
              <a:t>mesh(x,y,z)</a:t>
            </a:r>
            <a:endParaRPr lang="zh-CN" altLang="en-US" dirty="0">
              <a:latin typeface="Times New Roman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8130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latin typeface="Times New Roman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>
                <a:latin typeface="Times New Roman" charset="0"/>
                <a:ea typeface="宋体" panose="02010600030101010101" pitchFamily="2" charset="-122"/>
                <a:sym typeface="宋体" panose="02010600030101010101" pitchFamily="2" charset="-122"/>
              </a:rPr>
              <a:t>x=linspace(-2, 2, 25); % 在x轴上取25点</a:t>
            </a:r>
            <a:endParaRPr lang="zh-CN" altLang="en-US">
              <a:latin typeface="Times New Roman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>
                <a:latin typeface="Times New Roman" charset="0"/>
                <a:ea typeface="宋体" panose="02010600030101010101" pitchFamily="2" charset="-122"/>
                <a:sym typeface="宋体" panose="02010600030101010101" pitchFamily="2" charset="-122"/>
              </a:rPr>
              <a:t>y=linspace(-2, 2, 25); % 在y轴上取25点</a:t>
            </a:r>
            <a:endParaRPr lang="zh-CN" altLang="en-US">
              <a:latin typeface="Times New Roman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>
                <a:latin typeface="Times New Roman" charset="0"/>
                <a:ea typeface="宋体" panose="02010600030101010101" pitchFamily="2" charset="-122"/>
                <a:sym typeface="宋体" panose="02010600030101010101" pitchFamily="2" charset="-122"/>
              </a:rPr>
              <a:t>[xx,yy]=meshgrid(x, y); % xx和yy都是21x21的矩阵</a:t>
            </a:r>
            <a:endParaRPr lang="zh-CN" altLang="en-US">
              <a:latin typeface="Times New Roman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>
                <a:latin typeface="Times New Roman" charset="0"/>
                <a:ea typeface="宋体" panose="02010600030101010101" pitchFamily="2" charset="-122"/>
                <a:sym typeface="宋体" panose="02010600030101010101" pitchFamily="2" charset="-122"/>
              </a:rPr>
              <a:t>zz=xx.*exp(-xx.^2-yy.^2); % 计算函数值，zz也是21x21的矩阵</a:t>
            </a:r>
            <a:endParaRPr lang="zh-CN" altLang="en-US">
              <a:latin typeface="Times New Roman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>
                <a:latin typeface="Times New Roman" charset="0"/>
                <a:ea typeface="宋体" panose="02010600030101010101" pitchFamily="2" charset="-122"/>
                <a:sym typeface="宋体" panose="02010600030101010101" pitchFamily="2" charset="-122"/>
              </a:rPr>
              <a:t>surfc(xx, yy, zz); % 画出立体曲面图</a:t>
            </a:r>
            <a:endParaRPr lang="zh-CN" altLang="en-US">
              <a:latin typeface="Times New Roman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>
                <a:latin typeface="Times New Roman" charset="0"/>
                <a:ea typeface="宋体" panose="02010600030101010101" pitchFamily="2" charset="-122"/>
                <a:sym typeface="宋体" panose="02010600030101010101" pitchFamily="2" charset="-122"/>
              </a:rPr>
              <a:t>colorbar; </a:t>
            </a:r>
            <a:endParaRPr lang="zh-CN" altLang="en-US">
              <a:latin typeface="Times New Roman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mtClean="0"/>
              <a:t>import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72388-C926-984F-806B-B71B5ED41643}" type="slidenum">
              <a:rPr lang="zh-CN" altLang="en-US" smtClean="0"/>
            </a:fld>
            <a:endParaRPr lang="zh-CN" altLang="en-US">
              <a:latin typeface="Times New Roman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72388-C926-984F-806B-B71B5ED41643}" type="slidenum">
              <a:rPr lang="zh-CN" altLang="en-US" smtClean="0"/>
            </a:fld>
            <a:endParaRPr lang="zh-CN" altLang="en-US">
              <a:latin typeface="Times New Roman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幻灯片图像占位符 287745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</p:spPr>
      </p:sp>
      <p:sp>
        <p:nvSpPr>
          <p:cNvPr id="65538" name="文本占位符 287746"/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 w="57150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zh-CN">
              <a:latin typeface="Times New Roman" charset="0"/>
              <a:ea typeface="宋体" panose="02010600030101010101" pitchFamily="2" charset="-122"/>
            </a:endParaRPr>
          </a:p>
        </p:txBody>
      </p:sp>
      <p:sp>
        <p:nvSpPr>
          <p:cNvPr id="65539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fld id="{200145A2-CD0E-CF4B-A80E-C3A2F74D918F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幻灯片图像占位符 28979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</p:spPr>
      </p:sp>
      <p:sp>
        <p:nvSpPr>
          <p:cNvPr id="67586" name="文本占位符 289794"/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 w="57150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zh-CN">
              <a:latin typeface="Times New Roman" charset="0"/>
              <a:ea typeface="宋体" panose="02010600030101010101" pitchFamily="2" charset="-122"/>
            </a:endParaRPr>
          </a:p>
        </p:txBody>
      </p:sp>
      <p:sp>
        <p:nvSpPr>
          <p:cNvPr id="67587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fld id="{09985433-EB48-A04F-A15B-88932B665872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6963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57288" y="712788"/>
            <a:ext cx="4545012" cy="3408362"/>
          </a:xfrm>
          <a:solidFill>
            <a:srgbClr val="FFFFFF"/>
          </a:solidFill>
        </p:spPr>
      </p:sp>
      <p:sp>
        <p:nvSpPr>
          <p:cNvPr id="15362" name="文本占位符 69634"/>
          <p:cNvSpPr>
            <a:spLocks noGrp="1" noChangeArrowheads="1"/>
          </p:cNvSpPr>
          <p:nvPr>
            <p:ph type="body" idx="4294967295"/>
          </p:nvPr>
        </p:nvSpPr>
        <p:spPr>
          <a:xfrm>
            <a:off x="942975" y="4357688"/>
            <a:ext cx="4972050" cy="4121150"/>
          </a:xfrm>
          <a:solidFill>
            <a:srgbClr val="FFFFFF"/>
          </a:solidFill>
          <a:ln w="57150">
            <a:solidFill>
              <a:srgbClr val="000000"/>
            </a:solidFill>
            <a:miter lim="800000"/>
          </a:ln>
        </p:spPr>
        <p:txBody>
          <a:bodyPr lIns="98271" tIns="49135" rIns="98271" bIns="49135"/>
          <a:lstStyle/>
          <a:p>
            <a:endParaRPr lang="zh-CN" altLang="zh-CN">
              <a:latin typeface="Times New Roman" charset="0"/>
              <a:ea typeface="宋体" panose="02010600030101010101" pitchFamily="2" charset="-122"/>
            </a:endParaRPr>
          </a:p>
        </p:txBody>
      </p:sp>
      <p:sp>
        <p:nvSpPr>
          <p:cNvPr id="15363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fld id="{8EF6E350-6195-6749-848E-FA48E54E5B69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4578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>
                <a:latin typeface="Times New Roman" charset="0"/>
                <a:ea typeface="宋体" panose="02010600030101010101" pitchFamily="2" charset="-122"/>
              </a:rPr>
              <a:t>x=linspace(-1,1,60); </a:t>
            </a:r>
            <a:endParaRPr lang="zh-CN" altLang="en-US">
              <a:latin typeface="Times New Roman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Times New Roman" charset="0"/>
                <a:ea typeface="宋体" panose="02010600030101010101" pitchFamily="2" charset="-122"/>
              </a:rPr>
              <a:t>y1=2.^x;y2=10.^x;y3=(1/3).^x;y4=exp(x); </a:t>
            </a:r>
            <a:endParaRPr lang="zh-CN" altLang="en-US">
              <a:latin typeface="Times New Roman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Times New Roman" charset="0"/>
                <a:ea typeface="宋体" panose="02010600030101010101" pitchFamily="2" charset="-122"/>
              </a:rPr>
              <a:t>plot(x,y1,'-',x,y2,'o',x,y3,'*',x,y4,'^')</a:t>
            </a:r>
            <a:endParaRPr lang="zh-CN" altLang="en-US">
              <a:latin typeface="Times New Roman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0722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>
                <a:latin typeface="Times New Roman" charset="0"/>
                <a:ea typeface="宋体" panose="02010600030101010101" pitchFamily="2" charset="-122"/>
              </a:rPr>
              <a:t>x=-1:0.01:1; </a:t>
            </a:r>
            <a:endParaRPr lang="zh-CN" altLang="en-US" dirty="0">
              <a:latin typeface="Times New Roman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charset="0"/>
                <a:ea typeface="宋体" panose="02010600030101010101" pitchFamily="2" charset="-122"/>
              </a:rPr>
              <a:t>y1=x;y2=x.^2;y3=x.^3;y4=x.^4; </a:t>
            </a:r>
            <a:endParaRPr lang="zh-CN" altLang="en-US" dirty="0">
              <a:latin typeface="Times New Roman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charset="0"/>
                <a:ea typeface="宋体" panose="02010600030101010101" pitchFamily="2" charset="-122"/>
              </a:rPr>
              <a:t>plot(x,y1,'-',x,y2,'o',x,y3,'*',x,y4,'^')</a:t>
            </a:r>
            <a:endParaRPr lang="zh-CN" altLang="en-US" dirty="0">
              <a:latin typeface="Times New Roman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37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>
                <a:latin typeface="Times New Roman" charset="0"/>
                <a:ea typeface="宋体" panose="02010600030101010101" pitchFamily="2" charset="-122"/>
              </a:rPr>
              <a:t>x=-1:0.01:1; </a:t>
            </a:r>
            <a:endParaRPr lang="zh-CN" altLang="en-US" dirty="0">
              <a:latin typeface="Times New Roman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charset="0"/>
                <a:ea typeface="宋体" panose="02010600030101010101" pitchFamily="2" charset="-122"/>
              </a:rPr>
              <a:t>y1=x</a:t>
            </a:r>
            <a:r>
              <a:rPr lang="en-US" altLang="zh-CN" dirty="0">
                <a:latin typeface="Times New Roman" charset="0"/>
                <a:ea typeface="宋体" panose="02010600030101010101" pitchFamily="2" charset="-122"/>
              </a:rPr>
              <a:t>.^2</a:t>
            </a:r>
            <a:r>
              <a:rPr lang="zh-CN" altLang="en-US" dirty="0">
                <a:latin typeface="Times New Roman" charset="0"/>
                <a:ea typeface="宋体" panose="02010600030101010101" pitchFamily="2" charset="-122"/>
              </a:rPr>
              <a:t>;y2=x.^2</a:t>
            </a:r>
            <a:r>
              <a:rPr lang="en-US" altLang="zh-CN" dirty="0">
                <a:latin typeface="Times New Roman" charset="0"/>
                <a:ea typeface="宋体" panose="02010600030101010101" pitchFamily="2" charset="-122"/>
              </a:rPr>
              <a:t>+5</a:t>
            </a:r>
            <a:r>
              <a:rPr lang="zh-CN" altLang="en-US" dirty="0">
                <a:latin typeface="Times New Roman" charset="0"/>
                <a:ea typeface="宋体" panose="02010600030101010101" pitchFamily="2" charset="-122"/>
              </a:rPr>
              <a:t>;y3=x.^</a:t>
            </a:r>
            <a:r>
              <a:rPr lang="en-US" altLang="zh-CN" dirty="0">
                <a:latin typeface="Times New Roman" charset="0"/>
                <a:ea typeface="宋体" panose="02010600030101010101" pitchFamily="2" charset="-122"/>
              </a:rPr>
              <a:t>2+x.^3</a:t>
            </a:r>
            <a:r>
              <a:rPr lang="zh-CN" altLang="en-US" dirty="0">
                <a:latin typeface="Times New Roman" charset="0"/>
                <a:ea typeface="宋体" panose="02010600030101010101" pitchFamily="2" charset="-122"/>
              </a:rPr>
              <a:t>; </a:t>
            </a:r>
            <a:endParaRPr lang="zh-CN" altLang="en-US" dirty="0">
              <a:latin typeface="Times New Roman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charset="0"/>
                <a:ea typeface="宋体" panose="02010600030101010101" pitchFamily="2" charset="-122"/>
              </a:rPr>
              <a:t>plot(x,y1</a:t>
            </a:r>
            <a:r>
              <a:rPr lang="en-US" altLang="zh-CN" dirty="0">
                <a:latin typeface="Times New Roman" charset="0"/>
                <a:ea typeface="宋体" panose="02010600030101010101" pitchFamily="2" charset="-122"/>
              </a:rPr>
              <a:t>)</a:t>
            </a:r>
            <a:endParaRPr lang="en-US" altLang="zh-CN" dirty="0">
              <a:latin typeface="Times New Roman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charset="0"/>
                <a:ea typeface="宋体" panose="02010600030101010101" pitchFamily="2" charset="-122"/>
              </a:rPr>
              <a:t>plot(</a:t>
            </a:r>
            <a:r>
              <a:rPr lang="zh-CN" altLang="en-US" dirty="0">
                <a:latin typeface="Times New Roman" charset="0"/>
                <a:ea typeface="宋体" panose="02010600030101010101" pitchFamily="2" charset="-122"/>
              </a:rPr>
              <a:t>x,y2</a:t>
            </a:r>
            <a:r>
              <a:rPr lang="en-US" altLang="zh-CN" dirty="0">
                <a:latin typeface="Times New Roman" charset="0"/>
                <a:ea typeface="宋体" panose="02010600030101010101" pitchFamily="2" charset="-122"/>
              </a:rPr>
              <a:t>)</a:t>
            </a:r>
            <a:endParaRPr lang="en-US" altLang="zh-CN" dirty="0">
              <a:latin typeface="Times New Roman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charset="0"/>
                <a:ea typeface="宋体" panose="02010600030101010101" pitchFamily="2" charset="-122"/>
              </a:rPr>
              <a:t>plot(</a:t>
            </a:r>
            <a:r>
              <a:rPr lang="zh-CN" altLang="en-US" dirty="0">
                <a:latin typeface="Times New Roman" charset="0"/>
                <a:ea typeface="宋体" panose="02010600030101010101" pitchFamily="2" charset="-122"/>
              </a:rPr>
              <a:t>x,y3)</a:t>
            </a:r>
            <a:endParaRPr lang="zh-CN" altLang="en-US" dirty="0">
              <a:latin typeface="Times New Roman" charset="0"/>
              <a:ea typeface="宋体" panose="02010600030101010101" pitchFamily="2" charset="-122"/>
            </a:endParaRPr>
          </a:p>
          <a:p>
            <a:endParaRPr lang="zh-CN" altLang="en-US" dirty="0">
              <a:latin typeface="Times New Roman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5842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>
                <a:latin typeface="Times New Roman" charset="0"/>
                <a:ea typeface="宋体" panose="02010600030101010101" pitchFamily="2" charset="-122"/>
              </a:rPr>
              <a:t> x=-4:4; y=x; [X,Y]=meshgrid(x,y); </a:t>
            </a:r>
            <a:endParaRPr lang="zh-CN" altLang="en-US" dirty="0">
              <a:latin typeface="Times New Roman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charset="0"/>
                <a:ea typeface="宋体" panose="02010600030101010101" pitchFamily="2" charset="-122"/>
              </a:rPr>
              <a:t> z=(1+X+Y); </a:t>
            </a:r>
            <a:endParaRPr lang="zh-CN" altLang="en-US" dirty="0">
              <a:latin typeface="Times New Roman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charset="0"/>
                <a:ea typeface="宋体" panose="02010600030101010101" pitchFamily="2" charset="-122"/>
              </a:rPr>
              <a:t>mesh(X,Y,z) </a:t>
            </a:r>
            <a:endParaRPr lang="zh-CN" altLang="en-US" dirty="0">
              <a:latin typeface="Times New Roman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charset="0"/>
                <a:ea typeface="宋体" panose="02010600030101010101" pitchFamily="2" charset="-122"/>
              </a:rPr>
              <a:t> x=-4:4; y=x; [X,Y]=meshgrid(x,y); </a:t>
            </a:r>
            <a:endParaRPr lang="zh-CN" altLang="en-US" dirty="0">
              <a:latin typeface="Times New Roman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charset="0"/>
                <a:ea typeface="宋体" panose="02010600030101010101" pitchFamily="2" charset="-122"/>
              </a:rPr>
              <a:t> z=(1</a:t>
            </a:r>
            <a:r>
              <a:rPr lang="en-US" altLang="zh-CN" dirty="0">
                <a:latin typeface="Times New Roman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Times New Roman" charset="0"/>
                <a:ea typeface="宋体" panose="02010600030101010101" pitchFamily="2" charset="-122"/>
              </a:rPr>
              <a:t>+</a:t>
            </a:r>
            <a:r>
              <a:rPr lang="en-US" altLang="zh-CN" dirty="0">
                <a:latin typeface="Times New Roman" charset="0"/>
                <a:ea typeface="宋体" panose="02010600030101010101" pitchFamily="2" charset="-122"/>
              </a:rPr>
              <a:t>8*</a:t>
            </a:r>
            <a:r>
              <a:rPr lang="zh-CN" altLang="en-US" dirty="0">
                <a:latin typeface="Times New Roman" charset="0"/>
                <a:ea typeface="宋体" panose="02010600030101010101" pitchFamily="2" charset="-122"/>
              </a:rPr>
              <a:t>X+</a:t>
            </a:r>
            <a:r>
              <a:rPr lang="en-US" altLang="zh-CN" dirty="0">
                <a:latin typeface="Times New Roman" charset="0"/>
                <a:ea typeface="宋体" panose="02010600030101010101" pitchFamily="2" charset="-122"/>
              </a:rPr>
              <a:t>3*</a:t>
            </a:r>
            <a:r>
              <a:rPr lang="zh-CN" altLang="en-US" dirty="0">
                <a:latin typeface="Times New Roman" charset="0"/>
                <a:ea typeface="宋体" panose="02010600030101010101" pitchFamily="2" charset="-122"/>
              </a:rPr>
              <a:t>Y); </a:t>
            </a:r>
            <a:endParaRPr lang="zh-CN" altLang="en-US" dirty="0">
              <a:latin typeface="Times New Roman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charset="0"/>
                <a:ea typeface="宋体" panose="02010600030101010101" pitchFamily="2" charset="-122"/>
              </a:rPr>
              <a:t>mesh(X,Y,z) </a:t>
            </a:r>
            <a:endParaRPr lang="zh-CN" altLang="en-US" dirty="0">
              <a:latin typeface="Times New Roman" charset="0"/>
              <a:ea typeface="宋体" panose="02010600030101010101" pitchFamily="2" charset="-122"/>
            </a:endParaRPr>
          </a:p>
          <a:p>
            <a:endParaRPr lang="zh-CN" altLang="en-US" dirty="0">
              <a:latin typeface="Times New Roman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7890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>
                <a:latin typeface="Times New Roman" charset="0"/>
                <a:ea typeface="宋体" panose="02010600030101010101" pitchFamily="2" charset="-122"/>
              </a:rPr>
              <a:t> x=-4:4; y=x; [X,Y]=meshgrid(x,y); </a:t>
            </a:r>
            <a:endParaRPr lang="zh-CN" altLang="en-US" dirty="0">
              <a:latin typeface="Times New Roman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charset="0"/>
                <a:ea typeface="宋体" panose="02010600030101010101" pitchFamily="2" charset="-122"/>
              </a:rPr>
              <a:t> z=(1+X+Y)</a:t>
            </a:r>
            <a:r>
              <a:rPr lang="en-US" altLang="zh-CN" dirty="0">
                <a:latin typeface="Times New Roman" charset="0"/>
                <a:ea typeface="宋体" panose="02010600030101010101" pitchFamily="2" charset="-122"/>
              </a:rPr>
              <a:t>.^2</a:t>
            </a:r>
            <a:r>
              <a:rPr lang="zh-CN" altLang="en-US" dirty="0">
                <a:latin typeface="Times New Roman" charset="0"/>
                <a:ea typeface="宋体" panose="02010600030101010101" pitchFamily="2" charset="-122"/>
              </a:rPr>
              <a:t>; </a:t>
            </a:r>
            <a:endParaRPr lang="zh-CN" altLang="en-US" dirty="0">
              <a:latin typeface="Times New Roman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charset="0"/>
                <a:ea typeface="宋体" panose="02010600030101010101" pitchFamily="2" charset="-122"/>
              </a:rPr>
              <a:t>mesh(X,Y,z) </a:t>
            </a:r>
            <a:endParaRPr lang="zh-CN" altLang="en-US" dirty="0">
              <a:latin typeface="Times New Roman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9938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>
                <a:latin typeface="Times New Roman" charset="0"/>
                <a:ea typeface="宋体" panose="02010600030101010101" pitchFamily="2" charset="-122"/>
                <a:sym typeface="宋体" panose="02010600030101010101" pitchFamily="2" charset="-122"/>
              </a:rPr>
              <a:t>x=-3:3; y=x; [X,Y]=meshgrid(x,y);</a:t>
            </a:r>
            <a:endParaRPr lang="zh-CN" altLang="en-US" dirty="0">
              <a:latin typeface="Times New Roman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latin typeface="Times New Roman" charset="0"/>
                <a:ea typeface="宋体" panose="02010600030101010101" pitchFamily="2" charset="-122"/>
                <a:sym typeface="宋体" panose="02010600030101010101" pitchFamily="2" charset="-122"/>
              </a:rPr>
              <a:t>z=X.^2+Y.^2; </a:t>
            </a:r>
            <a:endParaRPr lang="zh-CN" altLang="en-US" dirty="0">
              <a:latin typeface="Times New Roman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latin typeface="Times New Roman" charset="0"/>
                <a:ea typeface="宋体" panose="02010600030101010101" pitchFamily="2" charset="-122"/>
                <a:sym typeface="宋体" panose="02010600030101010101" pitchFamily="2" charset="-122"/>
              </a:rPr>
              <a:t>mesh(X,Y,z) </a:t>
            </a:r>
            <a:endParaRPr lang="zh-CN" altLang="en-US" dirty="0">
              <a:latin typeface="Times New Roman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1986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>
                <a:latin typeface="Times New Roman" charset="0"/>
                <a:ea typeface="宋体" panose="02010600030101010101" pitchFamily="2" charset="-122"/>
                <a:sym typeface="宋体" panose="02010600030101010101" pitchFamily="2" charset="-122"/>
              </a:rPr>
              <a:t>t=-1:0.1:1; [x,y]=meshgrid(t); </a:t>
            </a:r>
            <a:endParaRPr lang="zh-CN" altLang="en-US" dirty="0">
              <a:latin typeface="Times New Roman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latin typeface="Times New Roman" charset="0"/>
                <a:ea typeface="宋体" panose="02010600030101010101" pitchFamily="2" charset="-122"/>
                <a:sym typeface="宋体" panose="02010600030101010101" pitchFamily="2" charset="-122"/>
              </a:rPr>
              <a:t>z=3-x.^2-y.^2; </a:t>
            </a:r>
            <a:endParaRPr lang="zh-CN" altLang="en-US" dirty="0">
              <a:latin typeface="Times New Roman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latin typeface="Times New Roman" charset="0"/>
                <a:ea typeface="宋体" panose="02010600030101010101" pitchFamily="2" charset="-122"/>
                <a:sym typeface="宋体" panose="02010600030101010101" pitchFamily="2" charset="-122"/>
              </a:rPr>
              <a:t>subplot(121),mesh(x,y,z); subplot(122),surf(x,y,z)</a:t>
            </a:r>
            <a:endParaRPr lang="zh-CN" altLang="en-US" dirty="0">
              <a:latin typeface="Times New Roman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1C7EF8EC-89D0-C349-89F5-22F2C08F0D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A6F53E1-D483-9142-B88E-29F11DB02A4D}" type="slidenum">
              <a:rPr lang="zh-CN" altLang="en-US" smtClean="0"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EA6F53E1-D483-9142-B88E-29F11DB02A4D}" type="slidenum">
              <a:rPr lang="zh-CN" altLang="en-US" smtClean="0"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A6F53E1-D483-9142-B88E-29F11DB02A4D}" type="slidenum">
              <a:rPr lang="zh-CN" altLang="en-US" smtClean="0"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A6F53E1-D483-9142-B88E-29F11DB02A4D}" type="slidenum">
              <a:rPr lang="zh-CN" altLang="en-US" smtClean="0"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A6F53E1-D483-9142-B88E-29F11DB02A4D}" type="slidenum">
              <a:rPr lang="zh-CN" altLang="en-US" smtClean="0"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53E1-D483-9142-B88E-29F11DB02A4D}" type="slidenum">
              <a:rPr lang="zh-CN" altLang="en-US" smtClean="0"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53E1-D483-9142-B88E-29F11DB02A4D}" type="slidenum">
              <a:rPr lang="zh-CN" altLang="en-US" smtClean="0"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3599-0517-044C-9429-B1A628CEAE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DB8EBFD-223F-D241-A76A-AEE8F8A0E2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EA6F53E1-D483-9142-B88E-29F11DB02A4D}" type="slidenum">
              <a:rPr lang="zh-CN" altLang="en-US" smtClean="0"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E7061A28-AB95-0444-9731-9DA3F378F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122E-409D-A449-B62B-8C020A3B03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9F59-2B83-5F4C-BE7D-AD6C94A4A5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A6B9-D8A4-8B45-8566-E06A509362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6929E141-907B-D14E-980C-1D91DA39CF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6F53E1-D483-9142-B88E-29F11DB02A4D}" type="slidenum">
              <a:rPr lang="zh-CN" altLang="en-US" smtClean="0"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7.bin"/><Relationship Id="rId23" Type="http://schemas.openxmlformats.org/officeDocument/2006/relationships/vmlDrawing" Target="../drawings/vmlDrawing2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21.wmf"/><Relationship Id="rId20" Type="http://schemas.openxmlformats.org/officeDocument/2006/relationships/oleObject" Target="../embeddings/oleObject16.bin"/><Relationship Id="rId2" Type="http://schemas.openxmlformats.org/officeDocument/2006/relationships/image" Target="../media/image12.wmf"/><Relationship Id="rId19" Type="http://schemas.openxmlformats.org/officeDocument/2006/relationships/image" Target="../media/image20.wmf"/><Relationship Id="rId18" Type="http://schemas.openxmlformats.org/officeDocument/2006/relationships/oleObject" Target="../embeddings/oleObject15.bin"/><Relationship Id="rId17" Type="http://schemas.openxmlformats.org/officeDocument/2006/relationships/image" Target="../media/image19.wmf"/><Relationship Id="rId16" Type="http://schemas.openxmlformats.org/officeDocument/2006/relationships/oleObject" Target="../embeddings/oleObject14.bin"/><Relationship Id="rId15" Type="http://schemas.openxmlformats.org/officeDocument/2006/relationships/image" Target="../media/image18.wmf"/><Relationship Id="rId14" Type="http://schemas.openxmlformats.org/officeDocument/2006/relationships/oleObject" Target="../embeddings/oleObject13.bin"/><Relationship Id="rId13" Type="http://schemas.openxmlformats.org/officeDocument/2006/relationships/oleObject" Target="../embeddings/oleObject12.bin"/><Relationship Id="rId12" Type="http://schemas.openxmlformats.org/officeDocument/2006/relationships/image" Target="../media/image17.w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.tiff"/><Relationship Id="rId2" Type="http://schemas.openxmlformats.org/officeDocument/2006/relationships/image" Target="../media/image23.jpe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6.wmf"/><Relationship Id="rId1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32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9.wmf"/><Relationship Id="rId19" Type="http://schemas.openxmlformats.org/officeDocument/2006/relationships/notesSlide" Target="../notesSlides/notesSlide1.xml"/><Relationship Id="rId18" Type="http://schemas.openxmlformats.org/officeDocument/2006/relationships/vmlDrawing" Target="../drawings/vmlDrawing4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36.wmf"/><Relationship Id="rId15" Type="http://schemas.openxmlformats.org/officeDocument/2006/relationships/oleObject" Target="../embeddings/oleObject27.bin"/><Relationship Id="rId14" Type="http://schemas.openxmlformats.org/officeDocument/2006/relationships/image" Target="../media/image35.wmf"/><Relationship Id="rId13" Type="http://schemas.openxmlformats.org/officeDocument/2006/relationships/oleObject" Target="../embeddings/oleObject26.bin"/><Relationship Id="rId12" Type="http://schemas.openxmlformats.org/officeDocument/2006/relationships/image" Target="../media/image34.wmf"/><Relationship Id="rId11" Type="http://schemas.openxmlformats.org/officeDocument/2006/relationships/oleObject" Target="../embeddings/oleObject25.bin"/><Relationship Id="rId10" Type="http://schemas.openxmlformats.org/officeDocument/2006/relationships/image" Target="../media/image33.wmf"/><Relationship Id="rId1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8" Type="http://schemas.openxmlformats.org/officeDocument/2006/relationships/image" Target="../media/image36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3.wmf"/><Relationship Id="rId18" Type="http://schemas.openxmlformats.org/officeDocument/2006/relationships/vmlDrawing" Target="../drawings/vmlDrawing5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15" Type="http://schemas.openxmlformats.org/officeDocument/2006/relationships/oleObject" Target="../embeddings/oleObject35.bin"/><Relationship Id="rId14" Type="http://schemas.openxmlformats.org/officeDocument/2006/relationships/image" Target="../media/image30.wmf"/><Relationship Id="rId13" Type="http://schemas.openxmlformats.org/officeDocument/2006/relationships/oleObject" Target="../embeddings/oleObject34.bin"/><Relationship Id="rId12" Type="http://schemas.openxmlformats.org/officeDocument/2006/relationships/image" Target="../media/image29.wmf"/><Relationship Id="rId11" Type="http://schemas.openxmlformats.org/officeDocument/2006/relationships/oleObject" Target="../embeddings/oleObject33.bin"/><Relationship Id="rId10" Type="http://schemas.openxmlformats.org/officeDocument/2006/relationships/image" Target="../media/image37.wmf"/><Relationship Id="rId1" Type="http://schemas.openxmlformats.org/officeDocument/2006/relationships/oleObject" Target="../embeddings/oleObject2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9.wmf"/><Relationship Id="rId15" Type="http://schemas.openxmlformats.org/officeDocument/2006/relationships/vmlDrawing" Target="../drawings/vmlDrawing6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44.jpeg"/><Relationship Id="rId12" Type="http://schemas.openxmlformats.org/officeDocument/2006/relationships/image" Target="../media/image43.wmf"/><Relationship Id="rId11" Type="http://schemas.openxmlformats.org/officeDocument/2006/relationships/oleObject" Target="../embeddings/oleObject41.bin"/><Relationship Id="rId10" Type="http://schemas.openxmlformats.org/officeDocument/2006/relationships/image" Target="../media/image42.wmf"/><Relationship Id="rId1" Type="http://schemas.openxmlformats.org/officeDocument/2006/relationships/oleObject" Target="../embeddings/oleObject36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8" Type="http://schemas.openxmlformats.org/officeDocument/2006/relationships/image" Target="../media/image41.w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5.wmf"/><Relationship Id="rId15" Type="http://schemas.openxmlformats.org/officeDocument/2006/relationships/vmlDrawing" Target="../drawings/vmlDrawing7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48.jpeg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47.bin"/><Relationship Id="rId10" Type="http://schemas.openxmlformats.org/officeDocument/2006/relationships/image" Target="../media/image42.wmf"/><Relationship Id="rId1" Type="http://schemas.openxmlformats.org/officeDocument/2006/relationships/oleObject" Target="../embeddings/oleObject4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53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49.bin"/><Relationship Id="rId24" Type="http://schemas.openxmlformats.org/officeDocument/2006/relationships/vmlDrawing" Target="../drawings/vmlDrawing8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60.wmf"/><Relationship Id="rId21" Type="http://schemas.openxmlformats.org/officeDocument/2006/relationships/oleObject" Target="../embeddings/oleObject58.bin"/><Relationship Id="rId20" Type="http://schemas.openxmlformats.org/officeDocument/2006/relationships/image" Target="../media/image59.wmf"/><Relationship Id="rId2" Type="http://schemas.openxmlformats.org/officeDocument/2006/relationships/image" Target="../media/image50.wmf"/><Relationship Id="rId19" Type="http://schemas.openxmlformats.org/officeDocument/2006/relationships/oleObject" Target="../embeddings/oleObject57.bin"/><Relationship Id="rId18" Type="http://schemas.openxmlformats.org/officeDocument/2006/relationships/image" Target="../media/image58.wmf"/><Relationship Id="rId17" Type="http://schemas.openxmlformats.org/officeDocument/2006/relationships/oleObject" Target="../embeddings/oleObject56.bin"/><Relationship Id="rId16" Type="http://schemas.openxmlformats.org/officeDocument/2006/relationships/image" Target="../media/image57.wmf"/><Relationship Id="rId15" Type="http://schemas.openxmlformats.org/officeDocument/2006/relationships/oleObject" Target="../embeddings/oleObject55.bin"/><Relationship Id="rId14" Type="http://schemas.openxmlformats.org/officeDocument/2006/relationships/image" Target="../media/image56.png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55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54.wmf"/><Relationship Id="rId1" Type="http://schemas.openxmlformats.org/officeDocument/2006/relationships/oleObject" Target="../embeddings/oleObject48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3.jpeg"/><Relationship Id="rId2" Type="http://schemas.openxmlformats.org/officeDocument/2006/relationships/image" Target="../media/image62.jpeg"/><Relationship Id="rId1" Type="http://schemas.openxmlformats.org/officeDocument/2006/relationships/image" Target="../media/image6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4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.bin"/><Relationship Id="rId8" Type="http://schemas.openxmlformats.org/officeDocument/2006/relationships/image" Target="../media/image67.wmf"/><Relationship Id="rId7" Type="http://schemas.openxmlformats.org/officeDocument/2006/relationships/oleObject" Target="../embeddings/oleObject62.bin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5.w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64.wmf"/><Relationship Id="rId16" Type="http://schemas.openxmlformats.org/officeDocument/2006/relationships/vmlDrawing" Target="../drawings/vmlDrawing9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70.wmf"/><Relationship Id="rId13" Type="http://schemas.openxmlformats.org/officeDocument/2006/relationships/oleObject" Target="../embeddings/oleObject65.bin"/><Relationship Id="rId12" Type="http://schemas.openxmlformats.org/officeDocument/2006/relationships/image" Target="../media/image69.wmf"/><Relationship Id="rId11" Type="http://schemas.openxmlformats.org/officeDocument/2006/relationships/oleObject" Target="../embeddings/oleObject64.bin"/><Relationship Id="rId10" Type="http://schemas.openxmlformats.org/officeDocument/2006/relationships/image" Target="../media/image68.wmf"/><Relationship Id="rId1" Type="http://schemas.openxmlformats.org/officeDocument/2006/relationships/oleObject" Target="../embeddings/oleObject59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0.bin"/><Relationship Id="rId8" Type="http://schemas.openxmlformats.org/officeDocument/2006/relationships/image" Target="../media/image74.wmf"/><Relationship Id="rId7" Type="http://schemas.openxmlformats.org/officeDocument/2006/relationships/oleObject" Target="../embeddings/oleObject69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71.wmf"/><Relationship Id="rId17" Type="http://schemas.openxmlformats.org/officeDocument/2006/relationships/notesSlide" Target="../notesSlides/notesSlide2.xml"/><Relationship Id="rId16" Type="http://schemas.openxmlformats.org/officeDocument/2006/relationships/vmlDrawing" Target="../drawings/vmlDrawing10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77.wmf"/><Relationship Id="rId13" Type="http://schemas.openxmlformats.org/officeDocument/2006/relationships/oleObject" Target="../embeddings/oleObject72.bin"/><Relationship Id="rId12" Type="http://schemas.openxmlformats.org/officeDocument/2006/relationships/image" Target="../media/image76.wmf"/><Relationship Id="rId11" Type="http://schemas.openxmlformats.org/officeDocument/2006/relationships/oleObject" Target="../embeddings/oleObject71.bin"/><Relationship Id="rId10" Type="http://schemas.openxmlformats.org/officeDocument/2006/relationships/image" Target="../media/image75.wmf"/><Relationship Id="rId1" Type="http://schemas.openxmlformats.org/officeDocument/2006/relationships/oleObject" Target="../embeddings/oleObject6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9.jpeg"/><Relationship Id="rId1" Type="http://schemas.openxmlformats.org/officeDocument/2006/relationships/image" Target="../media/image7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1.jpeg"/><Relationship Id="rId1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3.jpeg"/><Relationship Id="rId1" Type="http://schemas.openxmlformats.org/officeDocument/2006/relationships/image" Target="../media/image8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5.jpeg"/><Relationship Id="rId1" Type="http://schemas.openxmlformats.org/officeDocument/2006/relationships/image" Target="../media/image8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33.xml"/><Relationship Id="rId1" Type="http://schemas.openxmlformats.org/officeDocument/2006/relationships/slide" Target="slide4.xml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8.w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87.wmf"/><Relationship Id="rId1" Type="http://schemas.openxmlformats.org/officeDocument/2006/relationships/oleObject" Target="../embeddings/oleObject73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9.wmf"/><Relationship Id="rId1" Type="http://schemas.openxmlformats.org/officeDocument/2006/relationships/oleObject" Target="../embeddings/oleObject75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0.wmf"/><Relationship Id="rId1" Type="http://schemas.openxmlformats.org/officeDocument/2006/relationships/oleObject" Target="../embeddings/oleObject76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.bin"/><Relationship Id="rId8" Type="http://schemas.openxmlformats.org/officeDocument/2006/relationships/image" Target="../media/image93.w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92.w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91.wmf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7.xml"/><Relationship Id="rId10" Type="http://schemas.openxmlformats.org/officeDocument/2006/relationships/oleObject" Target="../embeddings/oleObject82.bin"/><Relationship Id="rId1" Type="http://schemas.openxmlformats.org/officeDocument/2006/relationships/oleObject" Target="../embeddings/oleObject77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7.wmf"/><Relationship Id="rId7" Type="http://schemas.openxmlformats.org/officeDocument/2006/relationships/oleObject" Target="../embeddings/oleObject86.bin"/><Relationship Id="rId6" Type="http://schemas.openxmlformats.org/officeDocument/2006/relationships/image" Target="../media/image96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95.png"/><Relationship Id="rId3" Type="http://schemas.openxmlformats.org/officeDocument/2006/relationships/oleObject" Target="../embeddings/oleObject84.bin"/><Relationship Id="rId2" Type="http://schemas.openxmlformats.org/officeDocument/2006/relationships/image" Target="../media/image94.wmf"/><Relationship Id="rId10" Type="http://schemas.openxmlformats.org/officeDocument/2006/relationships/vmlDrawing" Target="../drawings/vmlDrawing15.vml"/><Relationship Id="rId1" Type="http://schemas.openxmlformats.org/officeDocument/2006/relationships/oleObject" Target="../embeddings/oleObject83.bin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6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9.png"/><Relationship Id="rId2" Type="http://schemas.openxmlformats.org/officeDocument/2006/relationships/image" Target="../media/image98.wmf"/><Relationship Id="rId1" Type="http://schemas.openxmlformats.org/officeDocument/2006/relationships/oleObject" Target="../embeddings/oleObject87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vmlDrawing" Target="../drawings/vmlDrawing17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1.png"/><Relationship Id="rId2" Type="http://schemas.openxmlformats.org/officeDocument/2006/relationships/image" Target="../media/image100.wmf"/><Relationship Id="rId1" Type="http://schemas.openxmlformats.org/officeDocument/2006/relationships/oleObject" Target="../embeddings/oleObject8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3.png"/><Relationship Id="rId1" Type="http://schemas.openxmlformats.org/officeDocument/2006/relationships/image" Target="../media/image10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image" Target="../media/image10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8.png"/><Relationship Id="rId1" Type="http://schemas.openxmlformats.org/officeDocument/2006/relationships/image" Target="../media/image107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vmlDrawing" Target="../drawings/vmlDrawing18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0.png"/><Relationship Id="rId2" Type="http://schemas.openxmlformats.org/officeDocument/2006/relationships/image" Target="../media/image109.wmf"/><Relationship Id="rId1" Type="http://schemas.openxmlformats.org/officeDocument/2006/relationships/oleObject" Target="../embeddings/oleObject89.bin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9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2.png"/><Relationship Id="rId2" Type="http://schemas.openxmlformats.org/officeDocument/2006/relationships/image" Target="../media/image111.wmf"/><Relationship Id="rId1" Type="http://schemas.openxmlformats.org/officeDocument/2006/relationships/oleObject" Target="../embeddings/oleObject90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vmlDrawing" Target="../drawings/vmlDrawing20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Relationship Id="rId3" Type="http://schemas.openxmlformats.org/officeDocument/2006/relationships/image" Target="../media/image114.png"/><Relationship Id="rId2" Type="http://schemas.openxmlformats.org/officeDocument/2006/relationships/image" Target="../media/image113.wmf"/><Relationship Id="rId1" Type="http://schemas.openxmlformats.org/officeDocument/2006/relationships/oleObject" Target="../embeddings/oleObject91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vmlDrawing" Target="../drawings/vmlDrawing2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9.wmf"/><Relationship Id="rId4" Type="http://schemas.openxmlformats.org/officeDocument/2006/relationships/oleObject" Target="../embeddings/oleObject93.bin"/><Relationship Id="rId3" Type="http://schemas.openxmlformats.org/officeDocument/2006/relationships/image" Target="../media/image118.png"/><Relationship Id="rId2" Type="http://schemas.openxmlformats.org/officeDocument/2006/relationships/image" Target="../media/image117.wmf"/><Relationship Id="rId1" Type="http://schemas.openxmlformats.org/officeDocument/2006/relationships/oleObject" Target="../embeddings/oleObject92.bin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vmlDrawing" Target="../drawings/vmlDrawing2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2.png"/><Relationship Id="rId2" Type="http://schemas.openxmlformats.org/officeDocument/2006/relationships/image" Target="../media/image121.wmf"/><Relationship Id="rId1" Type="http://schemas.openxmlformats.org/officeDocument/2006/relationships/oleObject" Target="../embeddings/oleObject9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vmlDrawing" Target="../drawings/vmlDrawing23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4.png"/><Relationship Id="rId2" Type="http://schemas.openxmlformats.org/officeDocument/2006/relationships/image" Target="../media/image123.wmf"/><Relationship Id="rId1" Type="http://schemas.openxmlformats.org/officeDocument/2006/relationships/oleObject" Target="../embeddings/oleObject95.bin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vmlDrawing" Target="../drawings/vmlDrawing24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6.png"/><Relationship Id="rId2" Type="http://schemas.openxmlformats.org/officeDocument/2006/relationships/image" Target="../media/image125.wmf"/><Relationship Id="rId1" Type="http://schemas.openxmlformats.org/officeDocument/2006/relationships/oleObject" Target="../embeddings/oleObject96.bin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vmlDrawing" Target="../drawings/vmlDrawing25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8.png"/><Relationship Id="rId2" Type="http://schemas.openxmlformats.org/officeDocument/2006/relationships/image" Target="../media/image127.wmf"/><Relationship Id="rId1" Type="http://schemas.openxmlformats.org/officeDocument/2006/relationships/oleObject" Target="../embeddings/oleObject97.bin"/></Relationships>
</file>

<file path=ppt/slides/_rels/slide5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vmlDrawing" Target="../drawings/vmlDrawing26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0.png"/><Relationship Id="rId2" Type="http://schemas.openxmlformats.org/officeDocument/2006/relationships/image" Target="../media/image129.wmf"/><Relationship Id="rId1" Type="http://schemas.openxmlformats.org/officeDocument/2006/relationships/oleObject" Target="../embeddings/oleObject98.bin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vmlDrawing" Target="../drawings/vmlDrawing27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2.png"/><Relationship Id="rId2" Type="http://schemas.openxmlformats.org/officeDocument/2006/relationships/image" Target="../media/image131.wmf"/><Relationship Id="rId1" Type="http://schemas.openxmlformats.org/officeDocument/2006/relationships/oleObject" Target="../embeddings/oleObject99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vmlDrawing" Target="../drawings/vmlDrawing28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35.wmf"/><Relationship Id="rId4" Type="http://schemas.openxmlformats.org/officeDocument/2006/relationships/oleObject" Target="../embeddings/oleObject101.bin"/><Relationship Id="rId3" Type="http://schemas.openxmlformats.org/officeDocument/2006/relationships/image" Target="../media/image134.wmf"/><Relationship Id="rId2" Type="http://schemas.openxmlformats.org/officeDocument/2006/relationships/oleObject" Target="../embeddings/oleObject100.bin"/><Relationship Id="rId1" Type="http://schemas.openxmlformats.org/officeDocument/2006/relationships/image" Target="../media/image133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9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38.wmf"/><Relationship Id="rId4" Type="http://schemas.openxmlformats.org/officeDocument/2006/relationships/oleObject" Target="../embeddings/oleObject103.bin"/><Relationship Id="rId3" Type="http://schemas.openxmlformats.org/officeDocument/2006/relationships/image" Target="../media/image137.wmf"/><Relationship Id="rId2" Type="http://schemas.openxmlformats.org/officeDocument/2006/relationships/oleObject" Target="../embeddings/oleObject102.bin"/><Relationship Id="rId1" Type="http://schemas.openxmlformats.org/officeDocument/2006/relationships/image" Target="../media/image136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0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1.wmf"/><Relationship Id="rId4" Type="http://schemas.openxmlformats.org/officeDocument/2006/relationships/oleObject" Target="../embeddings/oleObject105.bin"/><Relationship Id="rId3" Type="http://schemas.openxmlformats.org/officeDocument/2006/relationships/image" Target="../media/image140.wmf"/><Relationship Id="rId2" Type="http://schemas.openxmlformats.org/officeDocument/2006/relationships/oleObject" Target="../embeddings/oleObject104.bin"/><Relationship Id="rId1" Type="http://schemas.openxmlformats.org/officeDocument/2006/relationships/image" Target="../media/image139.png"/></Relationships>
</file>

<file path=ppt/slides/_rels/slide5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4.wmf"/><Relationship Id="rId4" Type="http://schemas.openxmlformats.org/officeDocument/2006/relationships/oleObject" Target="../embeddings/oleObject107.bin"/><Relationship Id="rId3" Type="http://schemas.openxmlformats.org/officeDocument/2006/relationships/image" Target="../media/image143.png"/><Relationship Id="rId2" Type="http://schemas.openxmlformats.org/officeDocument/2006/relationships/image" Target="../media/image142.wmf"/><Relationship Id="rId1" Type="http://schemas.openxmlformats.org/officeDocument/2006/relationships/oleObject" Target="../embeddings/oleObject106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vmlDrawing" Target="../drawings/vmlDrawing32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7.wmf"/><Relationship Id="rId4" Type="http://schemas.openxmlformats.org/officeDocument/2006/relationships/oleObject" Target="../embeddings/oleObject109.bin"/><Relationship Id="rId3" Type="http://schemas.openxmlformats.org/officeDocument/2006/relationships/image" Target="../media/image146.wmf"/><Relationship Id="rId2" Type="http://schemas.openxmlformats.org/officeDocument/2006/relationships/oleObject" Target="../embeddings/oleObject108.bin"/><Relationship Id="rId1" Type="http://schemas.openxmlformats.org/officeDocument/2006/relationships/image" Target="../media/image14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3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50.wmf"/><Relationship Id="rId4" Type="http://schemas.openxmlformats.org/officeDocument/2006/relationships/oleObject" Target="../embeddings/oleObject111.bin"/><Relationship Id="rId3" Type="http://schemas.openxmlformats.org/officeDocument/2006/relationships/image" Target="../media/image149.wmf"/><Relationship Id="rId2" Type="http://schemas.openxmlformats.org/officeDocument/2006/relationships/oleObject" Target="../embeddings/oleObject110.bin"/><Relationship Id="rId1" Type="http://schemas.openxmlformats.org/officeDocument/2006/relationships/image" Target="../media/image148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4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53.wmf"/><Relationship Id="rId4" Type="http://schemas.openxmlformats.org/officeDocument/2006/relationships/oleObject" Target="../embeddings/oleObject113.bin"/><Relationship Id="rId3" Type="http://schemas.openxmlformats.org/officeDocument/2006/relationships/image" Target="../media/image152.wmf"/><Relationship Id="rId2" Type="http://schemas.openxmlformats.org/officeDocument/2006/relationships/oleObject" Target="../embeddings/oleObject112.bin"/><Relationship Id="rId1" Type="http://schemas.openxmlformats.org/officeDocument/2006/relationships/image" Target="../media/image151.pn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5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56.wmf"/><Relationship Id="rId4" Type="http://schemas.openxmlformats.org/officeDocument/2006/relationships/oleObject" Target="../embeddings/oleObject115.bin"/><Relationship Id="rId3" Type="http://schemas.openxmlformats.org/officeDocument/2006/relationships/image" Target="../media/image155.wmf"/><Relationship Id="rId2" Type="http://schemas.openxmlformats.org/officeDocument/2006/relationships/oleObject" Target="../embeddings/oleObject114.bin"/><Relationship Id="rId1" Type="http://schemas.openxmlformats.org/officeDocument/2006/relationships/image" Target="../media/image154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6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59.wmf"/><Relationship Id="rId4" Type="http://schemas.openxmlformats.org/officeDocument/2006/relationships/oleObject" Target="../embeddings/oleObject117.bin"/><Relationship Id="rId3" Type="http://schemas.openxmlformats.org/officeDocument/2006/relationships/image" Target="../media/image158.wmf"/><Relationship Id="rId2" Type="http://schemas.openxmlformats.org/officeDocument/2006/relationships/oleObject" Target="../embeddings/oleObject116.bin"/><Relationship Id="rId1" Type="http://schemas.openxmlformats.org/officeDocument/2006/relationships/image" Target="../media/image157.png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2.bin"/><Relationship Id="rId8" Type="http://schemas.openxmlformats.org/officeDocument/2006/relationships/image" Target="../media/image163.wmf"/><Relationship Id="rId7" Type="http://schemas.openxmlformats.org/officeDocument/2006/relationships/oleObject" Target="../embeddings/oleObject121.bin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61.wmf"/><Relationship Id="rId3" Type="http://schemas.openxmlformats.org/officeDocument/2006/relationships/oleObject" Target="../embeddings/oleObject119.bin"/><Relationship Id="rId2" Type="http://schemas.openxmlformats.org/officeDocument/2006/relationships/image" Target="../media/image160.png"/><Relationship Id="rId11" Type="http://schemas.openxmlformats.org/officeDocument/2006/relationships/vmlDrawing" Target="../drawings/vmlDrawing37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18.bin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7.bin"/><Relationship Id="rId8" Type="http://schemas.openxmlformats.org/officeDocument/2006/relationships/image" Target="../media/image167.wmf"/><Relationship Id="rId7" Type="http://schemas.openxmlformats.org/officeDocument/2006/relationships/oleObject" Target="../embeddings/oleObject126.bin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65.wmf"/><Relationship Id="rId3" Type="http://schemas.openxmlformats.org/officeDocument/2006/relationships/oleObject" Target="../embeddings/oleObject124.bin"/><Relationship Id="rId2" Type="http://schemas.openxmlformats.org/officeDocument/2006/relationships/image" Target="../media/image164.wmf"/><Relationship Id="rId18" Type="http://schemas.openxmlformats.org/officeDocument/2006/relationships/vmlDrawing" Target="../drawings/vmlDrawing3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71.wmf"/><Relationship Id="rId15" Type="http://schemas.openxmlformats.org/officeDocument/2006/relationships/oleObject" Target="../embeddings/oleObject130.bin"/><Relationship Id="rId14" Type="http://schemas.openxmlformats.org/officeDocument/2006/relationships/image" Target="../media/image170.wmf"/><Relationship Id="rId13" Type="http://schemas.openxmlformats.org/officeDocument/2006/relationships/oleObject" Target="../embeddings/oleObject129.bin"/><Relationship Id="rId12" Type="http://schemas.openxmlformats.org/officeDocument/2006/relationships/image" Target="../media/image169.wmf"/><Relationship Id="rId11" Type="http://schemas.openxmlformats.org/officeDocument/2006/relationships/oleObject" Target="../embeddings/oleObject128.bin"/><Relationship Id="rId10" Type="http://schemas.openxmlformats.org/officeDocument/2006/relationships/image" Target="../media/image168.wmf"/><Relationship Id="rId1" Type="http://schemas.openxmlformats.org/officeDocument/2006/relationships/oleObject" Target="../embeddings/oleObject123.bin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2.wmf"/><Relationship Id="rId1" Type="http://schemas.openxmlformats.org/officeDocument/2006/relationships/oleObject" Target="../embeddings/oleObject131.bin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3.emf"/><Relationship Id="rId1" Type="http://schemas.openxmlformats.org/officeDocument/2006/relationships/oleObject" Target="../embeddings/oleObject132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33.xml"/><Relationship Id="rId1" Type="http://schemas.openxmlformats.org/officeDocument/2006/relationships/slide" Target="slide4.xml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7.bin"/><Relationship Id="rId8" Type="http://schemas.openxmlformats.org/officeDocument/2006/relationships/image" Target="../media/image177.wmf"/><Relationship Id="rId7" Type="http://schemas.openxmlformats.org/officeDocument/2006/relationships/oleObject" Target="../embeddings/oleObject136.bin"/><Relationship Id="rId6" Type="http://schemas.openxmlformats.org/officeDocument/2006/relationships/image" Target="../media/image176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75.wmf"/><Relationship Id="rId3" Type="http://schemas.openxmlformats.org/officeDocument/2006/relationships/oleObject" Target="../embeddings/oleObject134.bin"/><Relationship Id="rId24" Type="http://schemas.openxmlformats.org/officeDocument/2006/relationships/vmlDrawing" Target="../drawings/vmlDrawing41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184.wmf"/><Relationship Id="rId21" Type="http://schemas.openxmlformats.org/officeDocument/2006/relationships/oleObject" Target="../embeddings/oleObject143.bin"/><Relationship Id="rId20" Type="http://schemas.openxmlformats.org/officeDocument/2006/relationships/image" Target="../media/image183.wmf"/><Relationship Id="rId2" Type="http://schemas.openxmlformats.org/officeDocument/2006/relationships/image" Target="../media/image174.wmf"/><Relationship Id="rId19" Type="http://schemas.openxmlformats.org/officeDocument/2006/relationships/oleObject" Target="../embeddings/oleObject142.bin"/><Relationship Id="rId18" Type="http://schemas.openxmlformats.org/officeDocument/2006/relationships/image" Target="../media/image182.wmf"/><Relationship Id="rId17" Type="http://schemas.openxmlformats.org/officeDocument/2006/relationships/oleObject" Target="../embeddings/oleObject141.bin"/><Relationship Id="rId16" Type="http://schemas.openxmlformats.org/officeDocument/2006/relationships/image" Target="../media/image181.wmf"/><Relationship Id="rId15" Type="http://schemas.openxmlformats.org/officeDocument/2006/relationships/oleObject" Target="../embeddings/oleObject140.bin"/><Relationship Id="rId14" Type="http://schemas.openxmlformats.org/officeDocument/2006/relationships/image" Target="../media/image180.wmf"/><Relationship Id="rId13" Type="http://schemas.openxmlformats.org/officeDocument/2006/relationships/oleObject" Target="../embeddings/oleObject139.bin"/><Relationship Id="rId12" Type="http://schemas.openxmlformats.org/officeDocument/2006/relationships/image" Target="../media/image179.wmf"/><Relationship Id="rId11" Type="http://schemas.openxmlformats.org/officeDocument/2006/relationships/oleObject" Target="../embeddings/oleObject138.bin"/><Relationship Id="rId10" Type="http://schemas.openxmlformats.org/officeDocument/2006/relationships/image" Target="../media/image178.wmf"/><Relationship Id="rId1" Type="http://schemas.openxmlformats.org/officeDocument/2006/relationships/oleObject" Target="../embeddings/oleObject13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8.bin"/><Relationship Id="rId8" Type="http://schemas.openxmlformats.org/officeDocument/2006/relationships/image" Target="../media/image188.wmf"/><Relationship Id="rId7" Type="http://schemas.openxmlformats.org/officeDocument/2006/relationships/oleObject" Target="../embeddings/oleObject147.bin"/><Relationship Id="rId6" Type="http://schemas.openxmlformats.org/officeDocument/2006/relationships/image" Target="../media/image187.w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86.wmf"/><Relationship Id="rId3" Type="http://schemas.openxmlformats.org/officeDocument/2006/relationships/oleObject" Target="../embeddings/oleObject145.bin"/><Relationship Id="rId21" Type="http://schemas.openxmlformats.org/officeDocument/2006/relationships/notesSlide" Target="../notesSlides/notesSlide15.xml"/><Relationship Id="rId20" Type="http://schemas.openxmlformats.org/officeDocument/2006/relationships/vmlDrawing" Target="../drawings/vmlDrawing42.vml"/><Relationship Id="rId2" Type="http://schemas.openxmlformats.org/officeDocument/2006/relationships/image" Target="../media/image185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93.wmf"/><Relationship Id="rId17" Type="http://schemas.openxmlformats.org/officeDocument/2006/relationships/oleObject" Target="../embeddings/oleObject152.bin"/><Relationship Id="rId16" Type="http://schemas.openxmlformats.org/officeDocument/2006/relationships/image" Target="../media/image192.wmf"/><Relationship Id="rId15" Type="http://schemas.openxmlformats.org/officeDocument/2006/relationships/oleObject" Target="../embeddings/oleObject151.bin"/><Relationship Id="rId14" Type="http://schemas.openxmlformats.org/officeDocument/2006/relationships/image" Target="../media/image191.wmf"/><Relationship Id="rId13" Type="http://schemas.openxmlformats.org/officeDocument/2006/relationships/oleObject" Target="../embeddings/oleObject150.bin"/><Relationship Id="rId12" Type="http://schemas.openxmlformats.org/officeDocument/2006/relationships/image" Target="../media/image190.wmf"/><Relationship Id="rId11" Type="http://schemas.openxmlformats.org/officeDocument/2006/relationships/oleObject" Target="../embeddings/oleObject149.bin"/><Relationship Id="rId10" Type="http://schemas.openxmlformats.org/officeDocument/2006/relationships/image" Target="../media/image189.wmf"/><Relationship Id="rId1" Type="http://schemas.openxmlformats.org/officeDocument/2006/relationships/oleObject" Target="../embeddings/oleObject144.bin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7.bin"/><Relationship Id="rId8" Type="http://schemas.openxmlformats.org/officeDocument/2006/relationships/image" Target="../media/image194.wmf"/><Relationship Id="rId7" Type="http://schemas.openxmlformats.org/officeDocument/2006/relationships/oleObject" Target="../embeddings/oleObject156.bin"/><Relationship Id="rId6" Type="http://schemas.openxmlformats.org/officeDocument/2006/relationships/image" Target="../media/image191.w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190.wmf"/><Relationship Id="rId34" Type="http://schemas.openxmlformats.org/officeDocument/2006/relationships/notesSlide" Target="../notesSlides/notesSlide16.xml"/><Relationship Id="rId33" Type="http://schemas.openxmlformats.org/officeDocument/2006/relationships/vmlDrawing" Target="../drawings/vmlDrawing43.vml"/><Relationship Id="rId32" Type="http://schemas.openxmlformats.org/officeDocument/2006/relationships/slideLayout" Target="../slideLayouts/slideLayout7.xml"/><Relationship Id="rId31" Type="http://schemas.openxmlformats.org/officeDocument/2006/relationships/image" Target="../media/image203.wmf"/><Relationship Id="rId30" Type="http://schemas.openxmlformats.org/officeDocument/2006/relationships/oleObject" Target="../embeddings/oleObject170.bin"/><Relationship Id="rId3" Type="http://schemas.openxmlformats.org/officeDocument/2006/relationships/oleObject" Target="../embeddings/oleObject154.bin"/><Relationship Id="rId29" Type="http://schemas.openxmlformats.org/officeDocument/2006/relationships/image" Target="../media/image202.wmf"/><Relationship Id="rId28" Type="http://schemas.openxmlformats.org/officeDocument/2006/relationships/oleObject" Target="../embeddings/oleObject169.bin"/><Relationship Id="rId27" Type="http://schemas.openxmlformats.org/officeDocument/2006/relationships/image" Target="../media/image201.wmf"/><Relationship Id="rId26" Type="http://schemas.openxmlformats.org/officeDocument/2006/relationships/oleObject" Target="../embeddings/oleObject168.bin"/><Relationship Id="rId25" Type="http://schemas.openxmlformats.org/officeDocument/2006/relationships/image" Target="../media/image200.wmf"/><Relationship Id="rId24" Type="http://schemas.openxmlformats.org/officeDocument/2006/relationships/oleObject" Target="../embeddings/oleObject167.bin"/><Relationship Id="rId23" Type="http://schemas.openxmlformats.org/officeDocument/2006/relationships/image" Target="../media/image199.wmf"/><Relationship Id="rId22" Type="http://schemas.openxmlformats.org/officeDocument/2006/relationships/oleObject" Target="../embeddings/oleObject166.bin"/><Relationship Id="rId21" Type="http://schemas.openxmlformats.org/officeDocument/2006/relationships/image" Target="../media/image198.wmf"/><Relationship Id="rId20" Type="http://schemas.openxmlformats.org/officeDocument/2006/relationships/oleObject" Target="../embeddings/oleObject165.bin"/><Relationship Id="rId2" Type="http://schemas.openxmlformats.org/officeDocument/2006/relationships/image" Target="../media/image189.wmf"/><Relationship Id="rId19" Type="http://schemas.openxmlformats.org/officeDocument/2006/relationships/oleObject" Target="../embeddings/oleObject164.bin"/><Relationship Id="rId18" Type="http://schemas.openxmlformats.org/officeDocument/2006/relationships/image" Target="../media/image197.wmf"/><Relationship Id="rId17" Type="http://schemas.openxmlformats.org/officeDocument/2006/relationships/oleObject" Target="../embeddings/oleObject163.bin"/><Relationship Id="rId16" Type="http://schemas.openxmlformats.org/officeDocument/2006/relationships/oleObject" Target="../embeddings/oleObject162.bin"/><Relationship Id="rId15" Type="http://schemas.openxmlformats.org/officeDocument/2006/relationships/oleObject" Target="../embeddings/oleObject161.bin"/><Relationship Id="rId14" Type="http://schemas.openxmlformats.org/officeDocument/2006/relationships/oleObject" Target="../embeddings/oleObject160.bin"/><Relationship Id="rId13" Type="http://schemas.openxmlformats.org/officeDocument/2006/relationships/oleObject" Target="../embeddings/oleObject159.bin"/><Relationship Id="rId12" Type="http://schemas.openxmlformats.org/officeDocument/2006/relationships/image" Target="../media/image196.wmf"/><Relationship Id="rId11" Type="http://schemas.openxmlformats.org/officeDocument/2006/relationships/oleObject" Target="../embeddings/oleObject158.bin"/><Relationship Id="rId10" Type="http://schemas.openxmlformats.org/officeDocument/2006/relationships/image" Target="../media/image195.wmf"/><Relationship Id="rId1" Type="http://schemas.openxmlformats.org/officeDocument/2006/relationships/oleObject" Target="../embeddings/oleObject153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6.wmf"/><Relationship Id="rId5" Type="http://schemas.openxmlformats.org/officeDocument/2006/relationships/oleObject" Target="../embeddings/oleObject173.bin"/><Relationship Id="rId4" Type="http://schemas.openxmlformats.org/officeDocument/2006/relationships/image" Target="../media/image205.wmf"/><Relationship Id="rId3" Type="http://schemas.openxmlformats.org/officeDocument/2006/relationships/oleObject" Target="../embeddings/oleObject172.bin"/><Relationship Id="rId2" Type="http://schemas.openxmlformats.org/officeDocument/2006/relationships/image" Target="../media/image204.wmf"/><Relationship Id="rId1" Type="http://schemas.openxmlformats.org/officeDocument/2006/relationships/oleObject" Target="../embeddings/oleObject171.bin"/></Relationships>
</file>

<file path=ppt/slides/_rels/slide7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8.bin"/><Relationship Id="rId8" Type="http://schemas.openxmlformats.org/officeDocument/2006/relationships/image" Target="../media/image187.wmf"/><Relationship Id="rId7" Type="http://schemas.openxmlformats.org/officeDocument/2006/relationships/oleObject" Target="../embeddings/oleObject177.bin"/><Relationship Id="rId6" Type="http://schemas.openxmlformats.org/officeDocument/2006/relationships/image" Target="../media/image208.w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207.wmf"/><Relationship Id="rId3" Type="http://schemas.openxmlformats.org/officeDocument/2006/relationships/oleObject" Target="../embeddings/oleObject175.bin"/><Relationship Id="rId24" Type="http://schemas.openxmlformats.org/officeDocument/2006/relationships/vmlDrawing" Target="../drawings/vmlDrawing45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92.wmf"/><Relationship Id="rId21" Type="http://schemas.openxmlformats.org/officeDocument/2006/relationships/oleObject" Target="../embeddings/oleObject184.bin"/><Relationship Id="rId20" Type="http://schemas.openxmlformats.org/officeDocument/2006/relationships/image" Target="../media/image191.wmf"/><Relationship Id="rId2" Type="http://schemas.openxmlformats.org/officeDocument/2006/relationships/image" Target="../media/image185.wmf"/><Relationship Id="rId19" Type="http://schemas.openxmlformats.org/officeDocument/2006/relationships/oleObject" Target="../embeddings/oleObject183.bin"/><Relationship Id="rId18" Type="http://schemas.openxmlformats.org/officeDocument/2006/relationships/image" Target="../media/image190.wmf"/><Relationship Id="rId17" Type="http://schemas.openxmlformats.org/officeDocument/2006/relationships/oleObject" Target="../embeddings/oleObject182.bin"/><Relationship Id="rId16" Type="http://schemas.openxmlformats.org/officeDocument/2006/relationships/image" Target="../media/image189.wmf"/><Relationship Id="rId15" Type="http://schemas.openxmlformats.org/officeDocument/2006/relationships/oleObject" Target="../embeddings/oleObject181.bin"/><Relationship Id="rId14" Type="http://schemas.openxmlformats.org/officeDocument/2006/relationships/image" Target="../media/image211.wmf"/><Relationship Id="rId13" Type="http://schemas.openxmlformats.org/officeDocument/2006/relationships/oleObject" Target="../embeddings/oleObject180.bin"/><Relationship Id="rId12" Type="http://schemas.openxmlformats.org/officeDocument/2006/relationships/image" Target="../media/image210.wmf"/><Relationship Id="rId11" Type="http://schemas.openxmlformats.org/officeDocument/2006/relationships/oleObject" Target="../embeddings/oleObject179.bin"/><Relationship Id="rId10" Type="http://schemas.openxmlformats.org/officeDocument/2006/relationships/image" Target="../media/image209.wmf"/><Relationship Id="rId1" Type="http://schemas.openxmlformats.org/officeDocument/2006/relationships/oleObject" Target="../embeddings/oleObject174.bin"/></Relationships>
</file>

<file path=ppt/slides/_rels/slide7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9.bin"/><Relationship Id="rId8" Type="http://schemas.openxmlformats.org/officeDocument/2006/relationships/image" Target="../media/image215.wmf"/><Relationship Id="rId7" Type="http://schemas.openxmlformats.org/officeDocument/2006/relationships/oleObject" Target="../embeddings/oleObject188.bin"/><Relationship Id="rId6" Type="http://schemas.openxmlformats.org/officeDocument/2006/relationships/image" Target="../media/image214.wmf"/><Relationship Id="rId5" Type="http://schemas.openxmlformats.org/officeDocument/2006/relationships/oleObject" Target="../embeddings/oleObject187.bin"/><Relationship Id="rId44" Type="http://schemas.openxmlformats.org/officeDocument/2006/relationships/vmlDrawing" Target="../drawings/vmlDrawing46.vml"/><Relationship Id="rId43" Type="http://schemas.openxmlformats.org/officeDocument/2006/relationships/slideLayout" Target="../slideLayouts/slideLayout7.xml"/><Relationship Id="rId42" Type="http://schemas.openxmlformats.org/officeDocument/2006/relationships/image" Target="../media/image228.wmf"/><Relationship Id="rId41" Type="http://schemas.openxmlformats.org/officeDocument/2006/relationships/oleObject" Target="../embeddings/oleObject205.bin"/><Relationship Id="rId40" Type="http://schemas.openxmlformats.org/officeDocument/2006/relationships/image" Target="../media/image227.wmf"/><Relationship Id="rId4" Type="http://schemas.openxmlformats.org/officeDocument/2006/relationships/image" Target="../media/image213.wmf"/><Relationship Id="rId39" Type="http://schemas.openxmlformats.org/officeDocument/2006/relationships/oleObject" Target="../embeddings/oleObject204.bin"/><Relationship Id="rId38" Type="http://schemas.openxmlformats.org/officeDocument/2006/relationships/image" Target="../media/image226.wmf"/><Relationship Id="rId37" Type="http://schemas.openxmlformats.org/officeDocument/2006/relationships/oleObject" Target="../embeddings/oleObject203.bin"/><Relationship Id="rId36" Type="http://schemas.openxmlformats.org/officeDocument/2006/relationships/image" Target="../media/image225.wmf"/><Relationship Id="rId35" Type="http://schemas.openxmlformats.org/officeDocument/2006/relationships/oleObject" Target="../embeddings/oleObject202.bin"/><Relationship Id="rId34" Type="http://schemas.openxmlformats.org/officeDocument/2006/relationships/image" Target="../media/image224.wmf"/><Relationship Id="rId33" Type="http://schemas.openxmlformats.org/officeDocument/2006/relationships/oleObject" Target="../embeddings/oleObject201.bin"/><Relationship Id="rId32" Type="http://schemas.openxmlformats.org/officeDocument/2006/relationships/image" Target="../media/image223.wmf"/><Relationship Id="rId31" Type="http://schemas.openxmlformats.org/officeDocument/2006/relationships/oleObject" Target="../embeddings/oleObject200.bin"/><Relationship Id="rId30" Type="http://schemas.openxmlformats.org/officeDocument/2006/relationships/image" Target="../media/image222.wmf"/><Relationship Id="rId3" Type="http://schemas.openxmlformats.org/officeDocument/2006/relationships/oleObject" Target="../embeddings/oleObject186.bin"/><Relationship Id="rId29" Type="http://schemas.openxmlformats.org/officeDocument/2006/relationships/oleObject" Target="../embeddings/oleObject199.bin"/><Relationship Id="rId28" Type="http://schemas.openxmlformats.org/officeDocument/2006/relationships/image" Target="../media/image221.wmf"/><Relationship Id="rId27" Type="http://schemas.openxmlformats.org/officeDocument/2006/relationships/oleObject" Target="../embeddings/oleObject198.bin"/><Relationship Id="rId26" Type="http://schemas.openxmlformats.org/officeDocument/2006/relationships/image" Target="../media/image220.wmf"/><Relationship Id="rId25" Type="http://schemas.openxmlformats.org/officeDocument/2006/relationships/oleObject" Target="../embeddings/oleObject197.bin"/><Relationship Id="rId24" Type="http://schemas.openxmlformats.org/officeDocument/2006/relationships/image" Target="../media/image219.wmf"/><Relationship Id="rId23" Type="http://schemas.openxmlformats.org/officeDocument/2006/relationships/oleObject" Target="../embeddings/oleObject196.bin"/><Relationship Id="rId22" Type="http://schemas.openxmlformats.org/officeDocument/2006/relationships/image" Target="../media/image218.wmf"/><Relationship Id="rId21" Type="http://schemas.openxmlformats.org/officeDocument/2006/relationships/oleObject" Target="../embeddings/oleObject195.bin"/><Relationship Id="rId20" Type="http://schemas.openxmlformats.org/officeDocument/2006/relationships/image" Target="../media/image217.wmf"/><Relationship Id="rId2" Type="http://schemas.openxmlformats.org/officeDocument/2006/relationships/image" Target="../media/image212.wmf"/><Relationship Id="rId19" Type="http://schemas.openxmlformats.org/officeDocument/2006/relationships/oleObject" Target="../embeddings/oleObject194.bin"/><Relationship Id="rId18" Type="http://schemas.openxmlformats.org/officeDocument/2006/relationships/image" Target="../media/image192.wmf"/><Relationship Id="rId17" Type="http://schemas.openxmlformats.org/officeDocument/2006/relationships/oleObject" Target="../embeddings/oleObject193.bin"/><Relationship Id="rId16" Type="http://schemas.openxmlformats.org/officeDocument/2006/relationships/image" Target="../media/image191.wmf"/><Relationship Id="rId15" Type="http://schemas.openxmlformats.org/officeDocument/2006/relationships/oleObject" Target="../embeddings/oleObject192.bin"/><Relationship Id="rId14" Type="http://schemas.openxmlformats.org/officeDocument/2006/relationships/image" Target="../media/image190.wmf"/><Relationship Id="rId13" Type="http://schemas.openxmlformats.org/officeDocument/2006/relationships/oleObject" Target="../embeddings/oleObject191.bin"/><Relationship Id="rId12" Type="http://schemas.openxmlformats.org/officeDocument/2006/relationships/image" Target="../media/image189.wmf"/><Relationship Id="rId11" Type="http://schemas.openxmlformats.org/officeDocument/2006/relationships/oleObject" Target="../embeddings/oleObject190.bin"/><Relationship Id="rId10" Type="http://schemas.openxmlformats.org/officeDocument/2006/relationships/image" Target="../media/image216.wmf"/><Relationship Id="rId1" Type="http://schemas.openxmlformats.org/officeDocument/2006/relationships/oleObject" Target="../embeddings/oleObject185.bin"/></Relationships>
</file>

<file path=ppt/slides/_rels/slide7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0.bin"/><Relationship Id="rId8" Type="http://schemas.openxmlformats.org/officeDocument/2006/relationships/image" Target="../media/image232.wmf"/><Relationship Id="rId7" Type="http://schemas.openxmlformats.org/officeDocument/2006/relationships/oleObject" Target="../embeddings/oleObject209.bin"/><Relationship Id="rId6" Type="http://schemas.openxmlformats.org/officeDocument/2006/relationships/image" Target="../media/image231.wmf"/><Relationship Id="rId5" Type="http://schemas.openxmlformats.org/officeDocument/2006/relationships/oleObject" Target="../embeddings/oleObject208.bin"/><Relationship Id="rId4" Type="http://schemas.openxmlformats.org/officeDocument/2006/relationships/image" Target="../media/image230.wmf"/><Relationship Id="rId3" Type="http://schemas.openxmlformats.org/officeDocument/2006/relationships/oleObject" Target="../embeddings/oleObject207.bin"/><Relationship Id="rId24" Type="http://schemas.openxmlformats.org/officeDocument/2006/relationships/vmlDrawing" Target="../drawings/vmlDrawing47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239.wmf"/><Relationship Id="rId21" Type="http://schemas.openxmlformats.org/officeDocument/2006/relationships/oleObject" Target="../embeddings/oleObject216.bin"/><Relationship Id="rId20" Type="http://schemas.openxmlformats.org/officeDocument/2006/relationships/image" Target="../media/image238.wmf"/><Relationship Id="rId2" Type="http://schemas.openxmlformats.org/officeDocument/2006/relationships/image" Target="../media/image229.wmf"/><Relationship Id="rId19" Type="http://schemas.openxmlformats.org/officeDocument/2006/relationships/oleObject" Target="../embeddings/oleObject215.bin"/><Relationship Id="rId18" Type="http://schemas.openxmlformats.org/officeDocument/2006/relationships/image" Target="../media/image237.wmf"/><Relationship Id="rId17" Type="http://schemas.openxmlformats.org/officeDocument/2006/relationships/oleObject" Target="../embeddings/oleObject214.bin"/><Relationship Id="rId16" Type="http://schemas.openxmlformats.org/officeDocument/2006/relationships/image" Target="../media/image236.wmf"/><Relationship Id="rId15" Type="http://schemas.openxmlformats.org/officeDocument/2006/relationships/oleObject" Target="../embeddings/oleObject213.bin"/><Relationship Id="rId14" Type="http://schemas.openxmlformats.org/officeDocument/2006/relationships/image" Target="../media/image235.wmf"/><Relationship Id="rId13" Type="http://schemas.openxmlformats.org/officeDocument/2006/relationships/oleObject" Target="../embeddings/oleObject212.bin"/><Relationship Id="rId12" Type="http://schemas.openxmlformats.org/officeDocument/2006/relationships/image" Target="../media/image234.wmf"/><Relationship Id="rId11" Type="http://schemas.openxmlformats.org/officeDocument/2006/relationships/oleObject" Target="../embeddings/oleObject211.bin"/><Relationship Id="rId10" Type="http://schemas.openxmlformats.org/officeDocument/2006/relationships/image" Target="../media/image233.wmf"/><Relationship Id="rId1" Type="http://schemas.openxmlformats.org/officeDocument/2006/relationships/oleObject" Target="../embeddings/oleObject206.bin"/></Relationships>
</file>

<file path=ppt/slides/_rels/slide7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1.bin"/><Relationship Id="rId8" Type="http://schemas.openxmlformats.org/officeDocument/2006/relationships/image" Target="../media/image243.wmf"/><Relationship Id="rId7" Type="http://schemas.openxmlformats.org/officeDocument/2006/relationships/oleObject" Target="../embeddings/oleObject220.bin"/><Relationship Id="rId6" Type="http://schemas.openxmlformats.org/officeDocument/2006/relationships/image" Target="../media/image242.wmf"/><Relationship Id="rId5" Type="http://schemas.openxmlformats.org/officeDocument/2006/relationships/oleObject" Target="../embeddings/oleObject219.bin"/><Relationship Id="rId4" Type="http://schemas.openxmlformats.org/officeDocument/2006/relationships/image" Target="../media/image241.wmf"/><Relationship Id="rId3" Type="http://schemas.openxmlformats.org/officeDocument/2006/relationships/oleObject" Target="../embeddings/oleObject218.bin"/><Relationship Id="rId22" Type="http://schemas.openxmlformats.org/officeDocument/2006/relationships/vmlDrawing" Target="../drawings/vmlDrawing48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49.wmf"/><Relationship Id="rId2" Type="http://schemas.openxmlformats.org/officeDocument/2006/relationships/image" Target="../media/image240.wmf"/><Relationship Id="rId19" Type="http://schemas.openxmlformats.org/officeDocument/2006/relationships/oleObject" Target="../embeddings/oleObject226.bin"/><Relationship Id="rId18" Type="http://schemas.openxmlformats.org/officeDocument/2006/relationships/image" Target="../media/image248.wmf"/><Relationship Id="rId17" Type="http://schemas.openxmlformats.org/officeDocument/2006/relationships/oleObject" Target="../embeddings/oleObject225.bin"/><Relationship Id="rId16" Type="http://schemas.openxmlformats.org/officeDocument/2006/relationships/image" Target="../media/image247.wmf"/><Relationship Id="rId15" Type="http://schemas.openxmlformats.org/officeDocument/2006/relationships/oleObject" Target="../embeddings/oleObject224.bin"/><Relationship Id="rId14" Type="http://schemas.openxmlformats.org/officeDocument/2006/relationships/image" Target="../media/image246.wmf"/><Relationship Id="rId13" Type="http://schemas.openxmlformats.org/officeDocument/2006/relationships/oleObject" Target="../embeddings/oleObject223.bin"/><Relationship Id="rId12" Type="http://schemas.openxmlformats.org/officeDocument/2006/relationships/image" Target="../media/image245.wmf"/><Relationship Id="rId11" Type="http://schemas.openxmlformats.org/officeDocument/2006/relationships/oleObject" Target="../embeddings/oleObject222.bin"/><Relationship Id="rId10" Type="http://schemas.openxmlformats.org/officeDocument/2006/relationships/image" Target="../media/image244.wmf"/><Relationship Id="rId1" Type="http://schemas.openxmlformats.org/officeDocument/2006/relationships/oleObject" Target="../embeddings/oleObject217.bin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0.wmf"/><Relationship Id="rId1" Type="http://schemas.openxmlformats.org/officeDocument/2006/relationships/oleObject" Target="../embeddings/oleObject227.bin"/></Relationships>
</file>

<file path=ppt/slides/_rels/slide7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54.wmf"/><Relationship Id="rId7" Type="http://schemas.openxmlformats.org/officeDocument/2006/relationships/oleObject" Target="../embeddings/oleObject231.bin"/><Relationship Id="rId6" Type="http://schemas.openxmlformats.org/officeDocument/2006/relationships/image" Target="../media/image253.wmf"/><Relationship Id="rId5" Type="http://schemas.openxmlformats.org/officeDocument/2006/relationships/oleObject" Target="../embeddings/oleObject230.bin"/><Relationship Id="rId4" Type="http://schemas.openxmlformats.org/officeDocument/2006/relationships/image" Target="../media/image252.wmf"/><Relationship Id="rId3" Type="http://schemas.openxmlformats.org/officeDocument/2006/relationships/oleObject" Target="../embeddings/oleObject229.bin"/><Relationship Id="rId2" Type="http://schemas.openxmlformats.org/officeDocument/2006/relationships/image" Target="../media/image251.wmf"/><Relationship Id="rId10" Type="http://schemas.openxmlformats.org/officeDocument/2006/relationships/vmlDrawing" Target="../drawings/vmlDrawing50.vml"/><Relationship Id="rId1" Type="http://schemas.openxmlformats.org/officeDocument/2006/relationships/oleObject" Target="../embeddings/oleObject228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5" Type="http://schemas.openxmlformats.org/officeDocument/2006/relationships/oleObject" Target="../embeddings/Document1.doc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5" Type="http://schemas.openxmlformats.org/officeDocument/2006/relationships/vmlDrawing" Target="../drawings/vmlDrawing1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9.png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dirty="0"/>
              <a:t>课程教学</a:t>
            </a:r>
            <a:r>
              <a:rPr lang="zh-CN" altLang="zh-CN" dirty="0" smtClean="0"/>
              <a:t>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9" y="1556792"/>
            <a:ext cx="7344816" cy="4354430"/>
          </a:xfrm>
        </p:spPr>
        <p:txBody>
          <a:bodyPr>
            <a:normAutofit/>
          </a:bodyPr>
          <a:lstStyle/>
          <a:p>
            <a:pPr lvl="0"/>
            <a:r>
              <a:rPr lang="zh-CN" altLang="zh-CN" sz="2800" b="1" dirty="0">
                <a:solidFill>
                  <a:srgbClr val="FF0000"/>
                </a:solidFill>
              </a:rPr>
              <a:t>知识目标（学什么知识）</a:t>
            </a:r>
            <a:endParaRPr lang="zh-CN" altLang="zh-CN" sz="2800" dirty="0">
              <a:solidFill>
                <a:srgbClr val="FF0000"/>
              </a:solidFill>
            </a:endParaRPr>
          </a:p>
          <a:p>
            <a:r>
              <a:rPr lang="zh-CN" altLang="zh-CN" sz="2800" dirty="0"/>
              <a:t>掌握机器学习的数学基础</a:t>
            </a:r>
            <a:r>
              <a:rPr lang="en-US" altLang="zh-CN" sz="2800" dirty="0"/>
              <a:t>(</a:t>
            </a:r>
            <a:r>
              <a:rPr lang="zh-CN" altLang="zh-CN" sz="2800" dirty="0"/>
              <a:t>包括高等数学、线性代数、概率论与数理统计</a:t>
            </a:r>
            <a:r>
              <a:rPr lang="en-US" altLang="zh-CN" sz="2800" dirty="0"/>
              <a:t>)</a:t>
            </a:r>
            <a:endParaRPr lang="zh-CN" altLang="zh-CN" sz="2800" dirty="0"/>
          </a:p>
          <a:p>
            <a:pPr lvl="0"/>
            <a:r>
              <a:rPr lang="zh-CN" altLang="zh-CN" sz="2800" b="1" dirty="0">
                <a:solidFill>
                  <a:srgbClr val="FF0000"/>
                </a:solidFill>
              </a:rPr>
              <a:t>能力目标（学完知识后能做什么）</a:t>
            </a:r>
            <a:endParaRPr lang="zh-CN" altLang="zh-CN" sz="2800" dirty="0">
              <a:solidFill>
                <a:srgbClr val="FF0000"/>
              </a:solidFill>
            </a:endParaRPr>
          </a:p>
          <a:p>
            <a:pPr lvl="0"/>
            <a:r>
              <a:rPr lang="zh-CN" altLang="zh-CN" sz="2800" dirty="0"/>
              <a:t>掌握机器学习相关算法的数学原理</a:t>
            </a:r>
            <a:endParaRPr lang="zh-CN" altLang="zh-CN" sz="2800" dirty="0"/>
          </a:p>
          <a:p>
            <a:pPr lvl="0"/>
            <a:r>
              <a:rPr lang="zh-CN" altLang="zh-CN" sz="2800" dirty="0"/>
              <a:t>能够运用数学知识与部分机器学习算法解决实际问题</a:t>
            </a:r>
            <a:endParaRPr lang="zh-CN" altLang="zh-CN" sz="2800" dirty="0"/>
          </a:p>
          <a:p>
            <a:endParaRPr kumimoji="1" lang="zh-CN" altLang="en-US" sz="2800" dirty="0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solidFill>
                  <a:srgbClr val="FF0000"/>
                </a:solidFill>
              </a:rPr>
              <a:t>区间是最常用的一类数集</a:t>
            </a:r>
            <a:endParaRPr kumimoji="1" lang="zh-CN" altLang="en-US" sz="4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sz="2800" dirty="0" smtClean="0"/>
                  <a:t>开区间</a:t>
                </a:r>
                <a:r>
                  <a:rPr kumimoji="1" lang="zh-CN" altLang="en-US" sz="2800" dirty="0" smtClean="0">
                    <a:sym typeface="Wingdings"/>
                  </a:rPr>
                  <a:t>（</a:t>
                </a:r>
                <a:r>
                  <a:rPr kumimoji="1" lang="en-US" altLang="zh-CN" sz="2800" dirty="0" err="1" smtClean="0">
                    <a:sym typeface="Wingdings"/>
                  </a:rPr>
                  <a:t>a,b</a:t>
                </a:r>
                <a:r>
                  <a:rPr kumimoji="1" lang="zh-CN" altLang="en-US" sz="2800" dirty="0" smtClean="0">
                    <a:sym typeface="Wingdings"/>
                  </a:rPr>
                  <a:t>）</a:t>
                </a:r>
                <a:r>
                  <a:rPr kumimoji="1" lang="en-US" altLang="zh-CN" sz="2800" dirty="0" smtClean="0">
                    <a:sym typeface="Wingdings"/>
                  </a:rPr>
                  <a:t>={</a:t>
                </a:r>
                <a:r>
                  <a:rPr kumimoji="1" lang="en-US" altLang="zh-CN" sz="2800" dirty="0" err="1" smtClean="0">
                    <a:sym typeface="Wingdings"/>
                  </a:rPr>
                  <a:t>x|a</a:t>
                </a:r>
                <a:r>
                  <a:rPr kumimoji="1" lang="en-US" altLang="zh-CN" sz="2800" dirty="0" smtClean="0">
                    <a:sym typeface="Wingdings"/>
                  </a:rPr>
                  <a:t>&lt;x&lt;b}</a:t>
                </a:r>
                <a:endParaRPr kumimoji="1" lang="en-US" altLang="zh-CN" sz="2800" dirty="0" smtClean="0"/>
              </a:p>
              <a:p>
                <a:r>
                  <a:rPr kumimoji="1" lang="zh-CN" altLang="en-US" sz="2800" dirty="0" smtClean="0"/>
                  <a:t>闭区间</a:t>
                </a:r>
                <a:r>
                  <a:rPr kumimoji="1" lang="en-US" altLang="zh-CN" sz="2800" dirty="0" smtClean="0"/>
                  <a:t>:[</a:t>
                </a:r>
                <a:r>
                  <a:rPr kumimoji="1" lang="en-US" altLang="zh-CN" sz="2800" dirty="0" err="1" smtClean="0"/>
                  <a:t>a,b</a:t>
                </a:r>
                <a:r>
                  <a:rPr kumimoji="1" lang="en-US" altLang="zh-CN" sz="2800" dirty="0" smtClean="0"/>
                  <a:t>]={</a:t>
                </a:r>
                <a:r>
                  <a:rPr kumimoji="1" lang="en-US" altLang="zh-CN" sz="2800" dirty="0" err="1" smtClean="0"/>
                  <a:t>x|a</a:t>
                </a:r>
                <a14:m>
                  <m:oMath xmlns:m="http://schemas.openxmlformats.org/officeDocument/2006/math">
                    <m:r>
                      <a:rPr kumimoji="1" lang="en-US" altLang="zh-CN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kumimoji="1" lang="en-US" altLang="zh-CN" sz="2800" dirty="0" smtClean="0"/>
                  <a:t>x</a:t>
                </a:r>
                <a14:m>
                  <m:oMath xmlns:m="http://schemas.openxmlformats.org/officeDocument/2006/math">
                    <m:r>
                      <a:rPr kumimoji="1" lang="en-US" altLang="zh-CN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kumimoji="1" lang="en-US" altLang="zh-CN" sz="2800" dirty="0" smtClean="0"/>
                  <a:t>b}</a:t>
                </a:r>
              </a:p>
              <a:p>
                <a:r>
                  <a:rPr kumimoji="1" lang="zh-CN" altLang="en-US" sz="2800" dirty="0" smtClean="0"/>
                  <a:t>半开区间</a:t>
                </a:r>
                <a:r>
                  <a:rPr kumimoji="1" lang="en-US" altLang="zh-CN" sz="2800" dirty="0" smtClean="0"/>
                  <a:t>:(</a:t>
                </a:r>
                <a:r>
                  <a:rPr kumimoji="1" lang="en-US" altLang="zh-CN" sz="2800" dirty="0" err="1" smtClean="0"/>
                  <a:t>a,b</a:t>
                </a:r>
                <a:r>
                  <a:rPr kumimoji="1" lang="en-US" altLang="zh-CN" sz="2800" dirty="0" smtClean="0"/>
                  <a:t>]={</a:t>
                </a:r>
                <a:r>
                  <a:rPr kumimoji="1" lang="en-US" altLang="zh-CN" sz="2800" dirty="0" err="1" smtClean="0"/>
                  <a:t>x|a</a:t>
                </a:r>
                <a:r>
                  <a:rPr kumimoji="1" lang="en-US" altLang="zh-CN" sz="2800" dirty="0" smtClean="0"/>
                  <a:t>&lt;x</a:t>
                </a:r>
                <a14:m>
                  <m:oMath xmlns:m="http://schemas.openxmlformats.org/officeDocument/2006/math">
                    <m:r>
                      <a:rPr kumimoji="1" lang="en-US" altLang="zh-CN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kumimoji="1" lang="en-US" altLang="zh-CN" sz="2800" dirty="0" smtClean="0"/>
                  <a:t>b},</a:t>
                </a:r>
                <a:r>
                  <a:rPr kumimoji="1" lang="zh-CN" altLang="en-US" sz="2800" dirty="0" smtClean="0"/>
                  <a:t>         </a:t>
                </a:r>
                <a:endParaRPr kumimoji="1" lang="en-US" altLang="zh-CN" sz="2800" dirty="0" smtClean="0"/>
              </a:p>
              <a:p>
                <a:r>
                  <a:rPr kumimoji="1" lang="zh-CN" altLang="en-US" sz="2800" dirty="0"/>
                  <a:t> </a:t>
                </a:r>
                <a:r>
                  <a:rPr kumimoji="1" lang="zh-CN" altLang="en-US" sz="2800" dirty="0" smtClean="0"/>
                  <a:t>                </a:t>
                </a:r>
                <a:r>
                  <a:rPr kumimoji="1" lang="en-US" altLang="zh-CN" sz="2800" dirty="0" smtClean="0"/>
                  <a:t>[</a:t>
                </a:r>
                <a:r>
                  <a:rPr kumimoji="1" lang="en-US" altLang="zh-CN" sz="2800" dirty="0" err="1" smtClean="0"/>
                  <a:t>a,b</a:t>
                </a:r>
                <a:r>
                  <a:rPr kumimoji="1" lang="en-US" altLang="zh-CN" sz="2800" dirty="0" smtClean="0"/>
                  <a:t>)={</a:t>
                </a:r>
                <a:r>
                  <a:rPr kumimoji="1" lang="en-US" altLang="zh-CN" sz="2800" dirty="0" err="1" smtClean="0"/>
                  <a:t>x|a</a:t>
                </a:r>
                <a14:m>
                  <m:oMath xmlns:m="http://schemas.openxmlformats.org/officeDocument/2006/math">
                    <m:r>
                      <a:rPr kumimoji="1" lang="en-US" altLang="zh-CN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kumimoji="1" lang="en-US" altLang="zh-CN" sz="2800" dirty="0" smtClean="0"/>
                  <a:t>x&lt;b}</a:t>
                </a:r>
                <a:r>
                  <a:rPr kumimoji="1" lang="zh-CN" altLang="en-US" sz="2800" dirty="0" smtClean="0"/>
                  <a:t> </a:t>
                </a:r>
                <a:r>
                  <a:rPr kumimoji="1" lang="en-US" altLang="zh-CN" sz="2800" dirty="0" smtClean="0"/>
                  <a:t>,</a:t>
                </a:r>
              </a:p>
              <a:p>
                <a:r>
                  <a:rPr kumimoji="1" lang="zh-CN" altLang="en-US" sz="2800" dirty="0" smtClean="0"/>
                  <a:t>               （</a:t>
                </a:r>
                <a14:m>
                  <m:oMath xmlns:m="http://schemas.openxmlformats.org/officeDocument/2006/math">
                    <m:r>
                      <a:rPr kumimoji="1" lang="en-US" altLang="zh-CN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kumimoji="1" lang="zh-CN" alt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  <m:r>
                      <a:rPr kumimoji="1"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kumimoji="1" lang="en-US" altLang="zh-CN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r>
                  <a:rPr kumimoji="1" lang="en-US" altLang="zh-CN" sz="2800" b="0" i="0" dirty="0" smtClean="0">
                    <a:latin typeface="Cambria Math" charset="0"/>
                    <a:ea typeface="Cambria Math" charset="0"/>
                    <a:cs typeface="Cambria Math" charset="0"/>
                  </a:rPr>
                  <a:t>={x|x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kumimoji="1" lang="en-US" altLang="zh-CN" sz="2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</m:oMath>
                </a14:m>
                <a:r>
                  <a:rPr kumimoji="1" lang="en-US" altLang="zh-CN" sz="2800" b="0" i="0" dirty="0" smtClean="0">
                    <a:latin typeface="Cambria Math" charset="0"/>
                    <a:ea typeface="Cambria Math" charset="0"/>
                    <a:cs typeface="Cambria Math" charset="0"/>
                  </a:rPr>
                  <a:t>},</a:t>
                </a:r>
              </a:p>
              <a:p>
                <a:r>
                  <a:rPr kumimoji="1" lang="zh-CN" altLang="en-US" sz="2800" b="0" dirty="0" smtClean="0">
                    <a:ea typeface="Cambria Math" charset="0"/>
                    <a:cs typeface="Cambria Math" charset="0"/>
                  </a:rPr>
                  <a:t>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kumimoji="1"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sz="28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a</m:t>
                        </m:r>
                        <m:r>
                          <a:rPr kumimoji="1" lang="en-US" altLang="zh-CN" sz="28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,+</m:t>
                        </m:r>
                        <m:r>
                          <a:rPr kumimoji="1"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e>
                    </m:d>
                    <m:r>
                      <a:rPr kumimoji="1"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={</m:t>
                    </m:r>
                    <m:r>
                      <a:rPr kumimoji="1"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kumimoji="1"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r>
                      <a:rPr kumimoji="1"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kumimoji="1"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l="-1758" t="-1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7" y="624110"/>
            <a:ext cx="7418784" cy="860674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STZhongsong" charset="-122"/>
                <a:ea typeface="STZhongsong" charset="-122"/>
                <a:cs typeface="STZhongsong" charset="-122"/>
              </a:rPr>
              <a:t>判断</a:t>
            </a:r>
            <a:r>
              <a:rPr kumimoji="1" lang="en-US" altLang="zh-CN" dirty="0" smtClean="0">
                <a:solidFill>
                  <a:srgbClr val="FF0000"/>
                </a:solidFill>
                <a:latin typeface="STZhongsong" charset="-122"/>
                <a:ea typeface="STZhongsong" charset="-122"/>
                <a:cs typeface="STZhongsong" charset="-122"/>
              </a:rPr>
              <a:t>y</a:t>
            </a:r>
            <a:r>
              <a:rPr kumimoji="1" lang="zh-CN" altLang="en-US" dirty="0" smtClean="0">
                <a:solidFill>
                  <a:srgbClr val="FF0000"/>
                </a:solidFill>
                <a:latin typeface="STZhongsong" charset="-122"/>
                <a:ea typeface="STZhongsong" charset="-122"/>
                <a:cs typeface="STZhongsong" charset="-122"/>
              </a:rPr>
              <a:t>是否为</a:t>
            </a:r>
            <a:r>
              <a:rPr kumimoji="1" lang="en-US" altLang="zh-CN" dirty="0" smtClean="0">
                <a:solidFill>
                  <a:srgbClr val="FF0000"/>
                </a:solidFill>
                <a:latin typeface="STZhongsong" charset="-122"/>
                <a:ea typeface="STZhongsong" charset="-122"/>
                <a:cs typeface="STZhongsong" charset="-122"/>
              </a:rPr>
              <a:t>x</a:t>
            </a:r>
            <a:r>
              <a:rPr kumimoji="1" lang="zh-CN" altLang="en-US" dirty="0" smtClean="0">
                <a:solidFill>
                  <a:srgbClr val="FF0000"/>
                </a:solidFill>
                <a:latin typeface="STZhongsong" charset="-122"/>
                <a:ea typeface="STZhongsong" charset="-122"/>
                <a:cs typeface="STZhongsong" charset="-122"/>
              </a:rPr>
              <a:t>的函数</a:t>
            </a:r>
            <a:endParaRPr kumimoji="1" lang="zh-CN" altLang="en-US" dirty="0">
              <a:solidFill>
                <a:srgbClr val="FF0000"/>
              </a:solidFill>
              <a:latin typeface="STZhongsong" charset="-122"/>
              <a:ea typeface="STZhongsong" charset="-122"/>
              <a:cs typeface="STZhongsong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9553" y="2133600"/>
                <a:ext cx="7994848" cy="377762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2800" dirty="0" smtClean="0"/>
                  <a:t>1</a:t>
                </a:r>
                <a:r>
                  <a:rPr kumimoji="1" lang="zh-CN" altLang="en-US" sz="2800" dirty="0" smtClean="0"/>
                  <a:t>、集合</a:t>
                </a:r>
                <a:r>
                  <a:rPr kumimoji="1" lang="en-US" altLang="zh-CN" sz="2800" dirty="0" smtClean="0"/>
                  <a:t>A=R,</a:t>
                </a:r>
                <a:r>
                  <a:rPr kumimoji="1" lang="zh-CN" altLang="en-US" sz="2800" dirty="0" smtClean="0"/>
                  <a:t>集合</a:t>
                </a:r>
                <a:r>
                  <a:rPr kumimoji="1" lang="en-US" altLang="zh-CN" sz="2800" dirty="0" smtClean="0"/>
                  <a:t>B={</a:t>
                </a:r>
                <a:r>
                  <a:rPr kumimoji="1" lang="en-US" altLang="zh-CN" sz="2800" dirty="0" err="1" smtClean="0"/>
                  <a:t>x|x</a:t>
                </a:r>
                <a:r>
                  <a:rPr kumimoji="1" lang="en-US" altLang="zh-CN" sz="2800" dirty="0" smtClean="0"/>
                  <a:t>&gt;0},</a:t>
                </a:r>
                <a:r>
                  <a:rPr kumimoji="1" lang="en-US" altLang="zh-CN" sz="2800" dirty="0" err="1" smtClean="0"/>
                  <a:t>f:x</a:t>
                </a:r>
                <a14:m>
                  <m:oMath xmlns:m="http://schemas.openxmlformats.org/officeDocument/2006/math">
                    <m:r>
                      <a:rPr kumimoji="1" lang="is-IS" altLang="zh-CN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kumimoji="1" lang="en-US" altLang="zh-CN" sz="2800" dirty="0" smtClean="0"/>
                  <a:t>y=|x|</a:t>
                </a:r>
              </a:p>
              <a:p>
                <a:r>
                  <a:rPr kumimoji="1" lang="en-US" altLang="zh-CN" sz="2800" dirty="0" smtClean="0"/>
                  <a:t>2</a:t>
                </a:r>
                <a:r>
                  <a:rPr kumimoji="1" lang="zh-CN" altLang="en-US" sz="2800" dirty="0" smtClean="0"/>
                  <a:t>、集合</a:t>
                </a:r>
                <a:r>
                  <a:rPr kumimoji="1" lang="en-US" altLang="zh-CN" sz="2800" dirty="0" smtClean="0"/>
                  <a:t>A=Z</a:t>
                </a:r>
                <a:r>
                  <a:rPr kumimoji="1" lang="en-US" altLang="zh-CN" sz="2800" dirty="0"/>
                  <a:t>,</a:t>
                </a:r>
                <a:r>
                  <a:rPr kumimoji="1" lang="zh-CN" altLang="en-US" sz="2800" dirty="0" smtClean="0"/>
                  <a:t>集合</a:t>
                </a:r>
                <a:r>
                  <a:rPr kumimoji="1" lang="en-US" altLang="zh-CN" sz="2800" dirty="0" smtClean="0"/>
                  <a:t>B=Z</a:t>
                </a:r>
                <a:r>
                  <a:rPr kumimoji="1" lang="zh-CN" altLang="en-US" sz="2800" dirty="0" smtClean="0"/>
                  <a:t>，</a:t>
                </a:r>
                <a:r>
                  <a:rPr kumimoji="1" lang="en-US" altLang="zh-CN" sz="2800" dirty="0" err="1" smtClean="0"/>
                  <a:t>f:x</a:t>
                </a:r>
                <a14:m>
                  <m:oMath xmlns:m="http://schemas.openxmlformats.org/officeDocument/2006/math">
                    <m:r>
                      <a:rPr kumimoji="1" lang="is-IS" altLang="zh-CN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kumimoji="1" lang="en-US" altLang="zh-CN" sz="2800" dirty="0" smtClean="0"/>
                  <a:t>y=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8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zh-CN" sz="2800" dirty="0" smtClean="0"/>
              </a:p>
              <a:p>
                <a:r>
                  <a:rPr kumimoji="1" lang="en-US" altLang="zh-CN" sz="2800" dirty="0" smtClean="0"/>
                  <a:t>3</a:t>
                </a:r>
                <a:r>
                  <a:rPr kumimoji="1" lang="zh-CN" altLang="en-US" sz="2800" dirty="0" smtClean="0"/>
                  <a:t>、集合</a:t>
                </a:r>
                <a:r>
                  <a:rPr kumimoji="1" lang="en-US" altLang="zh-CN" sz="2800" dirty="0" smtClean="0"/>
                  <a:t>A=Z,</a:t>
                </a:r>
                <a:r>
                  <a:rPr kumimoji="1" lang="zh-CN" altLang="en-US" sz="2800" dirty="0" smtClean="0"/>
                  <a:t>集合</a:t>
                </a:r>
                <a:r>
                  <a:rPr kumimoji="1" lang="en-US" altLang="zh-CN" sz="2800" dirty="0" smtClean="0"/>
                  <a:t>B=Z,</a:t>
                </a:r>
                <a:r>
                  <a:rPr kumimoji="1" lang="en-US" altLang="zh-CN" sz="2800" dirty="0"/>
                  <a:t> f:x</a:t>
                </a:r>
                <a14:m>
                  <m:oMath xmlns:m="http://schemas.openxmlformats.org/officeDocument/2006/math">
                    <m:r>
                      <a:rPr kumimoji="1" lang="is-I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kumimoji="1" lang="en-US" altLang="zh-CN" sz="2800" dirty="0"/>
                  <a:t>y</a:t>
                </a:r>
                <a:r>
                  <a:rPr kumimoji="1" lang="en-US" altLang="zh-CN" sz="2800" dirty="0" smtClean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sz="280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𝑥</m:t>
                        </m:r>
                      </m:e>
                    </m:rad>
                  </m:oMath>
                </a14:m>
                <a:endParaRPr kumimoji="1" lang="en-US" altLang="zh-CN" sz="2800" dirty="0" smtClean="0"/>
              </a:p>
              <a:p>
                <a:r>
                  <a:rPr kumimoji="1" lang="en-US" altLang="zh-CN" sz="2800" dirty="0" smtClean="0"/>
                  <a:t>4</a:t>
                </a:r>
                <a:r>
                  <a:rPr kumimoji="1" lang="zh-CN" altLang="en-US" sz="2800" dirty="0" smtClean="0"/>
                  <a:t>、集合</a:t>
                </a:r>
                <a:r>
                  <a:rPr kumimoji="1" lang="en-US" altLang="zh-CN" sz="2800" dirty="0" smtClean="0"/>
                  <a:t>D={x|-1&lt;x&lt;1},</a:t>
                </a:r>
                <a:r>
                  <a:rPr kumimoji="1" lang="zh-CN" altLang="en-US" sz="2800" dirty="0" smtClean="0"/>
                  <a:t>集合</a:t>
                </a:r>
                <a:r>
                  <a:rPr kumimoji="1" lang="en-US" altLang="zh-CN" sz="2800" dirty="0" smtClean="0"/>
                  <a:t>B={0},</a:t>
                </a:r>
                <a:r>
                  <a:rPr kumimoji="1" lang="en-US" altLang="zh-CN" sz="2800" dirty="0"/>
                  <a:t> f:x</a:t>
                </a:r>
                <a14:m>
                  <m:oMath xmlns:m="http://schemas.openxmlformats.org/officeDocument/2006/math">
                    <m:r>
                      <a:rPr kumimoji="1" lang="is-I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kumimoji="1" lang="en-US" altLang="zh-CN" sz="2800" dirty="0" smtClean="0"/>
                  <a:t>y=0</a:t>
                </a:r>
                <a:endParaRPr kumimoji="1" lang="zh-CN" altLang="en-US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3" y="2133600"/>
                <a:ext cx="7994848" cy="3777622"/>
              </a:xfrm>
              <a:blipFill rotWithShape="0">
                <a:blip r:embed="rId1"/>
                <a:stretch>
                  <a:fillRect l="-1449" t="-1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0" name="直接连接符 18449"/>
          <p:cNvSpPr>
            <a:spLocks noChangeShapeType="1"/>
          </p:cNvSpPr>
          <p:nvPr/>
        </p:nvSpPr>
        <p:spPr bwMode="auto">
          <a:xfrm flipH="1">
            <a:off x="5240338" y="2857500"/>
            <a:ext cx="1676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5" name="文本框 18434"/>
          <p:cNvSpPr txBox="1">
            <a:spLocks noChangeArrowheads="1"/>
          </p:cNvSpPr>
          <p:nvPr/>
        </p:nvSpPr>
        <p:spPr bwMode="auto">
          <a:xfrm>
            <a:off x="914400" y="44958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endParaRPr lang="en-US" altLang="zh-CN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8437" name="对象 18436"/>
          <p:cNvGraphicFramePr/>
          <p:nvPr/>
        </p:nvGraphicFramePr>
        <p:xfrm>
          <a:off x="2057400" y="4572000"/>
          <a:ext cx="6054725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5" name="" r:id="rId1" imgW="5562600" imgH="1016000" progId="Equation.3">
                  <p:embed/>
                </p:oleObj>
              </mc:Choice>
              <mc:Fallback>
                <p:oleObj name="" r:id="rId1" imgW="5562600" imgH="1016000" progId="Equation.3">
                  <p:embed/>
                  <p:pic>
                    <p:nvPicPr>
                      <p:cNvPr id="0" name="对象 18436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572000"/>
                        <a:ext cx="6054725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43" name="组合 18442"/>
          <p:cNvGrpSpPr/>
          <p:nvPr/>
        </p:nvGrpSpPr>
        <p:grpSpPr bwMode="auto">
          <a:xfrm>
            <a:off x="4841875" y="1143000"/>
            <a:ext cx="3921125" cy="2728913"/>
            <a:chOff x="697" y="1176"/>
            <a:chExt cx="2110" cy="1719"/>
          </a:xfrm>
        </p:grpSpPr>
        <p:sp>
          <p:nvSpPr>
            <p:cNvPr id="5125" name="直接连接符 18437"/>
            <p:cNvSpPr>
              <a:spLocks noChangeShapeType="1"/>
            </p:cNvSpPr>
            <p:nvPr/>
          </p:nvSpPr>
          <p:spPr bwMode="auto">
            <a:xfrm>
              <a:off x="720" y="2688"/>
              <a:ext cx="2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直接连接符 18438"/>
            <p:cNvSpPr>
              <a:spLocks noChangeShapeType="1"/>
            </p:cNvSpPr>
            <p:nvPr/>
          </p:nvSpPr>
          <p:spPr bwMode="auto">
            <a:xfrm flipV="1">
              <a:off x="912" y="1200"/>
              <a:ext cx="0" cy="1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27" name="对象 18439"/>
            <p:cNvGraphicFramePr/>
            <p:nvPr/>
          </p:nvGraphicFramePr>
          <p:xfrm>
            <a:off x="768" y="2736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6" name="" r:id="rId3" imgW="228600" imgH="254000" progId="Equation.3">
                    <p:embed/>
                  </p:oleObj>
                </mc:Choice>
                <mc:Fallback>
                  <p:oleObj name="" r:id="rId3" imgW="228600" imgH="254000" progId="Equation.3">
                    <p:embed/>
                    <p:pic>
                      <p:nvPicPr>
                        <p:cNvPr id="0" name="对象 1843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736"/>
                          <a:ext cx="144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8" name="对象 18440"/>
            <p:cNvGraphicFramePr/>
            <p:nvPr/>
          </p:nvGraphicFramePr>
          <p:xfrm>
            <a:off x="2640" y="2736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7" name="" r:id="rId5" imgW="266065" imgH="253365" progId="Equation.3">
                    <p:embed/>
                  </p:oleObj>
                </mc:Choice>
                <mc:Fallback>
                  <p:oleObj name="" r:id="rId5" imgW="266065" imgH="253365" progId="Equation.3">
                    <p:embed/>
                    <p:pic>
                      <p:nvPicPr>
                        <p:cNvPr id="0" name="对象 1844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736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9" name="对象 18441"/>
            <p:cNvGraphicFramePr/>
            <p:nvPr/>
          </p:nvGraphicFramePr>
          <p:xfrm>
            <a:off x="697" y="1176"/>
            <a:ext cx="16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8" name="" r:id="rId7" imgW="266065" imgH="329565" progId="Equation.3">
                    <p:embed/>
                  </p:oleObj>
                </mc:Choice>
                <mc:Fallback>
                  <p:oleObj name="" r:id="rId7" imgW="266065" imgH="329565" progId="Equation.3">
                    <p:embed/>
                    <p:pic>
                      <p:nvPicPr>
                        <p:cNvPr id="0" name="对象 1844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7" y="1176"/>
                          <a:ext cx="16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45" name="直接连接符 18444"/>
          <p:cNvSpPr>
            <a:spLocks noChangeShapeType="1"/>
          </p:cNvSpPr>
          <p:nvPr/>
        </p:nvSpPr>
        <p:spPr bwMode="auto">
          <a:xfrm>
            <a:off x="5926138" y="3162300"/>
            <a:ext cx="0" cy="381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6" name="直接连接符 18445"/>
          <p:cNvSpPr>
            <a:spLocks noChangeShapeType="1"/>
          </p:cNvSpPr>
          <p:nvPr/>
        </p:nvSpPr>
        <p:spPr bwMode="auto">
          <a:xfrm>
            <a:off x="7678738" y="2019300"/>
            <a:ext cx="0" cy="1524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7" name="直接连接符 18446"/>
          <p:cNvSpPr>
            <a:spLocks noChangeShapeType="1"/>
          </p:cNvSpPr>
          <p:nvPr/>
        </p:nvSpPr>
        <p:spPr bwMode="auto">
          <a:xfrm flipH="1">
            <a:off x="5240338" y="2019300"/>
            <a:ext cx="2438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8" name="直接连接符 18447"/>
          <p:cNvSpPr>
            <a:spLocks noChangeShapeType="1"/>
          </p:cNvSpPr>
          <p:nvPr/>
        </p:nvSpPr>
        <p:spPr bwMode="auto">
          <a:xfrm flipH="1">
            <a:off x="5240338" y="3162300"/>
            <a:ext cx="685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9" name="直接连接符 18448"/>
          <p:cNvSpPr>
            <a:spLocks noChangeShapeType="1"/>
          </p:cNvSpPr>
          <p:nvPr/>
        </p:nvSpPr>
        <p:spPr bwMode="auto">
          <a:xfrm flipV="1">
            <a:off x="6916738" y="2857500"/>
            <a:ext cx="0" cy="6858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451" name="对象 18450"/>
          <p:cNvGraphicFramePr/>
          <p:nvPr/>
        </p:nvGraphicFramePr>
        <p:xfrm>
          <a:off x="6992938" y="2781300"/>
          <a:ext cx="6096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" name="" r:id="rId9" imgW="901065" imgH="405765" progId="Equation.3">
                  <p:embed/>
                </p:oleObj>
              </mc:Choice>
              <mc:Fallback>
                <p:oleObj name="" r:id="rId9" imgW="901065" imgH="405765" progId="Equation.3">
                  <p:embed/>
                  <p:pic>
                    <p:nvPicPr>
                      <p:cNvPr id="0" name="对象 18450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2938" y="2781300"/>
                        <a:ext cx="609600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2" name="对象 18451"/>
          <p:cNvGraphicFramePr/>
          <p:nvPr/>
        </p:nvGraphicFramePr>
        <p:xfrm>
          <a:off x="6826250" y="3597275"/>
          <a:ext cx="179388" cy="16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0" name="" r:id="rId11" imgW="266065" imgH="253365" progId="Equation.3">
                  <p:embed/>
                </p:oleObj>
              </mc:Choice>
              <mc:Fallback>
                <p:oleObj name="" r:id="rId11" imgW="266065" imgH="253365" progId="Equation.3">
                  <p:embed/>
                  <p:pic>
                    <p:nvPicPr>
                      <p:cNvPr id="0" name="对象 18451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0" y="3597275"/>
                        <a:ext cx="179388" cy="16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3" name="对象 18452"/>
          <p:cNvGraphicFramePr/>
          <p:nvPr/>
        </p:nvGraphicFramePr>
        <p:xfrm>
          <a:off x="5060950" y="2787650"/>
          <a:ext cx="179388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1" name="" r:id="rId13" imgW="266065" imgH="329565" progId="Equation.3">
                  <p:embed/>
                </p:oleObj>
              </mc:Choice>
              <mc:Fallback>
                <p:oleObj name="" r:id="rId13" imgW="266065" imgH="329565" progId="Equation.3">
                  <p:embed/>
                  <p:pic>
                    <p:nvPicPr>
                      <p:cNvPr id="0" name="对象 1845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950" y="2787650"/>
                        <a:ext cx="179388" cy="22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6" name="左大括号 18455"/>
          <p:cNvSpPr/>
          <p:nvPr/>
        </p:nvSpPr>
        <p:spPr bwMode="auto">
          <a:xfrm>
            <a:off x="4895850" y="1981200"/>
            <a:ext cx="209550" cy="1204913"/>
          </a:xfrm>
          <a:prstGeom prst="leftBrace">
            <a:avLst>
              <a:gd name="adj1" fmla="val 47784"/>
              <a:gd name="adj2" fmla="val 50000"/>
            </a:avLst>
          </a:prstGeom>
          <a:noFill/>
          <a:ln w="254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8457" name="对象 18456"/>
          <p:cNvGraphicFramePr/>
          <p:nvPr/>
        </p:nvGraphicFramePr>
        <p:xfrm>
          <a:off x="4514850" y="2424113"/>
          <a:ext cx="4048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2" name="" r:id="rId14" imgW="405765" imgH="330200" progId="Equation.3">
                  <p:embed/>
                </p:oleObj>
              </mc:Choice>
              <mc:Fallback>
                <p:oleObj name="" r:id="rId14" imgW="405765" imgH="330200" progId="Equation.3">
                  <p:embed/>
                  <p:pic>
                    <p:nvPicPr>
                      <p:cNvPr id="0" name="对象 18456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424113"/>
                        <a:ext cx="40481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8" name="左大括号 18457"/>
          <p:cNvSpPr/>
          <p:nvPr/>
        </p:nvSpPr>
        <p:spPr bwMode="auto">
          <a:xfrm rot="16179967" flipV="1">
            <a:off x="6685757" y="2936081"/>
            <a:ext cx="228600" cy="1751013"/>
          </a:xfrm>
          <a:prstGeom prst="leftBrace">
            <a:avLst>
              <a:gd name="adj1" fmla="val 161386"/>
              <a:gd name="adj2" fmla="val 49366"/>
            </a:avLst>
          </a:prstGeom>
          <a:noFill/>
          <a:ln w="254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8459" name="对象 18458"/>
          <p:cNvGraphicFramePr/>
          <p:nvPr/>
        </p:nvGraphicFramePr>
        <p:xfrm>
          <a:off x="6648450" y="4008438"/>
          <a:ext cx="3302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3" name="" r:id="rId16" imgW="330200" imgH="317500" progId="Equation.3">
                  <p:embed/>
                </p:oleObj>
              </mc:Choice>
              <mc:Fallback>
                <p:oleObj name="" r:id="rId16" imgW="330200" imgH="317500" progId="Equation.3">
                  <p:embed/>
                  <p:pic>
                    <p:nvPicPr>
                      <p:cNvPr id="0" name="对象 18458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450" y="4008438"/>
                        <a:ext cx="3302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任意多边形 18443"/>
          <p:cNvSpPr>
            <a:spLocks noChangeArrowheads="1"/>
          </p:cNvSpPr>
          <p:nvPr/>
        </p:nvSpPr>
        <p:spPr bwMode="auto">
          <a:xfrm flipV="1">
            <a:off x="5602288" y="1676400"/>
            <a:ext cx="2057400" cy="1504950"/>
          </a:xfrm>
          <a:custGeom>
            <a:avLst/>
            <a:gdLst>
              <a:gd name="T0" fmla="*/ 3375 w 21170"/>
              <a:gd name="T1" fmla="*/ 0 h 21335"/>
              <a:gd name="T2" fmla="*/ 21172 w 21170"/>
              <a:gd name="T3" fmla="*/ 17036 h 21335"/>
              <a:gd name="T4" fmla="*/ 3375 w 21170"/>
              <a:gd name="T5" fmla="*/ 0 h 21335"/>
              <a:gd name="T6" fmla="*/ 21172 w 21170"/>
              <a:gd name="T7" fmla="*/ 17036 h 21335"/>
              <a:gd name="T8" fmla="*/ 0 w 21170"/>
              <a:gd name="T9" fmla="*/ 21335 h 2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170" h="21335" fill="none">
                <a:moveTo>
                  <a:pt x="3375" y="0"/>
                </a:moveTo>
                <a:cubicBezTo>
                  <a:pt x="12299" y="1402"/>
                  <a:pt x="19402" y="8257"/>
                  <a:pt x="21172" y="17036"/>
                </a:cubicBezTo>
              </a:path>
              <a:path w="21170" h="21335" stroke="0">
                <a:moveTo>
                  <a:pt x="3375" y="0"/>
                </a:moveTo>
                <a:cubicBezTo>
                  <a:pt x="12299" y="1402"/>
                  <a:pt x="19402" y="8257"/>
                  <a:pt x="21172" y="17036"/>
                </a:cubicBezTo>
                <a:lnTo>
                  <a:pt x="0" y="21335"/>
                </a:lnTo>
                <a:close/>
              </a:path>
            </a:pathLst>
          </a:cu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8460" name="对象 18459"/>
          <p:cNvGraphicFramePr/>
          <p:nvPr/>
        </p:nvGraphicFramePr>
        <p:xfrm>
          <a:off x="6842125" y="2803525"/>
          <a:ext cx="144463" cy="12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4" name="" r:id="rId18" imgW="114300" imgH="101600" progId="Equation.3">
                  <p:embed/>
                </p:oleObj>
              </mc:Choice>
              <mc:Fallback>
                <p:oleObj name="" r:id="rId18" imgW="114300" imgH="101600" progId="Equation.3">
                  <p:embed/>
                  <p:pic>
                    <p:nvPicPr>
                      <p:cNvPr id="0" name="对象 18459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25" y="2803525"/>
                        <a:ext cx="144463" cy="12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4" name="文本框 18460"/>
          <p:cNvSpPr txBox="1">
            <a:spLocks noChangeArrowheads="1"/>
          </p:cNvSpPr>
          <p:nvPr/>
        </p:nvSpPr>
        <p:spPr bwMode="auto">
          <a:xfrm>
            <a:off x="914400" y="914400"/>
            <a:ext cx="35814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　　如果自变量在定义域内任取一个数值时，对应的函数值总是只有一个，这种函数叫做单值函数，否则叫与多值函数．</a:t>
            </a:r>
            <a:endParaRPr lang="zh-CN" altLang="en-US" sz="2800" b="1"/>
          </a:p>
        </p:txBody>
      </p:sp>
      <p:graphicFrame>
        <p:nvGraphicFramePr>
          <p:cNvPr id="18462" name="对象 18461"/>
          <p:cNvGraphicFramePr/>
          <p:nvPr/>
        </p:nvGraphicFramePr>
        <p:xfrm>
          <a:off x="990600" y="3810000"/>
          <a:ext cx="2908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5" name="" r:id="rId20" imgW="2908300" imgH="457200" progId="Equation.3">
                  <p:embed/>
                </p:oleObj>
              </mc:Choice>
              <mc:Fallback>
                <p:oleObj name="" r:id="rId20" imgW="2908300" imgH="457200" progId="Equation.3">
                  <p:embed/>
                  <p:pic>
                    <p:nvPicPr>
                      <p:cNvPr id="0" name="对象 18461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10000"/>
                        <a:ext cx="2908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0" grpId="0" animBg="1"/>
      <p:bldP spid="18435" grpId="0"/>
      <p:bldP spid="18445" grpId="0" animBg="1"/>
      <p:bldP spid="18446" grpId="0" animBg="1"/>
      <p:bldP spid="18447" grpId="0" animBg="1"/>
      <p:bldP spid="18448" grpId="0" animBg="1"/>
      <p:bldP spid="184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6"/>
              <p:cNvSpPr>
                <a:spLocks noGrp="1"/>
              </p:cNvSpPr>
              <p:nvPr>
                <p:ph sz="half" idx="1"/>
              </p:nvPr>
            </p:nvSpPr>
            <p:spPr>
              <a:xfrm>
                <a:off x="914400" y="548680"/>
                <a:ext cx="3696462" cy="5547320"/>
              </a:xfrm>
            </p:spPr>
            <p:txBody>
              <a:bodyPr/>
              <a:lstStyle/>
              <a:p>
                <a:r>
                  <a:rPr kumimoji="1" lang="zh-CN" altLang="en-US" sz="2800" dirty="0" smtClean="0">
                    <a:solidFill>
                      <a:srgbClr val="FF0000"/>
                    </a:solidFill>
                  </a:rPr>
                  <a:t>单位圆</a:t>
                </a:r>
                <a:endParaRPr kumimoji="1" lang="en-US" altLang="zh-CN" sz="2800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8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kumimoji="1" lang="en-US" altLang="zh-CN" sz="2800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kumimoji="1" lang="en-US" altLang="zh-CN" sz="28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kumimoji="1" lang="en-US" altLang="zh-CN" sz="28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8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𝑟</m:t>
                        </m:r>
                      </m:e>
                      <m:sup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zh-CN" sz="2800" b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8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kumimoji="1" lang="en-US" altLang="zh-CN" sz="2800" i="1">
                        <a:solidFill>
                          <a:srgbClr val="FF0000"/>
                        </a:solidFill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kumimoji="1"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kumimoji="1" lang="en-US" altLang="zh-CN" sz="2800" i="1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r>
                      <a:rPr kumimoji="1" lang="en-US" altLang="zh-CN" sz="28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1</m:t>
                    </m:r>
                  </m:oMath>
                </a14:m>
                <a:endParaRPr kumimoji="1" lang="en-US" altLang="zh-CN" sz="2800" dirty="0" smtClean="0">
                  <a:solidFill>
                    <a:srgbClr val="FF0000"/>
                  </a:solidFill>
                </a:endParaRPr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14400" y="548680"/>
                <a:ext cx="3696462" cy="5547320"/>
              </a:xfrm>
              <a:blipFill rotWithShape="0">
                <a:blip r:embed="rId1"/>
                <a:stretch>
                  <a:fillRect l="-2970" t="-1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63" y="1988840"/>
            <a:ext cx="5456657" cy="3806527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708920"/>
            <a:ext cx="2853183" cy="275528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476672"/>
                <a:ext cx="7618040" cy="561932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28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kumimoji="1" lang="zh-CN" altLang="en-US" sz="28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、已知下列式子是函数，求其定义域：</a:t>
                </a:r>
                <a:r>
                  <a:rPr kumimoji="1" lang="en-US" altLang="zh-CN" sz="28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y=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sz="28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3</m:t>
                        </m:r>
                        <m:r>
                          <a:rPr kumimoji="1" lang="en-US" altLang="zh-CN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kumimoji="1" lang="en-US" altLang="zh-CN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−2</m:t>
                        </m:r>
                      </m:e>
                    </m:rad>
                    <m:r>
                      <a:rPr kumimoji="1" lang="en-US" altLang="zh-CN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. </m:t>
                    </m:r>
                  </m:oMath>
                </a14:m>
                <a:r>
                  <a:rPr kumimoji="1" lang="en-US" altLang="zh-CN" sz="28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        y=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sz="28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1−</m:t>
                        </m:r>
                        <m:sSup>
                          <m:sSupPr>
                            <m:ctrlPr>
                              <a:rPr kumimoji="1" lang="en-US" altLang="zh-CN" sz="2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8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kumimoji="1" lang="en-US" altLang="zh-CN" sz="3200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kumimoji="1" lang="en-US" altLang="zh-CN" sz="2000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kumimoji="1" lang="en-US" altLang="zh-CN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kumimoji="1" lang="en-US" altLang="zh-CN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r>
                  <a:rPr kumimoji="1" lang="zh-CN" alt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、某机器售价</a:t>
                </a:r>
                <a:r>
                  <a:rPr kumimoji="1" lang="en-US" altLang="zh-CN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90</a:t>
                </a:r>
                <a:r>
                  <a:rPr kumimoji="1" lang="zh-CN" alt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元</a:t>
                </a:r>
                <a:r>
                  <a:rPr kumimoji="1" lang="en-US" altLang="zh-CN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/</a:t>
                </a:r>
                <a:r>
                  <a:rPr kumimoji="1" lang="zh-CN" alt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台，成本</a:t>
                </a:r>
                <a:r>
                  <a:rPr kumimoji="1" lang="en-US" altLang="zh-CN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60</a:t>
                </a:r>
                <a:r>
                  <a:rPr kumimoji="1" lang="zh-CN" alt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元</a:t>
                </a:r>
                <a:r>
                  <a:rPr kumimoji="1" lang="en-US" altLang="zh-CN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/</a:t>
                </a:r>
                <a:r>
                  <a:rPr kumimoji="1" lang="zh-CN" alt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台，为鼓励大量采购，凡订购</a:t>
                </a:r>
                <a:r>
                  <a:rPr kumimoji="1" lang="en-US" altLang="zh-CN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100</a:t>
                </a:r>
                <a:r>
                  <a:rPr kumimoji="1" lang="zh-CN" alt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台以上，每多定</a:t>
                </a:r>
                <a:r>
                  <a:rPr kumimoji="1" lang="en-US" altLang="zh-CN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kumimoji="1" lang="zh-CN" alt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台，售价降低</a:t>
                </a:r>
                <a:r>
                  <a:rPr kumimoji="1" lang="en-US" altLang="zh-CN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0.01</a:t>
                </a:r>
                <a:r>
                  <a:rPr kumimoji="1" lang="zh-CN" alt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元，但最低价为</a:t>
                </a:r>
                <a:r>
                  <a:rPr kumimoji="1" lang="en-US" altLang="zh-CN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75</a:t>
                </a:r>
                <a:r>
                  <a:rPr kumimoji="1" lang="zh-CN" alt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元</a:t>
                </a:r>
                <a:r>
                  <a:rPr kumimoji="1" lang="en-US" altLang="zh-CN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/</a:t>
                </a:r>
                <a:r>
                  <a:rPr kumimoji="1" lang="zh-CN" alt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台。</a:t>
                </a:r>
                <a:endParaRPr kumimoji="1" lang="en-US" altLang="zh-CN" sz="2400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kumimoji="1" lang="zh-CN" alt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（</a:t>
                </a:r>
                <a:r>
                  <a:rPr kumimoji="1" lang="en-US" altLang="zh-CN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kumimoji="1" lang="zh-CN" alt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）将每台的实际售价</a:t>
                </a:r>
                <a:r>
                  <a:rPr kumimoji="1" lang="en-US" altLang="zh-CN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p</a:t>
                </a:r>
                <a:r>
                  <a:rPr kumimoji="1" lang="zh-CN" alt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表示为订购量</a:t>
                </a:r>
                <a:r>
                  <a:rPr kumimoji="1" lang="en-US" altLang="zh-CN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x</a:t>
                </a:r>
                <a:r>
                  <a:rPr kumimoji="1" lang="zh-CN" alt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的函数；</a:t>
                </a:r>
                <a:endParaRPr kumimoji="1" lang="en-US" altLang="zh-CN" sz="2400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kumimoji="1" lang="zh-CN" alt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（</a:t>
                </a:r>
                <a:r>
                  <a:rPr kumimoji="1" lang="en-US" altLang="zh-CN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r>
                  <a:rPr kumimoji="1" lang="zh-CN" alt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）将厂方所获利润</a:t>
                </a:r>
                <a:r>
                  <a:rPr kumimoji="1" lang="en-US" altLang="zh-CN" sz="2400" dirty="0">
                    <a:solidFill>
                      <a:schemeClr val="accent2">
                        <a:lumMod val="75000"/>
                      </a:schemeClr>
                    </a:solidFill>
                  </a:rPr>
                  <a:t>R</a:t>
                </a:r>
                <a:r>
                  <a:rPr kumimoji="1" lang="zh-CN" alt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表示成订购量</a:t>
                </a:r>
                <a:r>
                  <a:rPr kumimoji="1" lang="en-US" altLang="zh-CN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x</a:t>
                </a:r>
                <a:r>
                  <a:rPr kumimoji="1" lang="zh-CN" alt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的函数；</a:t>
                </a:r>
                <a:endParaRPr kumimoji="1" lang="en-US" altLang="zh-CN" sz="2400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kumimoji="1" lang="zh-CN" alt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（</a:t>
                </a:r>
                <a:r>
                  <a:rPr kumimoji="1" lang="en-US" altLang="zh-CN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r>
                  <a:rPr kumimoji="1" lang="zh-CN" alt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）某销售商订购了</a:t>
                </a:r>
                <a:r>
                  <a:rPr kumimoji="1" lang="en-US" altLang="zh-CN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1000</a:t>
                </a:r>
                <a:r>
                  <a:rPr kumimoji="1" lang="zh-CN" alt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台，厂方可获利多少？</a:t>
                </a:r>
                <a:endParaRPr kumimoji="1" lang="en-US" altLang="zh-CN" sz="2400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kumimoji="1" lang="en-US" altLang="zh-CN" sz="2400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476672"/>
                <a:ext cx="7618040" cy="5619328"/>
              </a:xfrm>
              <a:blipFill rotWithShape="0">
                <a:blip r:embed="rId1"/>
                <a:stretch>
                  <a:fillRect l="-1440" t="-1302" r="-8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476672"/>
                <a:ext cx="7402016" cy="5619328"/>
              </a:xfrm>
            </p:spPr>
            <p:txBody>
              <a:bodyPr/>
              <a:lstStyle/>
              <a:p>
                <a:r>
                  <a:rPr kumimoji="1" lang="en-US" altLang="zh-CN" sz="2400" dirty="0" smtClean="0">
                    <a:solidFill>
                      <a:srgbClr val="FF0000"/>
                    </a:solidFill>
                  </a:rPr>
                  <a:t>(1)p=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mr-IN" altLang="zh-CN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mr-IN" altLang="zh-CN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90,</m:t>
                            </m:r>
                            <m:r>
                              <a:rPr kumimoji="1" lang="zh-CN" alt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                               </m:t>
                            </m:r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≤100;</m:t>
                            </m:r>
                          </m:e>
                          <m:e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90−</m:t>
                            </m:r>
                            <m:d>
                              <m:dPr>
                                <m:ctrlP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−100</m:t>
                                </m:r>
                              </m:e>
                            </m:d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0.01,</m:t>
                            </m:r>
                            <m:r>
                              <a:rPr kumimoji="1" lang="zh-CN" alt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100&lt;</m:t>
                            </m:r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≤1600</m:t>
                            </m:r>
                          </m:e>
                          <m:e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75,</m:t>
                            </m:r>
                            <m:r>
                              <a:rPr kumimoji="1" lang="zh-CN" alt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                             </m:t>
                            </m:r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&gt;1600.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zh-CN" sz="2400" dirty="0" smtClean="0">
                  <a:solidFill>
                    <a:srgbClr val="FF0000"/>
                  </a:solidFill>
                </a:endParaRPr>
              </a:p>
              <a:p>
                <a:r>
                  <a:rPr kumimoji="1" lang="en-US" altLang="zh-CN" sz="2400" dirty="0" smtClean="0">
                    <a:solidFill>
                      <a:srgbClr val="FF0000"/>
                    </a:solidFill>
                  </a:rPr>
                  <a:t>(2)R=px-60x</a:t>
                </a:r>
              </a:p>
              <a:p>
                <a:r>
                  <a:rPr kumimoji="1" lang="en-US" altLang="zh-CN" sz="2400" dirty="0" smtClean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mr-IN" altLang="zh-CN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mr-IN" altLang="zh-CN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90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−60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zh-CN" alt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                               </m:t>
                            </m:r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≤100;</m:t>
                            </m:r>
                          </m:e>
                          <m:e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90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−100</m:t>
                                </m:r>
                              </m:e>
                            </m:d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0.01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−60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zh-CN" alt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100&lt;</m:t>
                            </m:r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≤1600</m:t>
                            </m:r>
                          </m:e>
                          <m:e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75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−60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zh-CN" alt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                             </m:t>
                            </m:r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&gt;1600.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zh-CN" sz="2400" dirty="0" smtClean="0">
                  <a:solidFill>
                    <a:srgbClr val="FF0000"/>
                  </a:solidFill>
                </a:endParaRPr>
              </a:p>
              <a:p>
                <a:r>
                  <a:rPr kumimoji="1" lang="en-US" altLang="zh-CN" sz="2400" dirty="0" smtClean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mr-IN" altLang="zh-CN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mr-IN" altLang="zh-CN" sz="24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90</m:t>
                            </m:r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−60</m:t>
                            </m:r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=30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zh-CN" alt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                               </m:t>
                            </m:r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≤100;</m:t>
                            </m:r>
                          </m:e>
                          <m:e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31</m:t>
                            </m:r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−0.01</m:t>
                            </m:r>
                            <m:sSup>
                              <m:sSup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zh-CN" alt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   </m:t>
                            </m:r>
                            <m:r>
                              <a:rPr kumimoji="1" lang="zh-CN" altLang="en-US" sz="2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                  </m:t>
                            </m:r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100&lt;</m:t>
                            </m:r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≤1600</m:t>
                            </m:r>
                          </m:e>
                          <m:e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75</m:t>
                            </m:r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−60</m:t>
                            </m:r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=15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zh-CN" alt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                             </m:t>
                            </m:r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kumimoji="1" lang="en-US" altLang="zh-CN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&gt;1600.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zh-CN" sz="2400" dirty="0" smtClean="0">
                  <a:solidFill>
                    <a:srgbClr val="FF0000"/>
                  </a:solidFill>
                </a:endParaRPr>
              </a:p>
              <a:p>
                <a:r>
                  <a:rPr kumimoji="1" lang="en-US" altLang="zh-CN" sz="2400" dirty="0" smtClean="0">
                    <a:solidFill>
                      <a:srgbClr val="FF0000"/>
                    </a:solidFill>
                  </a:rPr>
                  <a:t>(3)21000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476672"/>
                <a:ext cx="7402016" cy="5619328"/>
              </a:xfrm>
              <a:blipFill rotWithShape="0">
                <a:blip r:embed="rId1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椭圆 2059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990600" y="3733800"/>
            <a:ext cx="5486400" cy="50323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146" name="椭圆 2061"/>
          <p:cNvSpPr>
            <a:spLocks noChangeArrowheads="1"/>
          </p:cNvSpPr>
          <p:nvPr/>
        </p:nvSpPr>
        <p:spPr bwMode="auto">
          <a:xfrm>
            <a:off x="990600" y="3733800"/>
            <a:ext cx="5486400" cy="50323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147" name="椭圆 2063"/>
          <p:cNvSpPr>
            <a:spLocks noChangeArrowheads="1"/>
          </p:cNvSpPr>
          <p:nvPr/>
        </p:nvSpPr>
        <p:spPr bwMode="auto">
          <a:xfrm>
            <a:off x="990600" y="3733800"/>
            <a:ext cx="5486400" cy="50323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148" name="矩形 2071"/>
          <p:cNvSpPr>
            <a:spLocks noChangeArrowheads="1"/>
          </p:cNvSpPr>
          <p:nvPr/>
        </p:nvSpPr>
        <p:spPr bwMode="auto">
          <a:xfrm>
            <a:off x="5334000" y="5943600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77" name="文本框 1"/>
          <p:cNvSpPr txBox="1"/>
          <p:nvPr/>
        </p:nvSpPr>
        <p:spPr>
          <a:xfrm>
            <a:off x="847725" y="469900"/>
            <a:ext cx="7870190" cy="452310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marL="360680" indent="-360680"/>
            <a:r>
              <a:rPr lang="zh-CN" altLang="zh-CN" sz="32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宋体" panose="02010600030101010101" pitchFamily="2" charset="-122"/>
              </a:rPr>
              <a:t>第一单元</a:t>
            </a:r>
            <a:r>
              <a:rPr lang="en-US" altLang="zh-CN" sz="32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宋体" panose="02010600030101010101" pitchFamily="2" charset="-122"/>
              </a:rPr>
              <a:t>  </a:t>
            </a:r>
            <a:r>
              <a:rPr lang="zh-CN" altLang="zh-CN" sz="32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宋体" panose="02010600030101010101" pitchFamily="2" charset="-122"/>
              </a:rPr>
              <a:t>函数与极限（</a:t>
            </a:r>
            <a:r>
              <a:rPr lang="en-US" altLang="zh-CN" sz="32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宋体" panose="02010600030101010101" pitchFamily="2" charset="-122"/>
              </a:rPr>
              <a:t>4</a:t>
            </a:r>
            <a:r>
              <a:rPr lang="zh-CN" altLang="zh-CN" sz="32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宋体" panose="02010600030101010101" pitchFamily="2" charset="-122"/>
              </a:rPr>
              <a:t>课时）</a:t>
            </a:r>
            <a:endParaRPr lang="zh-CN" altLang="zh-CN" sz="3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宋体" panose="02010600030101010101" pitchFamily="2" charset="-122"/>
            </a:endParaRPr>
          </a:p>
          <a:p>
            <a:pPr marL="360680" indent="-360680"/>
            <a:r>
              <a:rPr lang="zh-CN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anose="02010600030101010101" pitchFamily="2" charset="-122"/>
              </a:rPr>
              <a:t>【单元内容】</a:t>
            </a:r>
            <a:endParaRPr lang="en-US" altLang="zh-CN" sz="3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2" charset="-122"/>
              <a:ea typeface="宋体" panose="02010600030101010101" pitchFamily="2" charset="-122"/>
            </a:endParaRPr>
          </a:p>
          <a:p>
            <a:pPr marL="360680" indent="-360680"/>
            <a:r>
              <a:rPr lang="en-US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2" charset="-122"/>
                <a:ea typeface="宋体" panose="02010600030101010101" pitchFamily="2" charset="-122"/>
              </a:rPr>
              <a:t>1.1 </a:t>
            </a:r>
            <a:r>
              <a:rPr lang="zh-CN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anose="02010600030101010101" pitchFamily="2" charset="-122"/>
              </a:rPr>
              <a:t>函数的概念、</a:t>
            </a:r>
            <a:r>
              <a:rPr lang="zh-CN" altLang="zh-CN" sz="3200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anose="02010600030101010101" pitchFamily="2" charset="-122"/>
              </a:rPr>
              <a:t>特性</a:t>
            </a:r>
            <a:r>
              <a:rPr lang="zh-CN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anose="02010600030101010101" pitchFamily="2" charset="-122"/>
              </a:rPr>
              <a:t>、初等函数</a:t>
            </a:r>
            <a:endParaRPr lang="en-US" altLang="zh-CN" sz="3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2" charset="-122"/>
              <a:ea typeface="宋体" panose="02010600030101010101" pitchFamily="2" charset="-122"/>
            </a:endParaRPr>
          </a:p>
          <a:p>
            <a:pPr marL="360680" indent="-360680"/>
            <a:r>
              <a:rPr lang="en-US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2" charset="-122"/>
                <a:ea typeface="宋体" panose="02010600030101010101" pitchFamily="2" charset="-122"/>
              </a:rPr>
              <a:t>1.2 </a:t>
            </a:r>
            <a:r>
              <a:rPr lang="zh-CN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anose="02010600030101010101" pitchFamily="2" charset="-122"/>
              </a:rPr>
              <a:t>机器学习中十几个常见的函数</a:t>
            </a:r>
            <a:endParaRPr lang="en-US" altLang="zh-CN" sz="3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2" charset="-122"/>
              <a:ea typeface="宋体" panose="02010600030101010101" pitchFamily="2" charset="-122"/>
            </a:endParaRPr>
          </a:p>
          <a:p>
            <a:pPr marL="360680" indent="-360680"/>
            <a:r>
              <a:rPr lang="en-US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2" charset="-122"/>
                <a:ea typeface="宋体" panose="02010600030101010101" pitchFamily="2" charset="-122"/>
              </a:rPr>
              <a:t>1.3  </a:t>
            </a:r>
            <a:r>
              <a:rPr lang="zh-CN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anose="02010600030101010101" pitchFamily="2" charset="-122"/>
              </a:rPr>
              <a:t>闭区间上连续函数的性质</a:t>
            </a:r>
            <a:endParaRPr lang="en-US" altLang="zh-CN" sz="3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2" charset="-122"/>
              <a:ea typeface="宋体" panose="02010600030101010101" pitchFamily="2" charset="-122"/>
            </a:endParaRPr>
          </a:p>
          <a:p>
            <a:pPr marL="360680" indent="-360680"/>
            <a:r>
              <a:rPr lang="en-US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2" charset="-122"/>
                <a:ea typeface="宋体" panose="02010600030101010101" pitchFamily="2" charset="-122"/>
              </a:rPr>
              <a:t>1.3.1  </a:t>
            </a:r>
            <a:r>
              <a:rPr lang="zh-CN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anose="02010600030101010101" pitchFamily="2" charset="-122"/>
              </a:rPr>
              <a:t>有界性与最大值最小值定理</a:t>
            </a:r>
            <a:endParaRPr lang="en-US" altLang="zh-CN" sz="3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2" charset="-122"/>
              <a:ea typeface="宋体" panose="02010600030101010101" pitchFamily="2" charset="-122"/>
            </a:endParaRPr>
          </a:p>
          <a:p>
            <a:pPr marL="360680" indent="-360680"/>
            <a:r>
              <a:rPr lang="en-US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2" charset="-122"/>
                <a:ea typeface="宋体" panose="02010600030101010101" pitchFamily="2" charset="-122"/>
              </a:rPr>
              <a:t>1.3.2  </a:t>
            </a:r>
            <a:r>
              <a:rPr lang="zh-CN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anose="02010600030101010101" pitchFamily="2" charset="-122"/>
              </a:rPr>
              <a:t>零点定理与介值定理</a:t>
            </a:r>
            <a:endParaRPr lang="zh-CN" altLang="zh-CN" sz="3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宋体" panose="02010600030101010101" pitchFamily="2" charset="-122"/>
            </a:endParaRPr>
          </a:p>
          <a:p>
            <a:pPr marL="360680" indent="-360680"/>
            <a:r>
              <a:rPr lang="zh-CN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anose="02010600030101010101" pitchFamily="2" charset="-122"/>
              </a:rPr>
              <a:t>1.4 实例:用描点法编程绘画常见的函数图形</a:t>
            </a:r>
            <a:endParaRPr lang="zh-CN" altLang="zh-CN" sz="3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同侧圆角矩形 1"/>
          <p:cNvSpPr/>
          <p:nvPr/>
        </p:nvSpPr>
        <p:spPr>
          <a:xfrm>
            <a:off x="990600" y="1515745"/>
            <a:ext cx="6768465" cy="504190"/>
          </a:xfrm>
          <a:prstGeom prst="round2Same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8193"/>
          <p:cNvSpPr>
            <a:spLocks noGrp="1" noChangeArrowheads="1"/>
          </p:cNvSpPr>
          <p:nvPr>
            <p:ph type="title"/>
          </p:nvPr>
        </p:nvSpPr>
        <p:spPr>
          <a:xfrm>
            <a:off x="857250" y="457200"/>
            <a:ext cx="7772400" cy="1143000"/>
          </a:xfrm>
        </p:spPr>
        <p:txBody>
          <a:bodyPr/>
          <a:lstStyle/>
          <a:p>
            <a:pPr algn="l"/>
            <a:r>
              <a:rPr lang="en-US" altLang="zh-CN" sz="4000" dirty="0"/>
              <a:t>1.2 </a:t>
            </a:r>
            <a:r>
              <a:rPr lang="zh-CN" altLang="en-US" sz="4000" dirty="0"/>
              <a:t>函数的</a:t>
            </a:r>
            <a:r>
              <a:rPr lang="zh-CN" altLang="en-US" sz="4000" dirty="0" smtClean="0"/>
              <a:t>特性（</a:t>
            </a:r>
            <a:r>
              <a:rPr lang="en-US" altLang="zh-CN" sz="4000" dirty="0" smtClean="0"/>
              <a:t>4</a:t>
            </a:r>
            <a:r>
              <a:rPr lang="zh-CN" altLang="en-US" sz="4000" dirty="0" smtClean="0"/>
              <a:t>个）</a:t>
            </a:r>
            <a:endParaRPr lang="zh-CN" altLang="en-US" sz="4000" b="0" dirty="0"/>
          </a:p>
        </p:txBody>
      </p:sp>
      <p:grpSp>
        <p:nvGrpSpPr>
          <p:cNvPr id="8248" name="组合 8247"/>
          <p:cNvGrpSpPr/>
          <p:nvPr/>
        </p:nvGrpSpPr>
        <p:grpSpPr bwMode="auto">
          <a:xfrm>
            <a:off x="1003300" y="3200400"/>
            <a:ext cx="3714750" cy="2819400"/>
            <a:chOff x="480" y="2304"/>
            <a:chExt cx="2340" cy="1776"/>
          </a:xfrm>
        </p:grpSpPr>
        <p:sp>
          <p:nvSpPr>
            <p:cNvPr id="7171" name="直接连接符 8197"/>
            <p:cNvSpPr>
              <a:spLocks noChangeShapeType="1"/>
            </p:cNvSpPr>
            <p:nvPr/>
          </p:nvSpPr>
          <p:spPr bwMode="auto">
            <a:xfrm>
              <a:off x="480" y="3312"/>
              <a:ext cx="20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" name="直接连接符 8199"/>
            <p:cNvSpPr>
              <a:spLocks noChangeShapeType="1"/>
            </p:cNvSpPr>
            <p:nvPr/>
          </p:nvSpPr>
          <p:spPr bwMode="auto">
            <a:xfrm>
              <a:off x="480" y="2784"/>
              <a:ext cx="1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" name="直接连接符 8200"/>
            <p:cNvSpPr>
              <a:spLocks noChangeShapeType="1"/>
            </p:cNvSpPr>
            <p:nvPr/>
          </p:nvSpPr>
          <p:spPr bwMode="auto">
            <a:xfrm>
              <a:off x="480" y="3792"/>
              <a:ext cx="1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" name="直接连接符 8203"/>
            <p:cNvSpPr>
              <a:spLocks noChangeShapeType="1"/>
            </p:cNvSpPr>
            <p:nvPr/>
          </p:nvSpPr>
          <p:spPr bwMode="auto">
            <a:xfrm flipV="1">
              <a:off x="1312" y="244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" name="任意多边形 8205"/>
            <p:cNvSpPr>
              <a:spLocks noChangeArrowheads="1"/>
            </p:cNvSpPr>
            <p:nvPr/>
          </p:nvSpPr>
          <p:spPr bwMode="auto">
            <a:xfrm>
              <a:off x="480" y="2832"/>
              <a:ext cx="1664" cy="864"/>
            </a:xfrm>
            <a:custGeom>
              <a:avLst/>
              <a:gdLst>
                <a:gd name="T0" fmla="*/ 1536 w 1536"/>
                <a:gd name="T1" fmla="*/ 0 h 864"/>
                <a:gd name="T2" fmla="*/ 1200 w 1536"/>
                <a:gd name="T3" fmla="*/ 336 h 864"/>
                <a:gd name="T4" fmla="*/ 960 w 1536"/>
                <a:gd name="T5" fmla="*/ 336 h 864"/>
                <a:gd name="T6" fmla="*/ 672 w 1536"/>
                <a:gd name="T7" fmla="*/ 240 h 864"/>
                <a:gd name="T8" fmla="*/ 144 w 1536"/>
                <a:gd name="T9" fmla="*/ 768 h 864"/>
                <a:gd name="T10" fmla="*/ 0 w 1536"/>
                <a:gd name="T11" fmla="*/ 816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6" h="864">
                  <a:moveTo>
                    <a:pt x="1536" y="0"/>
                  </a:moveTo>
                  <a:cubicBezTo>
                    <a:pt x="1416" y="140"/>
                    <a:pt x="1296" y="280"/>
                    <a:pt x="1200" y="336"/>
                  </a:cubicBezTo>
                  <a:cubicBezTo>
                    <a:pt x="1104" y="392"/>
                    <a:pt x="1048" y="352"/>
                    <a:pt x="960" y="336"/>
                  </a:cubicBezTo>
                  <a:cubicBezTo>
                    <a:pt x="872" y="320"/>
                    <a:pt x="808" y="168"/>
                    <a:pt x="672" y="240"/>
                  </a:cubicBezTo>
                  <a:cubicBezTo>
                    <a:pt x="536" y="312"/>
                    <a:pt x="256" y="672"/>
                    <a:pt x="144" y="768"/>
                  </a:cubicBezTo>
                  <a:cubicBezTo>
                    <a:pt x="32" y="864"/>
                    <a:pt x="16" y="840"/>
                    <a:pt x="0" y="81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76" name="文本框 8208"/>
            <p:cNvSpPr txBox="1">
              <a:spLocks noChangeArrowheads="1"/>
            </p:cNvSpPr>
            <p:nvPr/>
          </p:nvSpPr>
          <p:spPr bwMode="auto">
            <a:xfrm>
              <a:off x="996" y="254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/>
                <a:t>M</a:t>
              </a:r>
              <a:endParaRPr lang="en-US" altLang="zh-CN"/>
            </a:p>
          </p:txBody>
        </p:sp>
        <p:sp>
          <p:nvSpPr>
            <p:cNvPr id="7177" name="文本框 8210"/>
            <p:cNvSpPr txBox="1">
              <a:spLocks noChangeArrowheads="1"/>
            </p:cNvSpPr>
            <p:nvPr/>
          </p:nvSpPr>
          <p:spPr bwMode="auto">
            <a:xfrm>
              <a:off x="976" y="3792"/>
              <a:ext cx="5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/>
                <a:t>-M</a:t>
              </a:r>
              <a:endParaRPr lang="en-US" altLang="zh-CN"/>
            </a:p>
          </p:txBody>
        </p:sp>
        <p:sp>
          <p:nvSpPr>
            <p:cNvPr id="7178" name="文本框 8212"/>
            <p:cNvSpPr txBox="1">
              <a:spLocks noChangeArrowheads="1"/>
            </p:cNvSpPr>
            <p:nvPr/>
          </p:nvSpPr>
          <p:spPr bwMode="auto">
            <a:xfrm>
              <a:off x="1364" y="2304"/>
              <a:ext cx="10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/>
                <a:t>y</a:t>
              </a:r>
              <a:endParaRPr lang="en-US" altLang="zh-CN" b="1"/>
            </a:p>
          </p:txBody>
        </p:sp>
        <p:sp>
          <p:nvSpPr>
            <p:cNvPr id="7179" name="文本框 8214"/>
            <p:cNvSpPr txBox="1">
              <a:spLocks noChangeArrowheads="1"/>
            </p:cNvSpPr>
            <p:nvPr/>
          </p:nvSpPr>
          <p:spPr bwMode="auto">
            <a:xfrm>
              <a:off x="2484" y="3120"/>
              <a:ext cx="2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/>
                <a:t>x</a:t>
              </a:r>
              <a:endParaRPr lang="en-US" altLang="zh-CN"/>
            </a:p>
          </p:txBody>
        </p:sp>
        <p:sp>
          <p:nvSpPr>
            <p:cNvPr id="7180" name="文本框 8216"/>
            <p:cNvSpPr txBox="1">
              <a:spLocks noChangeArrowheads="1"/>
            </p:cNvSpPr>
            <p:nvPr/>
          </p:nvSpPr>
          <p:spPr bwMode="auto">
            <a:xfrm>
              <a:off x="1312" y="3216"/>
              <a:ext cx="15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/>
                <a:t>o</a:t>
              </a:r>
              <a:endParaRPr lang="en-US" altLang="zh-CN"/>
            </a:p>
          </p:txBody>
        </p:sp>
        <p:sp>
          <p:nvSpPr>
            <p:cNvPr id="7181" name="文本框 8218"/>
            <p:cNvSpPr txBox="1">
              <a:spLocks noChangeArrowheads="1"/>
            </p:cNvSpPr>
            <p:nvPr/>
          </p:nvSpPr>
          <p:spPr bwMode="auto">
            <a:xfrm>
              <a:off x="1364" y="2784"/>
              <a:ext cx="11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/>
                <a:t>y=f(x)</a:t>
              </a:r>
              <a:endParaRPr lang="en-US" altLang="zh-CN"/>
            </a:p>
          </p:txBody>
        </p:sp>
        <p:sp>
          <p:nvSpPr>
            <p:cNvPr id="7182" name="直接连接符 8219"/>
            <p:cNvSpPr>
              <a:spLocks noChangeShapeType="1"/>
            </p:cNvSpPr>
            <p:nvPr/>
          </p:nvSpPr>
          <p:spPr bwMode="auto">
            <a:xfrm>
              <a:off x="480" y="33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" name="直接连接符 8220"/>
            <p:cNvSpPr>
              <a:spLocks noChangeShapeType="1"/>
            </p:cNvSpPr>
            <p:nvPr/>
          </p:nvSpPr>
          <p:spPr bwMode="auto">
            <a:xfrm>
              <a:off x="2100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直接连接符 8225"/>
            <p:cNvSpPr>
              <a:spLocks noChangeShapeType="1"/>
            </p:cNvSpPr>
            <p:nvPr/>
          </p:nvSpPr>
          <p:spPr bwMode="auto">
            <a:xfrm>
              <a:off x="480" y="3312"/>
              <a:ext cx="1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文本框 8227"/>
            <p:cNvSpPr txBox="1">
              <a:spLocks noChangeArrowheads="1"/>
            </p:cNvSpPr>
            <p:nvPr/>
          </p:nvSpPr>
          <p:spPr bwMode="auto">
            <a:xfrm>
              <a:off x="2004" y="3360"/>
              <a:ext cx="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/>
                <a:t>X</a:t>
              </a:r>
              <a:endParaRPr lang="en-US" altLang="zh-CN"/>
            </a:p>
          </p:txBody>
        </p:sp>
      </p:grpSp>
      <p:sp>
        <p:nvSpPr>
          <p:cNvPr id="8230" name="文本框 8229"/>
          <p:cNvSpPr txBox="1">
            <a:spLocks noChangeArrowheads="1"/>
          </p:cNvSpPr>
          <p:nvPr/>
        </p:nvSpPr>
        <p:spPr bwMode="auto">
          <a:xfrm>
            <a:off x="2603500" y="4953000"/>
            <a:ext cx="1225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有界</a:t>
            </a:r>
            <a:endParaRPr lang="zh-CN" altLang="en-US"/>
          </a:p>
        </p:txBody>
      </p:sp>
      <p:sp>
        <p:nvSpPr>
          <p:cNvPr id="8231" name="文本框 8230"/>
          <p:cNvSpPr txBox="1">
            <a:spLocks noChangeArrowheads="1"/>
          </p:cNvSpPr>
          <p:nvPr/>
        </p:nvSpPr>
        <p:spPr bwMode="auto">
          <a:xfrm>
            <a:off x="7308850" y="4953000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无界</a:t>
            </a:r>
            <a:endParaRPr lang="zh-CN" altLang="en-US" b="1"/>
          </a:p>
        </p:txBody>
      </p:sp>
      <p:grpSp>
        <p:nvGrpSpPr>
          <p:cNvPr id="8247" name="组合 8246"/>
          <p:cNvGrpSpPr/>
          <p:nvPr/>
        </p:nvGrpSpPr>
        <p:grpSpPr bwMode="auto">
          <a:xfrm>
            <a:off x="4737100" y="3124200"/>
            <a:ext cx="3797300" cy="2971800"/>
            <a:chOff x="2832" y="2160"/>
            <a:chExt cx="2392" cy="1872"/>
          </a:xfrm>
        </p:grpSpPr>
        <p:sp>
          <p:nvSpPr>
            <p:cNvPr id="7189" name="直接连接符 8198"/>
            <p:cNvSpPr>
              <a:spLocks noChangeShapeType="1"/>
            </p:cNvSpPr>
            <p:nvPr/>
          </p:nvSpPr>
          <p:spPr bwMode="auto">
            <a:xfrm>
              <a:off x="2832" y="3216"/>
              <a:ext cx="21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直接连接符 8201"/>
            <p:cNvSpPr>
              <a:spLocks noChangeShapeType="1"/>
            </p:cNvSpPr>
            <p:nvPr/>
          </p:nvSpPr>
          <p:spPr bwMode="auto">
            <a:xfrm>
              <a:off x="2884" y="3744"/>
              <a:ext cx="1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直接连接符 8202"/>
            <p:cNvSpPr>
              <a:spLocks noChangeShapeType="1"/>
            </p:cNvSpPr>
            <p:nvPr/>
          </p:nvSpPr>
          <p:spPr bwMode="auto">
            <a:xfrm>
              <a:off x="2832" y="2688"/>
              <a:ext cx="1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直接连接符 8204"/>
            <p:cNvSpPr>
              <a:spLocks noChangeShapeType="1"/>
            </p:cNvSpPr>
            <p:nvPr/>
          </p:nvSpPr>
          <p:spPr bwMode="auto">
            <a:xfrm flipV="1">
              <a:off x="3664" y="230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任意多边形 8206"/>
            <p:cNvSpPr>
              <a:spLocks noChangeArrowheads="1"/>
            </p:cNvSpPr>
            <p:nvPr/>
          </p:nvSpPr>
          <p:spPr bwMode="auto">
            <a:xfrm>
              <a:off x="4080" y="2784"/>
              <a:ext cx="728" cy="384"/>
            </a:xfrm>
            <a:custGeom>
              <a:avLst/>
              <a:gdLst>
                <a:gd name="T0" fmla="*/ 0 w 672"/>
                <a:gd name="T1" fmla="*/ 8 h 384"/>
                <a:gd name="T2" fmla="*/ 96 w 672"/>
                <a:gd name="T3" fmla="*/ 56 h 384"/>
                <a:gd name="T4" fmla="*/ 240 w 672"/>
                <a:gd name="T5" fmla="*/ 296 h 384"/>
                <a:gd name="T6" fmla="*/ 384 w 672"/>
                <a:gd name="T7" fmla="*/ 344 h 384"/>
                <a:gd name="T8" fmla="*/ 576 w 672"/>
                <a:gd name="T9" fmla="*/ 56 h 384"/>
                <a:gd name="T10" fmla="*/ 672 w 672"/>
                <a:gd name="T11" fmla="*/ 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2" h="384">
                  <a:moveTo>
                    <a:pt x="0" y="8"/>
                  </a:moveTo>
                  <a:cubicBezTo>
                    <a:pt x="28" y="8"/>
                    <a:pt x="56" y="8"/>
                    <a:pt x="96" y="56"/>
                  </a:cubicBezTo>
                  <a:cubicBezTo>
                    <a:pt x="136" y="104"/>
                    <a:pt x="192" y="248"/>
                    <a:pt x="240" y="296"/>
                  </a:cubicBezTo>
                  <a:cubicBezTo>
                    <a:pt x="288" y="344"/>
                    <a:pt x="328" y="384"/>
                    <a:pt x="384" y="344"/>
                  </a:cubicBezTo>
                  <a:cubicBezTo>
                    <a:pt x="440" y="304"/>
                    <a:pt x="528" y="112"/>
                    <a:pt x="576" y="56"/>
                  </a:cubicBezTo>
                  <a:cubicBezTo>
                    <a:pt x="624" y="0"/>
                    <a:pt x="648" y="8"/>
                    <a:pt x="672" y="8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94" name="任意多边形 8207"/>
            <p:cNvSpPr>
              <a:spLocks noChangeArrowheads="1"/>
            </p:cNvSpPr>
            <p:nvPr/>
          </p:nvSpPr>
          <p:spPr bwMode="auto">
            <a:xfrm>
              <a:off x="3144" y="2832"/>
              <a:ext cx="832" cy="1056"/>
            </a:xfrm>
            <a:custGeom>
              <a:avLst/>
              <a:gdLst>
                <a:gd name="T0" fmla="*/ 0 w 768"/>
                <a:gd name="T1" fmla="*/ 0 h 1056"/>
                <a:gd name="T2" fmla="*/ 288 w 768"/>
                <a:gd name="T3" fmla="*/ 96 h 1056"/>
                <a:gd name="T4" fmla="*/ 576 w 768"/>
                <a:gd name="T5" fmla="*/ 336 h 1056"/>
                <a:gd name="T6" fmla="*/ 672 w 768"/>
                <a:gd name="T7" fmla="*/ 624 h 1056"/>
                <a:gd name="T8" fmla="*/ 768 w 768"/>
                <a:gd name="T9" fmla="*/ 10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056">
                  <a:moveTo>
                    <a:pt x="0" y="0"/>
                  </a:moveTo>
                  <a:cubicBezTo>
                    <a:pt x="96" y="20"/>
                    <a:pt x="192" y="40"/>
                    <a:pt x="288" y="96"/>
                  </a:cubicBezTo>
                  <a:cubicBezTo>
                    <a:pt x="384" y="152"/>
                    <a:pt x="512" y="248"/>
                    <a:pt x="576" y="336"/>
                  </a:cubicBezTo>
                  <a:cubicBezTo>
                    <a:pt x="640" y="424"/>
                    <a:pt x="640" y="504"/>
                    <a:pt x="672" y="624"/>
                  </a:cubicBezTo>
                  <a:cubicBezTo>
                    <a:pt x="704" y="744"/>
                    <a:pt x="736" y="900"/>
                    <a:pt x="768" y="105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95" name="文本框 8209"/>
            <p:cNvSpPr txBox="1">
              <a:spLocks noChangeArrowheads="1"/>
            </p:cNvSpPr>
            <p:nvPr/>
          </p:nvSpPr>
          <p:spPr bwMode="auto">
            <a:xfrm>
              <a:off x="3396" y="2400"/>
              <a:ext cx="3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/>
                <a:t>M</a:t>
              </a:r>
              <a:endParaRPr lang="en-US" altLang="zh-CN"/>
            </a:p>
          </p:txBody>
        </p:sp>
        <p:sp>
          <p:nvSpPr>
            <p:cNvPr id="7196" name="文本框 8211"/>
            <p:cNvSpPr txBox="1">
              <a:spLocks noChangeArrowheads="1"/>
            </p:cNvSpPr>
            <p:nvPr/>
          </p:nvSpPr>
          <p:spPr bwMode="auto">
            <a:xfrm>
              <a:off x="3248" y="3744"/>
              <a:ext cx="14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/>
                <a:t>-M</a:t>
              </a:r>
              <a:endParaRPr lang="en-US" altLang="zh-CN"/>
            </a:p>
          </p:txBody>
        </p:sp>
        <p:sp>
          <p:nvSpPr>
            <p:cNvPr id="7197" name="文本框 8213"/>
            <p:cNvSpPr txBox="1">
              <a:spLocks noChangeArrowheads="1"/>
            </p:cNvSpPr>
            <p:nvPr/>
          </p:nvSpPr>
          <p:spPr bwMode="auto">
            <a:xfrm>
              <a:off x="3696" y="2160"/>
              <a:ext cx="2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/>
                <a:t>y</a:t>
              </a:r>
              <a:endParaRPr lang="en-US" altLang="zh-CN" b="1"/>
            </a:p>
          </p:txBody>
        </p:sp>
        <p:sp>
          <p:nvSpPr>
            <p:cNvPr id="7198" name="文本框 8215"/>
            <p:cNvSpPr txBox="1">
              <a:spLocks noChangeArrowheads="1"/>
            </p:cNvSpPr>
            <p:nvPr/>
          </p:nvSpPr>
          <p:spPr bwMode="auto">
            <a:xfrm>
              <a:off x="4928" y="3120"/>
              <a:ext cx="2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/>
                <a:t>x</a:t>
              </a:r>
              <a:endParaRPr lang="en-US" altLang="zh-CN"/>
            </a:p>
          </p:txBody>
        </p:sp>
        <p:sp>
          <p:nvSpPr>
            <p:cNvPr id="7199" name="文本框 8217"/>
            <p:cNvSpPr txBox="1">
              <a:spLocks noChangeArrowheads="1"/>
            </p:cNvSpPr>
            <p:nvPr/>
          </p:nvSpPr>
          <p:spPr bwMode="auto">
            <a:xfrm>
              <a:off x="3456" y="3168"/>
              <a:ext cx="15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/>
                <a:t>o</a:t>
              </a:r>
              <a:endParaRPr lang="en-US" altLang="zh-CN"/>
            </a:p>
          </p:txBody>
        </p:sp>
        <p:sp>
          <p:nvSpPr>
            <p:cNvPr id="7200" name="直接连接符 8221"/>
            <p:cNvSpPr>
              <a:spLocks noChangeShapeType="1"/>
            </p:cNvSpPr>
            <p:nvPr/>
          </p:nvSpPr>
          <p:spPr bwMode="auto">
            <a:xfrm>
              <a:off x="3144" y="283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" name="直接连接符 8222"/>
            <p:cNvSpPr>
              <a:spLocks noChangeShapeType="1"/>
            </p:cNvSpPr>
            <p:nvPr/>
          </p:nvSpPr>
          <p:spPr bwMode="auto">
            <a:xfrm>
              <a:off x="4080" y="2784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" name="直接连接符 8223"/>
            <p:cNvSpPr>
              <a:spLocks noChangeShapeType="1"/>
            </p:cNvSpPr>
            <p:nvPr/>
          </p:nvSpPr>
          <p:spPr bwMode="auto">
            <a:xfrm>
              <a:off x="4808" y="27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" name="直接连接符 8224"/>
            <p:cNvSpPr>
              <a:spLocks noChangeShapeType="1"/>
            </p:cNvSpPr>
            <p:nvPr/>
          </p:nvSpPr>
          <p:spPr bwMode="auto">
            <a:xfrm>
              <a:off x="3976" y="321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" name="直接连接符 8226"/>
            <p:cNvSpPr>
              <a:spLocks noChangeShapeType="1"/>
            </p:cNvSpPr>
            <p:nvPr/>
          </p:nvSpPr>
          <p:spPr bwMode="auto">
            <a:xfrm>
              <a:off x="3144" y="3216"/>
              <a:ext cx="16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" name="文本框 8228"/>
            <p:cNvSpPr txBox="1">
              <a:spLocks noChangeArrowheads="1"/>
            </p:cNvSpPr>
            <p:nvPr/>
          </p:nvSpPr>
          <p:spPr bwMode="auto">
            <a:xfrm>
              <a:off x="4132" y="3216"/>
              <a:ext cx="10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/>
                <a:t>X</a:t>
              </a:r>
              <a:endParaRPr lang="en-US" altLang="zh-CN"/>
            </a:p>
          </p:txBody>
        </p:sp>
        <p:graphicFrame>
          <p:nvGraphicFramePr>
            <p:cNvPr id="7206" name="对象 8236"/>
            <p:cNvGraphicFramePr/>
            <p:nvPr/>
          </p:nvGraphicFramePr>
          <p:xfrm>
            <a:off x="3830" y="2918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1" name="" r:id="rId1" imgW="381000" imgH="457200" progId="Equation.3">
                    <p:embed/>
                  </p:oleObj>
                </mc:Choice>
                <mc:Fallback>
                  <p:oleObj name="" r:id="rId1" imgW="381000" imgH="457200" progId="Equation.3">
                    <p:embed/>
                    <p:pic>
                      <p:nvPicPr>
                        <p:cNvPr id="0" name="对象 82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0" y="2918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43" name="对象 8242"/>
          <p:cNvGraphicFramePr/>
          <p:nvPr/>
        </p:nvGraphicFramePr>
        <p:xfrm>
          <a:off x="914400" y="2133600"/>
          <a:ext cx="72278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2" name="" r:id="rId3" imgW="7226300" imgH="469900" progId="Equation.3">
                  <p:embed/>
                </p:oleObj>
              </mc:Choice>
              <mc:Fallback>
                <p:oleObj name="" r:id="rId3" imgW="7226300" imgH="469900" progId="Equation.3">
                  <p:embed/>
                  <p:pic>
                    <p:nvPicPr>
                      <p:cNvPr id="0" name="对象 824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33600"/>
                        <a:ext cx="72278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45" name="文本框 8244"/>
          <p:cNvSpPr txBox="1">
            <a:spLocks noChangeArrowheads="1"/>
          </p:cNvSpPr>
          <p:nvPr/>
        </p:nvSpPr>
        <p:spPr bwMode="auto">
          <a:xfrm>
            <a:off x="914400" y="1428750"/>
            <a:ext cx="5410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</a:rPr>
              <a:t>1</a:t>
            </a:r>
            <a:r>
              <a:rPr lang="zh-CN" altLang="en-US" sz="3200" b="1" dirty="0">
                <a:solidFill>
                  <a:schemeClr val="accent2"/>
                </a:solidFill>
              </a:rPr>
              <a:t>．函数的有界性</a:t>
            </a:r>
            <a:r>
              <a:rPr lang="en-US" altLang="zh-CN" sz="3200" b="1" dirty="0">
                <a:solidFill>
                  <a:schemeClr val="accent2"/>
                </a:solidFill>
              </a:rPr>
              <a:t>:</a:t>
            </a:r>
            <a:endParaRPr lang="en-US" altLang="zh-CN" sz="2800" b="1" dirty="0"/>
          </a:p>
        </p:txBody>
      </p:sp>
      <p:graphicFrame>
        <p:nvGraphicFramePr>
          <p:cNvPr id="8249" name="对象 8248"/>
          <p:cNvGraphicFramePr/>
          <p:nvPr/>
        </p:nvGraphicFramePr>
        <p:xfrm>
          <a:off x="914400" y="2757488"/>
          <a:ext cx="59817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3" name="" r:id="rId5" imgW="5979160" imgH="444500" progId="Equation.3">
                  <p:embed/>
                </p:oleObj>
              </mc:Choice>
              <mc:Fallback>
                <p:oleObj name="" r:id="rId5" imgW="5979160" imgH="444500" progId="Equation.3">
                  <p:embed/>
                  <p:pic>
                    <p:nvPicPr>
                      <p:cNvPr id="0" name="对象 824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57488"/>
                        <a:ext cx="59817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0" grpId="0"/>
      <p:bldP spid="8231" grpId="0"/>
      <p:bldP spid="82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22529"/>
          <p:cNvSpPr txBox="1">
            <a:spLocks noChangeArrowheads="1"/>
          </p:cNvSpPr>
          <p:nvPr/>
        </p:nvSpPr>
        <p:spPr bwMode="auto">
          <a:xfrm>
            <a:off x="914400" y="762000"/>
            <a:ext cx="3657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</a:rPr>
              <a:t>2</a:t>
            </a:r>
            <a:r>
              <a:rPr lang="zh-CN" altLang="en-US" sz="3200" b="1" dirty="0">
                <a:solidFill>
                  <a:schemeClr val="accent2"/>
                </a:solidFill>
              </a:rPr>
              <a:t>．函数的单调性</a:t>
            </a:r>
            <a:r>
              <a:rPr lang="en-US" altLang="zh-CN" sz="3200" b="1" dirty="0">
                <a:solidFill>
                  <a:schemeClr val="accent2"/>
                </a:solidFill>
              </a:rPr>
              <a:t>:</a:t>
            </a:r>
            <a:endParaRPr lang="en-US" altLang="zh-CN" dirty="0"/>
          </a:p>
        </p:txBody>
      </p:sp>
      <p:graphicFrame>
        <p:nvGraphicFramePr>
          <p:cNvPr id="22586" name="对象 22585"/>
          <p:cNvGraphicFramePr/>
          <p:nvPr/>
        </p:nvGraphicFramePr>
        <p:xfrm>
          <a:off x="904875" y="1447800"/>
          <a:ext cx="58007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8" name="" r:id="rId1" imgW="6235700" imgH="457200" progId="Equation.3">
                  <p:embed/>
                </p:oleObj>
              </mc:Choice>
              <mc:Fallback>
                <p:oleObj name="" r:id="rId1" imgW="6235700" imgH="457200" progId="Equation.3">
                  <p:embed/>
                  <p:pic>
                    <p:nvPicPr>
                      <p:cNvPr id="0" name="对象 22585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447800"/>
                        <a:ext cx="580072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87" name="对象 22586"/>
          <p:cNvGraphicFramePr/>
          <p:nvPr/>
        </p:nvGraphicFramePr>
        <p:xfrm>
          <a:off x="954088" y="1978025"/>
          <a:ext cx="750411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9" name="" r:id="rId3" imgW="8064500" imgH="469900" progId="Equation.3">
                  <p:embed/>
                </p:oleObj>
              </mc:Choice>
              <mc:Fallback>
                <p:oleObj name="" r:id="rId3" imgW="8064500" imgH="469900" progId="Equation.3">
                  <p:embed/>
                  <p:pic>
                    <p:nvPicPr>
                      <p:cNvPr id="0" name="对象 2258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1978025"/>
                        <a:ext cx="7504112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89" name="对象 22588"/>
          <p:cNvGraphicFramePr/>
          <p:nvPr/>
        </p:nvGraphicFramePr>
        <p:xfrm>
          <a:off x="1019175" y="3054350"/>
          <a:ext cx="616108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0" name="" r:id="rId5" imgW="6525260" imgH="431800" progId="Equation.3">
                  <p:embed/>
                </p:oleObj>
              </mc:Choice>
              <mc:Fallback>
                <p:oleObj name="" r:id="rId5" imgW="6525260" imgH="431800" progId="Equation.3">
                  <p:embed/>
                  <p:pic>
                    <p:nvPicPr>
                      <p:cNvPr id="0" name="对象 2258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3054350"/>
                        <a:ext cx="6161088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90" name="对象 22589"/>
          <p:cNvGraphicFramePr/>
          <p:nvPr/>
        </p:nvGraphicFramePr>
        <p:xfrm>
          <a:off x="930275" y="2484438"/>
          <a:ext cx="34131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1" name="" r:id="rId7" imgW="3670300" imgH="457200" progId="Equation.3">
                  <p:embed/>
                </p:oleObj>
              </mc:Choice>
              <mc:Fallback>
                <p:oleObj name="" r:id="rId7" imgW="3670300" imgH="457200" progId="Equation.3">
                  <p:embed/>
                  <p:pic>
                    <p:nvPicPr>
                      <p:cNvPr id="0" name="对象 2258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2484438"/>
                        <a:ext cx="34131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92" name="组合 22591"/>
          <p:cNvGrpSpPr/>
          <p:nvPr/>
        </p:nvGrpSpPr>
        <p:grpSpPr bwMode="auto">
          <a:xfrm>
            <a:off x="2895600" y="3113088"/>
            <a:ext cx="3429000" cy="2982912"/>
            <a:chOff x="480" y="1824"/>
            <a:chExt cx="2211" cy="2215"/>
          </a:xfrm>
        </p:grpSpPr>
        <p:sp>
          <p:nvSpPr>
            <p:cNvPr id="8199" name="直接连接符 22592"/>
            <p:cNvSpPr>
              <a:spLocks noChangeShapeType="1"/>
            </p:cNvSpPr>
            <p:nvPr/>
          </p:nvSpPr>
          <p:spPr bwMode="auto">
            <a:xfrm>
              <a:off x="500" y="3600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0" name="直接连接符 22593"/>
            <p:cNvSpPr>
              <a:spLocks noChangeShapeType="1"/>
            </p:cNvSpPr>
            <p:nvPr/>
          </p:nvSpPr>
          <p:spPr bwMode="auto">
            <a:xfrm flipV="1">
              <a:off x="708" y="2400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1" name="直接连接符 22594"/>
            <p:cNvSpPr>
              <a:spLocks noChangeShapeType="1"/>
            </p:cNvSpPr>
            <p:nvPr/>
          </p:nvSpPr>
          <p:spPr bwMode="auto">
            <a:xfrm>
              <a:off x="2112" y="2304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直接连接符 22595"/>
            <p:cNvSpPr>
              <a:spLocks noChangeShapeType="1"/>
            </p:cNvSpPr>
            <p:nvPr/>
          </p:nvSpPr>
          <p:spPr bwMode="auto">
            <a:xfrm>
              <a:off x="1440" y="2928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203" name="对象 22596"/>
            <p:cNvGraphicFramePr/>
            <p:nvPr/>
          </p:nvGraphicFramePr>
          <p:xfrm>
            <a:off x="1045" y="2352"/>
            <a:ext cx="57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92" name="" r:id="rId9" imgW="583565" imgH="203200" progId="Equation.3">
                    <p:embed/>
                  </p:oleObj>
                </mc:Choice>
                <mc:Fallback>
                  <p:oleObj name="" r:id="rId9" imgW="583565" imgH="203200" progId="Equation.3">
                    <p:embed/>
                    <p:pic>
                      <p:nvPicPr>
                        <p:cNvPr id="0" name="对象 2259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5" y="2352"/>
                          <a:ext cx="57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4" name="对象 22597"/>
            <p:cNvGraphicFramePr/>
            <p:nvPr/>
          </p:nvGraphicFramePr>
          <p:xfrm>
            <a:off x="1440" y="3165"/>
            <a:ext cx="43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93" name="" r:id="rId11" imgW="380365" imgH="215900" progId="Equation.3">
                    <p:embed/>
                  </p:oleObj>
                </mc:Choice>
                <mc:Fallback>
                  <p:oleObj name="" r:id="rId11" imgW="380365" imgH="215900" progId="Equation.3">
                    <p:embed/>
                    <p:pic>
                      <p:nvPicPr>
                        <p:cNvPr id="0" name="对象 2259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165"/>
                          <a:ext cx="432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5" name="对象 22598"/>
            <p:cNvGraphicFramePr/>
            <p:nvPr/>
          </p:nvGraphicFramePr>
          <p:xfrm>
            <a:off x="1871" y="2880"/>
            <a:ext cx="529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94" name="" r:id="rId13" imgW="393065" imgH="215900" progId="Equation.3">
                    <p:embed/>
                  </p:oleObj>
                </mc:Choice>
                <mc:Fallback>
                  <p:oleObj name="" r:id="rId13" imgW="393065" imgH="215900" progId="Equation.3">
                    <p:embed/>
                    <p:pic>
                      <p:nvPicPr>
                        <p:cNvPr id="0" name="对象 2259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1" y="2880"/>
                          <a:ext cx="529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6" name="文本框 22599"/>
            <p:cNvSpPr txBox="1">
              <a:spLocks noChangeArrowheads="1"/>
            </p:cNvSpPr>
            <p:nvPr/>
          </p:nvSpPr>
          <p:spPr bwMode="auto">
            <a:xfrm>
              <a:off x="2304" y="3600"/>
              <a:ext cx="387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/>
                <a:t>x</a:t>
              </a:r>
              <a:endParaRPr lang="en-US" altLang="zh-CN" b="1"/>
            </a:p>
          </p:txBody>
        </p:sp>
        <p:sp>
          <p:nvSpPr>
            <p:cNvPr id="8207" name="文本框 22600"/>
            <p:cNvSpPr txBox="1">
              <a:spLocks noChangeArrowheads="1"/>
            </p:cNvSpPr>
            <p:nvPr/>
          </p:nvSpPr>
          <p:spPr bwMode="auto">
            <a:xfrm>
              <a:off x="480" y="2255"/>
              <a:ext cx="227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/>
                <a:t>y</a:t>
              </a:r>
              <a:endParaRPr lang="en-US" altLang="zh-CN" b="1"/>
            </a:p>
          </p:txBody>
        </p:sp>
        <p:sp>
          <p:nvSpPr>
            <p:cNvPr id="8208" name="文本框 22601"/>
            <p:cNvSpPr txBox="1">
              <a:spLocks noChangeArrowheads="1"/>
            </p:cNvSpPr>
            <p:nvPr/>
          </p:nvSpPr>
          <p:spPr bwMode="auto">
            <a:xfrm>
              <a:off x="528" y="3504"/>
              <a:ext cx="240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/>
                <a:t>o</a:t>
              </a:r>
              <a:endParaRPr lang="en-US" altLang="zh-CN" b="1"/>
            </a:p>
          </p:txBody>
        </p:sp>
        <p:sp>
          <p:nvSpPr>
            <p:cNvPr id="8209" name="任意多边形 22602"/>
            <p:cNvSpPr>
              <a:spLocks noChangeArrowheads="1"/>
            </p:cNvSpPr>
            <p:nvPr/>
          </p:nvSpPr>
          <p:spPr bwMode="auto">
            <a:xfrm flipV="1">
              <a:off x="768" y="1824"/>
              <a:ext cx="1372" cy="1248"/>
            </a:xfrm>
            <a:custGeom>
              <a:avLst/>
              <a:gdLst>
                <a:gd name="T0" fmla="*/ 0 w 20581"/>
                <a:gd name="T1" fmla="*/ 0 h 21600"/>
                <a:gd name="T2" fmla="*/ 20584 w 20581"/>
                <a:gd name="T3" fmla="*/ 15033 h 21600"/>
                <a:gd name="T4" fmla="*/ 0 w 20581"/>
                <a:gd name="T5" fmla="*/ 0 h 21600"/>
                <a:gd name="T6" fmla="*/ 20584 w 20581"/>
                <a:gd name="T7" fmla="*/ 15033 h 21600"/>
                <a:gd name="T8" fmla="*/ 0 w 20581"/>
                <a:gd name="T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81" h="21600" fill="none">
                  <a:moveTo>
                    <a:pt x="0" y="0"/>
                  </a:moveTo>
                  <a:cubicBezTo>
                    <a:pt x="9641" y="0"/>
                    <a:pt x="17807" y="6317"/>
                    <a:pt x="20584" y="15033"/>
                  </a:cubicBezTo>
                </a:path>
                <a:path w="20581" h="21600" stroke="0">
                  <a:moveTo>
                    <a:pt x="0" y="0"/>
                  </a:moveTo>
                  <a:cubicBezTo>
                    <a:pt x="9641" y="0"/>
                    <a:pt x="17807" y="6317"/>
                    <a:pt x="20584" y="1503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10" name="直接连接符 22603"/>
            <p:cNvSpPr>
              <a:spLocks noChangeShapeType="1"/>
            </p:cNvSpPr>
            <p:nvPr/>
          </p:nvSpPr>
          <p:spPr bwMode="auto">
            <a:xfrm flipV="1">
              <a:off x="1872" y="2592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直接连接符 22604"/>
            <p:cNvSpPr>
              <a:spLocks noChangeShapeType="1"/>
            </p:cNvSpPr>
            <p:nvPr/>
          </p:nvSpPr>
          <p:spPr bwMode="auto">
            <a:xfrm flipV="1">
              <a:off x="768" y="3072"/>
              <a:ext cx="0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左大括号 22605"/>
            <p:cNvSpPr/>
            <p:nvPr/>
          </p:nvSpPr>
          <p:spPr bwMode="auto">
            <a:xfrm rot="-5471980">
              <a:off x="1368" y="3096"/>
              <a:ext cx="144" cy="1248"/>
            </a:xfrm>
            <a:prstGeom prst="leftBrace">
              <a:avLst>
                <a:gd name="adj1" fmla="val 72022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8213" name="对象 22606"/>
            <p:cNvGraphicFramePr/>
            <p:nvPr/>
          </p:nvGraphicFramePr>
          <p:xfrm>
            <a:off x="1344" y="3840"/>
            <a:ext cx="151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95" name="" r:id="rId15" imgW="241300" imgH="317500" progId="Equation.3">
                    <p:embed/>
                  </p:oleObj>
                </mc:Choice>
                <mc:Fallback>
                  <p:oleObj name="" r:id="rId15" imgW="241300" imgH="317500" progId="Equation.3">
                    <p:embed/>
                    <p:pic>
                      <p:nvPicPr>
                        <p:cNvPr id="0" name="对象 2260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840"/>
                          <a:ext cx="151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50" name="组合 44049"/>
          <p:cNvGrpSpPr/>
          <p:nvPr/>
        </p:nvGrpSpPr>
        <p:grpSpPr bwMode="auto">
          <a:xfrm>
            <a:off x="2590800" y="3200400"/>
            <a:ext cx="3414713" cy="2525713"/>
            <a:chOff x="3033" y="2256"/>
            <a:chExt cx="2199" cy="1783"/>
          </a:xfrm>
        </p:grpSpPr>
        <p:sp>
          <p:nvSpPr>
            <p:cNvPr id="9218" name="直接连接符 44050"/>
            <p:cNvSpPr>
              <a:spLocks noChangeShapeType="1"/>
            </p:cNvSpPr>
            <p:nvPr/>
          </p:nvSpPr>
          <p:spPr bwMode="auto">
            <a:xfrm>
              <a:off x="3085" y="3600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9" name="直接连接符 44051"/>
            <p:cNvSpPr>
              <a:spLocks noChangeShapeType="1"/>
            </p:cNvSpPr>
            <p:nvPr/>
          </p:nvSpPr>
          <p:spPr bwMode="auto">
            <a:xfrm flipV="1">
              <a:off x="3293" y="235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0" name="直接连接符 44052"/>
            <p:cNvSpPr>
              <a:spLocks noChangeShapeType="1"/>
            </p:cNvSpPr>
            <p:nvPr/>
          </p:nvSpPr>
          <p:spPr bwMode="auto">
            <a:xfrm>
              <a:off x="3553" y="2592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1" name="直接连接符 44053"/>
            <p:cNvSpPr>
              <a:spLocks noChangeShapeType="1"/>
            </p:cNvSpPr>
            <p:nvPr/>
          </p:nvSpPr>
          <p:spPr bwMode="auto">
            <a:xfrm>
              <a:off x="4021" y="2640"/>
              <a:ext cx="0" cy="9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2" name="直接连接符 44054"/>
            <p:cNvSpPr>
              <a:spLocks noChangeShapeType="1"/>
            </p:cNvSpPr>
            <p:nvPr/>
          </p:nvSpPr>
          <p:spPr bwMode="auto">
            <a:xfrm>
              <a:off x="4749" y="331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" name="直接连接符 44055"/>
            <p:cNvSpPr>
              <a:spLocks noChangeShapeType="1"/>
            </p:cNvSpPr>
            <p:nvPr/>
          </p:nvSpPr>
          <p:spPr bwMode="auto">
            <a:xfrm>
              <a:off x="4333" y="278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24" name="对象 44056"/>
            <p:cNvGraphicFramePr/>
            <p:nvPr/>
          </p:nvGraphicFramePr>
          <p:xfrm>
            <a:off x="3838" y="2448"/>
            <a:ext cx="57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03" name="" r:id="rId1" imgW="583565" imgH="203200" progId="Equation.3">
                    <p:embed/>
                  </p:oleObj>
                </mc:Choice>
                <mc:Fallback>
                  <p:oleObj name="" r:id="rId1" imgW="583565" imgH="203200" progId="Equation.3">
                    <p:embed/>
                    <p:pic>
                      <p:nvPicPr>
                        <p:cNvPr id="0" name="对象 4405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8" y="2448"/>
                          <a:ext cx="57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5" name="对象 44057"/>
            <p:cNvGraphicFramePr/>
            <p:nvPr/>
          </p:nvGraphicFramePr>
          <p:xfrm>
            <a:off x="3623" y="2928"/>
            <a:ext cx="43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04" name="" r:id="rId3" imgW="380365" imgH="215900" progId="Equation.3">
                    <p:embed/>
                  </p:oleObj>
                </mc:Choice>
                <mc:Fallback>
                  <p:oleObj name="" r:id="rId3" imgW="380365" imgH="215900" progId="Equation.3">
                    <p:embed/>
                    <p:pic>
                      <p:nvPicPr>
                        <p:cNvPr id="0" name="对象 4405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3" y="2928"/>
                          <a:ext cx="432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6" name="对象 44058"/>
            <p:cNvGraphicFramePr/>
            <p:nvPr/>
          </p:nvGraphicFramePr>
          <p:xfrm>
            <a:off x="4320" y="3168"/>
            <a:ext cx="43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05" name="" r:id="rId5" imgW="393065" imgH="215900" progId="Equation.3">
                    <p:embed/>
                  </p:oleObj>
                </mc:Choice>
                <mc:Fallback>
                  <p:oleObj name="" r:id="rId5" imgW="393065" imgH="215900" progId="Equation.3">
                    <p:embed/>
                    <p:pic>
                      <p:nvPicPr>
                        <p:cNvPr id="0" name="对象 4405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3168"/>
                          <a:ext cx="43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7" name="文本框 44059"/>
            <p:cNvSpPr txBox="1">
              <a:spLocks noChangeArrowheads="1"/>
            </p:cNvSpPr>
            <p:nvPr/>
          </p:nvSpPr>
          <p:spPr bwMode="auto">
            <a:xfrm>
              <a:off x="4849" y="3601"/>
              <a:ext cx="383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/>
                <a:t>x</a:t>
              </a:r>
              <a:endParaRPr lang="en-US" altLang="zh-CN" b="1"/>
            </a:p>
          </p:txBody>
        </p:sp>
        <p:sp>
          <p:nvSpPr>
            <p:cNvPr id="9228" name="文本框 44060"/>
            <p:cNvSpPr txBox="1">
              <a:spLocks noChangeArrowheads="1"/>
            </p:cNvSpPr>
            <p:nvPr/>
          </p:nvSpPr>
          <p:spPr bwMode="auto">
            <a:xfrm>
              <a:off x="3033" y="2256"/>
              <a:ext cx="570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/>
                <a:t>y</a:t>
              </a:r>
              <a:endParaRPr lang="en-US" altLang="zh-CN" b="1"/>
            </a:p>
          </p:txBody>
        </p:sp>
        <p:sp>
          <p:nvSpPr>
            <p:cNvPr id="9229" name="文本框 44061"/>
            <p:cNvSpPr txBox="1">
              <a:spLocks noChangeArrowheads="1"/>
            </p:cNvSpPr>
            <p:nvPr/>
          </p:nvSpPr>
          <p:spPr bwMode="auto">
            <a:xfrm>
              <a:off x="3081" y="3504"/>
              <a:ext cx="328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/>
                <a:t>o</a:t>
              </a:r>
              <a:endParaRPr lang="en-US" altLang="zh-CN" b="1"/>
            </a:p>
          </p:txBody>
        </p:sp>
        <p:sp>
          <p:nvSpPr>
            <p:cNvPr id="9230" name="任意多边形 44062"/>
            <p:cNvSpPr>
              <a:spLocks noChangeArrowheads="1"/>
            </p:cNvSpPr>
            <p:nvPr/>
          </p:nvSpPr>
          <p:spPr bwMode="auto">
            <a:xfrm>
              <a:off x="3553" y="2592"/>
              <a:ext cx="1200" cy="72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 fill="none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  <a:path w="21600" h="21600" stroke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31" name="左大括号 44063"/>
            <p:cNvSpPr/>
            <p:nvPr/>
          </p:nvSpPr>
          <p:spPr bwMode="auto">
            <a:xfrm rot="-5471980">
              <a:off x="4081" y="3168"/>
              <a:ext cx="96" cy="1152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9232" name="对象 44064"/>
            <p:cNvGraphicFramePr/>
            <p:nvPr/>
          </p:nvGraphicFramePr>
          <p:xfrm>
            <a:off x="4033" y="3840"/>
            <a:ext cx="151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06" name="" r:id="rId7" imgW="241300" imgH="317500" progId="Equation.3">
                    <p:embed/>
                  </p:oleObj>
                </mc:Choice>
                <mc:Fallback>
                  <p:oleObj name="" r:id="rId7" imgW="241300" imgH="317500" progId="Equation.3">
                    <p:embed/>
                    <p:pic>
                      <p:nvPicPr>
                        <p:cNvPr id="0" name="对象 4406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3" y="3840"/>
                          <a:ext cx="151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067" name="对象 44066"/>
          <p:cNvGraphicFramePr/>
          <p:nvPr/>
        </p:nvGraphicFramePr>
        <p:xfrm>
          <a:off x="939800" y="2686050"/>
          <a:ext cx="64976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7" name="" r:id="rId9" imgW="6985000" imgH="457200" progId="Equation.3">
                  <p:embed/>
                </p:oleObj>
              </mc:Choice>
              <mc:Fallback>
                <p:oleObj name="" r:id="rId9" imgW="6985000" imgH="457200" progId="Equation.3">
                  <p:embed/>
                  <p:pic>
                    <p:nvPicPr>
                      <p:cNvPr id="0" name="对象 4406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2686050"/>
                        <a:ext cx="6497638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对象 44067"/>
          <p:cNvGraphicFramePr/>
          <p:nvPr/>
        </p:nvGraphicFramePr>
        <p:xfrm>
          <a:off x="895350" y="976313"/>
          <a:ext cx="58007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8" name="" r:id="rId11" imgW="6235700" imgH="457200" progId="Equation.3">
                  <p:embed/>
                </p:oleObj>
              </mc:Choice>
              <mc:Fallback>
                <p:oleObj name="" r:id="rId11" imgW="6235700" imgH="457200" progId="Equation.3">
                  <p:embed/>
                  <p:pic>
                    <p:nvPicPr>
                      <p:cNvPr id="0" name="对象 4406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976313"/>
                        <a:ext cx="580072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9" name="对象 44068"/>
          <p:cNvGraphicFramePr/>
          <p:nvPr/>
        </p:nvGraphicFramePr>
        <p:xfrm>
          <a:off x="914400" y="1544638"/>
          <a:ext cx="750411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9" name="" r:id="rId13" imgW="8064500" imgH="469900" progId="Equation.3">
                  <p:embed/>
                </p:oleObj>
              </mc:Choice>
              <mc:Fallback>
                <p:oleObj name="" r:id="rId13" imgW="8064500" imgH="469900" progId="Equation.3">
                  <p:embed/>
                  <p:pic>
                    <p:nvPicPr>
                      <p:cNvPr id="0" name="对象 4406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44638"/>
                        <a:ext cx="7504113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70" name="对象 44069"/>
          <p:cNvGraphicFramePr/>
          <p:nvPr/>
        </p:nvGraphicFramePr>
        <p:xfrm>
          <a:off x="927100" y="2108200"/>
          <a:ext cx="35194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0" name="" r:id="rId15" imgW="3784600" imgH="457200" progId="Equation.3">
                  <p:embed/>
                </p:oleObj>
              </mc:Choice>
              <mc:Fallback>
                <p:oleObj name="" r:id="rId15" imgW="3784600" imgH="457200" progId="Equation.3">
                  <p:embed/>
                  <p:pic>
                    <p:nvPicPr>
                      <p:cNvPr id="0" name="对象 4406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2108200"/>
                        <a:ext cx="351948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476672"/>
            <a:ext cx="7546032" cy="5619328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2800" dirty="0" smtClean="0">
                <a:solidFill>
                  <a:srgbClr val="FF0000"/>
                </a:solidFill>
              </a:rPr>
              <a:t>机器学习</a:t>
            </a: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sz="2800" dirty="0"/>
              <a:t>机器学习的</a:t>
            </a:r>
            <a:r>
              <a:rPr lang="zh-CN" altLang="en-US" sz="2800" dirty="0">
                <a:solidFill>
                  <a:srgbClr val="FF0000"/>
                </a:solidFill>
              </a:rPr>
              <a:t>目标</a:t>
            </a:r>
            <a:r>
              <a:rPr lang="zh-CN" altLang="en-US" sz="2800" dirty="0"/>
              <a:t>是：</a:t>
            </a:r>
            <a:r>
              <a:rPr lang="zh-CN" altLang="en-US" sz="2800" dirty="0">
                <a:latin typeface="+mj-ea"/>
                <a:ea typeface="+mj-ea"/>
              </a:rPr>
              <a:t>计算机程序如何随着经验积累自动提高</a:t>
            </a:r>
            <a:r>
              <a:rPr lang="zh-CN" altLang="en-US" sz="2800" dirty="0" smtClean="0">
                <a:latin typeface="+mj-ea"/>
                <a:ea typeface="+mj-ea"/>
              </a:rPr>
              <a:t>性能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       过程：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/>
              <a:t> </a:t>
            </a:r>
            <a:r>
              <a:rPr lang="zh-CN" altLang="en-US" sz="2400" dirty="0" smtClean="0"/>
              <a:t>      </a:t>
            </a:r>
            <a:r>
              <a:rPr lang="zh-CN" altLang="en-US" sz="2400" dirty="0" smtClean="0">
                <a:latin typeface="Heiti SC Light" charset="-122"/>
                <a:ea typeface="Heiti SC Light" charset="-122"/>
                <a:cs typeface="Heiti SC Light" charset="-122"/>
              </a:rPr>
              <a:t>对于</a:t>
            </a:r>
            <a:r>
              <a:rPr lang="zh-CN" altLang="en-US" sz="2400" dirty="0">
                <a:latin typeface="Heiti SC Light" charset="-122"/>
                <a:ea typeface="Heiti SC Light" charset="-122"/>
                <a:cs typeface="Heiti SC Light" charset="-122"/>
              </a:rPr>
              <a:t>某类任务</a:t>
            </a:r>
            <a:r>
              <a:rPr lang="en-US" altLang="zh-CN" sz="2400" dirty="0">
                <a:latin typeface="Heiti SC Light" charset="-122"/>
                <a:ea typeface="Heiti SC Light" charset="-122"/>
                <a:cs typeface="Heiti SC Light" charset="-122"/>
              </a:rPr>
              <a:t>T</a:t>
            </a:r>
            <a:r>
              <a:rPr lang="zh-CN" altLang="en-US" sz="2400" dirty="0">
                <a:latin typeface="Heiti SC Light" charset="-122"/>
                <a:ea typeface="Heiti SC Light" charset="-122"/>
                <a:cs typeface="Heiti SC Light" charset="-122"/>
              </a:rPr>
              <a:t>和性能目标</a:t>
            </a:r>
            <a:r>
              <a:rPr lang="en-US" altLang="zh-CN" sz="2400" dirty="0">
                <a:latin typeface="Heiti SC Light" charset="-122"/>
                <a:ea typeface="Heiti SC Light" charset="-122"/>
                <a:cs typeface="Heiti SC Light" charset="-122"/>
              </a:rPr>
              <a:t>P</a:t>
            </a:r>
            <a:r>
              <a:rPr lang="zh-CN" altLang="en-US" sz="2400" dirty="0">
                <a:latin typeface="Heiti SC Light" charset="-122"/>
                <a:ea typeface="Heiti SC Light" charset="-122"/>
                <a:cs typeface="Heiti SC Light" charset="-122"/>
              </a:rPr>
              <a:t>，如果一个计算机程序在</a:t>
            </a:r>
            <a:r>
              <a:rPr lang="en-US" altLang="zh-CN" sz="2400" dirty="0">
                <a:latin typeface="Heiti SC Light" charset="-122"/>
                <a:ea typeface="Heiti SC Light" charset="-122"/>
                <a:cs typeface="Heiti SC Light" charset="-122"/>
              </a:rPr>
              <a:t>T</a:t>
            </a:r>
            <a:r>
              <a:rPr lang="zh-CN" altLang="en-US" sz="2400" dirty="0">
                <a:latin typeface="Heiti SC Light" charset="-122"/>
                <a:ea typeface="Heiti SC Light" charset="-122"/>
                <a:cs typeface="Heiti SC Light" charset="-122"/>
              </a:rPr>
              <a:t>上以</a:t>
            </a:r>
            <a:r>
              <a:rPr lang="en-US" altLang="zh-CN" sz="2400" dirty="0">
                <a:latin typeface="Heiti SC Light" charset="-122"/>
                <a:ea typeface="Heiti SC Light" charset="-122"/>
                <a:cs typeface="Heiti SC Light" charset="-122"/>
              </a:rPr>
              <a:t>P</a:t>
            </a:r>
            <a:r>
              <a:rPr lang="zh-CN" altLang="en-US" sz="2400" dirty="0">
                <a:latin typeface="Heiti SC Light" charset="-122"/>
                <a:ea typeface="Heiti SC Light" charset="-122"/>
                <a:cs typeface="Heiti SC Light" charset="-122"/>
              </a:rPr>
              <a:t>衡量的性能随着经验</a:t>
            </a:r>
            <a:r>
              <a:rPr lang="en-US" altLang="zh-CN" sz="2400" dirty="0">
                <a:latin typeface="Heiti SC Light" charset="-122"/>
                <a:ea typeface="Heiti SC Light" charset="-122"/>
                <a:cs typeface="Heiti SC Light" charset="-122"/>
              </a:rPr>
              <a:t>E</a:t>
            </a:r>
            <a:r>
              <a:rPr lang="zh-CN" altLang="en-US" sz="2400" dirty="0">
                <a:latin typeface="Heiti SC Light" charset="-122"/>
                <a:ea typeface="Heiti SC Light" charset="-122"/>
                <a:cs typeface="Heiti SC Light" charset="-122"/>
              </a:rPr>
              <a:t>而自我改善，那么我们称这个计算机程序在从经验</a:t>
            </a:r>
            <a:r>
              <a:rPr lang="en-US" altLang="zh-CN" sz="2400" dirty="0">
                <a:latin typeface="Heiti SC Light" charset="-122"/>
                <a:ea typeface="Heiti SC Light" charset="-122"/>
                <a:cs typeface="Heiti SC Light" charset="-122"/>
              </a:rPr>
              <a:t>E</a:t>
            </a:r>
            <a:r>
              <a:rPr lang="zh-CN" altLang="en-US" sz="2400" dirty="0">
                <a:latin typeface="Heiti SC Light" charset="-122"/>
                <a:ea typeface="Heiti SC Light" charset="-122"/>
                <a:cs typeface="Heiti SC Light" charset="-122"/>
              </a:rPr>
              <a:t>中学习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zh-CN" altLang="en-US" sz="2800" dirty="0"/>
              <a:t>举</a:t>
            </a:r>
            <a:r>
              <a:rPr lang="zh-CN" altLang="en-US" sz="2800" dirty="0" smtClean="0"/>
              <a:t>个栗子：围棋</a:t>
            </a:r>
            <a:endParaRPr lang="zh-CN" altLang="en-US" sz="2800" dirty="0"/>
          </a:p>
          <a:p>
            <a:r>
              <a:rPr lang="zh-CN" altLang="en-US" sz="2800" dirty="0"/>
              <a:t>任务</a:t>
            </a:r>
            <a:r>
              <a:rPr lang="en-US" altLang="zh-CN" sz="2800" dirty="0"/>
              <a:t>T——</a:t>
            </a:r>
            <a:r>
              <a:rPr lang="zh-CN" altLang="en-US" sz="2800" dirty="0" smtClean="0"/>
              <a:t>下棋</a:t>
            </a:r>
            <a:endParaRPr lang="zh-CN" altLang="en-US" sz="2800" dirty="0"/>
          </a:p>
          <a:p>
            <a:r>
              <a:rPr lang="zh-CN" altLang="en-US" sz="2800" dirty="0"/>
              <a:t>性能目标</a:t>
            </a:r>
            <a:r>
              <a:rPr lang="en-US" altLang="zh-CN" sz="2800" dirty="0"/>
              <a:t>P——</a:t>
            </a:r>
            <a:r>
              <a:rPr lang="zh-CN" altLang="en-US" sz="2800" dirty="0"/>
              <a:t>在比赛中击败对手（的百分比）</a:t>
            </a:r>
            <a:endParaRPr lang="zh-CN" altLang="en-US" sz="2800" dirty="0"/>
          </a:p>
          <a:p>
            <a:r>
              <a:rPr lang="zh-CN" altLang="en-US" sz="2800" dirty="0"/>
              <a:t>训练经验</a:t>
            </a:r>
            <a:r>
              <a:rPr lang="en-US" altLang="zh-CN" sz="2800" dirty="0"/>
              <a:t>E——</a:t>
            </a:r>
            <a:r>
              <a:rPr lang="zh-CN" altLang="en-US" sz="2800" dirty="0"/>
              <a:t>和自己对弈，看棋谱学习等</a:t>
            </a:r>
            <a:endParaRPr lang="zh-CN" altLang="en-US" sz="2800" dirty="0"/>
          </a:p>
          <a:p>
            <a:endParaRPr kumimoji="1" lang="zh-CN" altLang="en-US" sz="2800" dirty="0"/>
          </a:p>
        </p:txBody>
      </p:sp>
    </p:spTree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框 23553"/>
          <p:cNvSpPr txBox="1">
            <a:spLocks noChangeArrowheads="1"/>
          </p:cNvSpPr>
          <p:nvPr/>
        </p:nvSpPr>
        <p:spPr bwMode="auto">
          <a:xfrm>
            <a:off x="895350" y="792163"/>
            <a:ext cx="52006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</a:rPr>
              <a:t>3</a:t>
            </a:r>
            <a:r>
              <a:rPr lang="zh-CN" altLang="en-US" sz="3200" b="1">
                <a:solidFill>
                  <a:schemeClr val="accent2"/>
                </a:solidFill>
              </a:rPr>
              <a:t>．函数的奇偶性</a:t>
            </a:r>
            <a:r>
              <a:rPr lang="en-US" altLang="zh-CN" sz="3200" b="1">
                <a:solidFill>
                  <a:schemeClr val="accent2"/>
                </a:solidFill>
              </a:rPr>
              <a:t>:</a:t>
            </a:r>
            <a:endParaRPr lang="en-US" altLang="zh-CN" b="1"/>
          </a:p>
        </p:txBody>
      </p:sp>
      <p:sp>
        <p:nvSpPr>
          <p:cNvPr id="23591" name="文本框 23590"/>
          <p:cNvSpPr txBox="1">
            <a:spLocks noChangeArrowheads="1"/>
          </p:cNvSpPr>
          <p:nvPr/>
        </p:nvSpPr>
        <p:spPr bwMode="auto">
          <a:xfrm>
            <a:off x="3733800" y="53340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偶函数</a:t>
            </a:r>
            <a:endParaRPr lang="zh-CN" altLang="en-US" b="1"/>
          </a:p>
        </p:txBody>
      </p:sp>
      <p:graphicFrame>
        <p:nvGraphicFramePr>
          <p:cNvPr id="23598" name="对象 23597"/>
          <p:cNvGraphicFramePr/>
          <p:nvPr/>
        </p:nvGraphicFramePr>
        <p:xfrm>
          <a:off x="1066800" y="1553974"/>
          <a:ext cx="623458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4" name="" r:id="rId1" imgW="6337300" imgH="457200" progId="Equation.3">
                  <p:embed/>
                </p:oleObj>
              </mc:Choice>
              <mc:Fallback>
                <p:oleObj name="" r:id="rId1" imgW="6337300" imgH="457200" progId="Equation.3">
                  <p:embed/>
                  <p:pic>
                    <p:nvPicPr>
                      <p:cNvPr id="0" name="对象 23597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553974"/>
                        <a:ext cx="623458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9" name="对象 23598"/>
          <p:cNvGraphicFramePr/>
          <p:nvPr/>
        </p:nvGraphicFramePr>
        <p:xfrm>
          <a:off x="1066800" y="2165350"/>
          <a:ext cx="2590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5" name="" r:id="rId3" imgW="2589530" imgH="393700" progId="Equation.3">
                  <p:embed/>
                </p:oleObj>
              </mc:Choice>
              <mc:Fallback>
                <p:oleObj name="" r:id="rId3" imgW="2589530" imgH="393700" progId="Equation.3">
                  <p:embed/>
                  <p:pic>
                    <p:nvPicPr>
                      <p:cNvPr id="0" name="对象 2359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165350"/>
                        <a:ext cx="25908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603" name="组合 23602"/>
          <p:cNvGrpSpPr/>
          <p:nvPr/>
        </p:nvGrpSpPr>
        <p:grpSpPr bwMode="auto">
          <a:xfrm>
            <a:off x="949776" y="3124200"/>
            <a:ext cx="3838248" cy="2438400"/>
            <a:chOff x="240" y="2208"/>
            <a:chExt cx="2640" cy="1536"/>
          </a:xfrm>
        </p:grpSpPr>
        <p:sp>
          <p:nvSpPr>
            <p:cNvPr id="10246" name="直接连接符 23555"/>
            <p:cNvSpPr>
              <a:spLocks noChangeShapeType="1"/>
            </p:cNvSpPr>
            <p:nvPr/>
          </p:nvSpPr>
          <p:spPr bwMode="auto">
            <a:xfrm>
              <a:off x="240" y="3504"/>
              <a:ext cx="2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7" name="直接连接符 23556"/>
            <p:cNvSpPr>
              <a:spLocks noChangeShapeType="1"/>
            </p:cNvSpPr>
            <p:nvPr/>
          </p:nvSpPr>
          <p:spPr bwMode="auto">
            <a:xfrm flipV="1">
              <a:off x="1332" y="2352"/>
              <a:ext cx="0" cy="13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8" name="任意多边形 23557"/>
            <p:cNvSpPr>
              <a:spLocks noChangeArrowheads="1"/>
            </p:cNvSpPr>
            <p:nvPr/>
          </p:nvSpPr>
          <p:spPr bwMode="auto">
            <a:xfrm>
              <a:off x="240" y="2384"/>
              <a:ext cx="1092" cy="864"/>
            </a:xfrm>
            <a:custGeom>
              <a:avLst/>
              <a:gdLst>
                <a:gd name="T0" fmla="*/ 0 w 1008"/>
                <a:gd name="T1" fmla="*/ 352 h 864"/>
                <a:gd name="T2" fmla="*/ 336 w 1008"/>
                <a:gd name="T3" fmla="*/ 64 h 864"/>
                <a:gd name="T4" fmla="*/ 816 w 1008"/>
                <a:gd name="T5" fmla="*/ 736 h 864"/>
                <a:gd name="T6" fmla="*/ 1008 w 1008"/>
                <a:gd name="T7" fmla="*/ 832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864">
                  <a:moveTo>
                    <a:pt x="0" y="352"/>
                  </a:moveTo>
                  <a:cubicBezTo>
                    <a:pt x="100" y="176"/>
                    <a:pt x="200" y="0"/>
                    <a:pt x="336" y="64"/>
                  </a:cubicBezTo>
                  <a:cubicBezTo>
                    <a:pt x="472" y="128"/>
                    <a:pt x="704" y="608"/>
                    <a:pt x="816" y="736"/>
                  </a:cubicBezTo>
                  <a:cubicBezTo>
                    <a:pt x="928" y="864"/>
                    <a:pt x="968" y="848"/>
                    <a:pt x="1008" y="832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49" name="任意多边形 23558"/>
            <p:cNvSpPr>
              <a:spLocks noChangeArrowheads="1"/>
            </p:cNvSpPr>
            <p:nvPr/>
          </p:nvSpPr>
          <p:spPr bwMode="auto">
            <a:xfrm flipH="1">
              <a:off x="1280" y="2400"/>
              <a:ext cx="1092" cy="864"/>
            </a:xfrm>
            <a:custGeom>
              <a:avLst/>
              <a:gdLst>
                <a:gd name="T0" fmla="*/ 0 w 1008"/>
                <a:gd name="T1" fmla="*/ 352 h 864"/>
                <a:gd name="T2" fmla="*/ 336 w 1008"/>
                <a:gd name="T3" fmla="*/ 64 h 864"/>
                <a:gd name="T4" fmla="*/ 816 w 1008"/>
                <a:gd name="T5" fmla="*/ 736 h 864"/>
                <a:gd name="T6" fmla="*/ 1008 w 1008"/>
                <a:gd name="T7" fmla="*/ 832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864">
                  <a:moveTo>
                    <a:pt x="0" y="352"/>
                  </a:moveTo>
                  <a:cubicBezTo>
                    <a:pt x="100" y="176"/>
                    <a:pt x="200" y="0"/>
                    <a:pt x="336" y="64"/>
                  </a:cubicBezTo>
                  <a:cubicBezTo>
                    <a:pt x="472" y="128"/>
                    <a:pt x="704" y="608"/>
                    <a:pt x="816" y="736"/>
                  </a:cubicBezTo>
                  <a:cubicBezTo>
                    <a:pt x="928" y="864"/>
                    <a:pt x="968" y="848"/>
                    <a:pt x="1008" y="832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50" name="直接连接符 23564"/>
            <p:cNvSpPr>
              <a:spLocks noChangeShapeType="1"/>
            </p:cNvSpPr>
            <p:nvPr/>
          </p:nvSpPr>
          <p:spPr bwMode="auto">
            <a:xfrm>
              <a:off x="2372" y="2736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1" name="直接连接符 23565"/>
            <p:cNvSpPr>
              <a:spLocks noChangeShapeType="1"/>
            </p:cNvSpPr>
            <p:nvPr/>
          </p:nvSpPr>
          <p:spPr bwMode="auto">
            <a:xfrm>
              <a:off x="240" y="2736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" name="直接连接符 23566"/>
            <p:cNvSpPr>
              <a:spLocks noChangeShapeType="1"/>
            </p:cNvSpPr>
            <p:nvPr/>
          </p:nvSpPr>
          <p:spPr bwMode="auto">
            <a:xfrm>
              <a:off x="968" y="288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" name="直接连接符 23567"/>
            <p:cNvSpPr>
              <a:spLocks noChangeShapeType="1"/>
            </p:cNvSpPr>
            <p:nvPr/>
          </p:nvSpPr>
          <p:spPr bwMode="auto">
            <a:xfrm>
              <a:off x="1696" y="288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" name="直接连接符 23568"/>
            <p:cNvSpPr>
              <a:spLocks noChangeShapeType="1"/>
            </p:cNvSpPr>
            <p:nvPr/>
          </p:nvSpPr>
          <p:spPr bwMode="auto">
            <a:xfrm>
              <a:off x="968" y="2880"/>
              <a:ext cx="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文本框 23576"/>
            <p:cNvSpPr txBox="1">
              <a:spLocks noChangeArrowheads="1"/>
            </p:cNvSpPr>
            <p:nvPr/>
          </p:nvSpPr>
          <p:spPr bwMode="auto">
            <a:xfrm>
              <a:off x="1124" y="2208"/>
              <a:ext cx="4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/>
                <a:t>y</a:t>
              </a:r>
              <a:endParaRPr lang="en-US" altLang="zh-CN" b="1"/>
            </a:p>
          </p:txBody>
        </p:sp>
        <p:sp>
          <p:nvSpPr>
            <p:cNvPr id="10256" name="文本框 23578"/>
            <p:cNvSpPr txBox="1">
              <a:spLocks noChangeArrowheads="1"/>
            </p:cNvSpPr>
            <p:nvPr/>
          </p:nvSpPr>
          <p:spPr bwMode="auto">
            <a:xfrm>
              <a:off x="2480" y="3456"/>
              <a:ext cx="4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/>
                <a:t>x</a:t>
              </a:r>
              <a:endParaRPr lang="en-US" altLang="zh-CN" b="1"/>
            </a:p>
          </p:txBody>
        </p:sp>
        <p:graphicFrame>
          <p:nvGraphicFramePr>
            <p:cNvPr id="10257" name="对象 23580"/>
            <p:cNvGraphicFramePr/>
            <p:nvPr/>
          </p:nvGraphicFramePr>
          <p:xfrm>
            <a:off x="266" y="3072"/>
            <a:ext cx="625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6" name="" r:id="rId5" imgW="1066165" imgH="405765" progId="Equation.3">
                    <p:embed/>
                  </p:oleObj>
                </mc:Choice>
                <mc:Fallback>
                  <p:oleObj name="" r:id="rId5" imgW="1066165" imgH="405765" progId="Equation.3">
                    <p:embed/>
                    <p:pic>
                      <p:nvPicPr>
                        <p:cNvPr id="0" name="对象 2358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" y="3072"/>
                          <a:ext cx="625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8" name="对象 23582"/>
            <p:cNvGraphicFramePr/>
            <p:nvPr/>
          </p:nvGraphicFramePr>
          <p:xfrm>
            <a:off x="1646" y="2239"/>
            <a:ext cx="754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7" name="" r:id="rId7" imgW="1459230" imgH="405765" progId="Equation.3">
                    <p:embed/>
                  </p:oleObj>
                </mc:Choice>
                <mc:Fallback>
                  <p:oleObj name="" r:id="rId7" imgW="1459230" imgH="405765" progId="Equation.3">
                    <p:embed/>
                    <p:pic>
                      <p:nvPicPr>
                        <p:cNvPr id="0" name="对象 235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6" y="2239"/>
                          <a:ext cx="754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9" name="文本框 23584"/>
            <p:cNvSpPr txBox="1">
              <a:spLocks noChangeArrowheads="1"/>
            </p:cNvSpPr>
            <p:nvPr/>
          </p:nvSpPr>
          <p:spPr bwMode="auto">
            <a:xfrm>
              <a:off x="1124" y="3456"/>
              <a:ext cx="11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i="1"/>
                <a:t>o</a:t>
              </a:r>
              <a:endParaRPr lang="en-US" altLang="zh-CN"/>
            </a:p>
          </p:txBody>
        </p:sp>
        <p:sp>
          <p:nvSpPr>
            <p:cNvPr id="10260" name="文本框 23586"/>
            <p:cNvSpPr txBox="1">
              <a:spLocks noChangeArrowheads="1"/>
            </p:cNvSpPr>
            <p:nvPr/>
          </p:nvSpPr>
          <p:spPr bwMode="auto">
            <a:xfrm>
              <a:off x="1592" y="3456"/>
              <a:ext cx="11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i="1"/>
                <a:t>x</a:t>
              </a:r>
              <a:endParaRPr lang="en-US" altLang="zh-CN"/>
            </a:p>
          </p:txBody>
        </p:sp>
        <p:sp>
          <p:nvSpPr>
            <p:cNvPr id="10261" name="文本框 23588"/>
            <p:cNvSpPr txBox="1">
              <a:spLocks noChangeArrowheads="1"/>
            </p:cNvSpPr>
            <p:nvPr/>
          </p:nvSpPr>
          <p:spPr bwMode="auto">
            <a:xfrm>
              <a:off x="760" y="3456"/>
              <a:ext cx="14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/>
                <a:t>-</a:t>
              </a:r>
              <a:r>
                <a:rPr lang="en-US" altLang="zh-CN" i="1"/>
                <a:t>x</a:t>
              </a:r>
              <a:endParaRPr lang="en-US" altLang="zh-CN" i="1"/>
            </a:p>
          </p:txBody>
        </p:sp>
        <p:graphicFrame>
          <p:nvGraphicFramePr>
            <p:cNvPr id="10262" name="对象 23600"/>
            <p:cNvGraphicFramePr/>
            <p:nvPr/>
          </p:nvGraphicFramePr>
          <p:xfrm>
            <a:off x="1776" y="3024"/>
            <a:ext cx="48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8" name="" r:id="rId9" imgW="837565" imgH="405765" progId="Equation.3">
                    <p:embed/>
                  </p:oleObj>
                </mc:Choice>
                <mc:Fallback>
                  <p:oleObj name="" r:id="rId9" imgW="837565" imgH="405765" progId="Equation.3">
                    <p:embed/>
                    <p:pic>
                      <p:nvPicPr>
                        <p:cNvPr id="0" name="对象 2360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024"/>
                          <a:ext cx="48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606" name="对象 23605"/>
          <p:cNvGraphicFramePr/>
          <p:nvPr/>
        </p:nvGraphicFramePr>
        <p:xfrm>
          <a:off x="3727450" y="2133600"/>
          <a:ext cx="3314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9" name="" r:id="rId11" imgW="3314700" imgH="457200" progId="Equation.3">
                  <p:embed/>
                </p:oleObj>
              </mc:Choice>
              <mc:Fallback>
                <p:oleObj name="" r:id="rId11" imgW="3314700" imgH="457200" progId="Equation.3">
                  <p:embed/>
                  <p:pic>
                    <p:nvPicPr>
                      <p:cNvPr id="0" name="对象 23605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0" y="2133600"/>
                        <a:ext cx="3314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263" y="2950468"/>
            <a:ext cx="4461105" cy="293826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280660" y="150876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993934" y="184482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9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对象 45057"/>
          <p:cNvGraphicFramePr/>
          <p:nvPr/>
        </p:nvGraphicFramePr>
        <p:xfrm>
          <a:off x="1058863" y="1136650"/>
          <a:ext cx="59578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2" name="" r:id="rId1" imgW="5956300" imgH="457200" progId="Equation.3">
                  <p:embed/>
                </p:oleObj>
              </mc:Choice>
              <mc:Fallback>
                <p:oleObj name="" r:id="rId1" imgW="5956300" imgH="457200" progId="Equation.3">
                  <p:embed/>
                  <p:pic>
                    <p:nvPicPr>
                      <p:cNvPr id="0" name="对象 45057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1136650"/>
                        <a:ext cx="59578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对象 45058"/>
          <p:cNvGraphicFramePr/>
          <p:nvPr/>
        </p:nvGraphicFramePr>
        <p:xfrm>
          <a:off x="1155700" y="1855788"/>
          <a:ext cx="24257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3" name="" r:id="rId3" imgW="2424430" imgH="393700" progId="Equation.3">
                  <p:embed/>
                </p:oleObj>
              </mc:Choice>
              <mc:Fallback>
                <p:oleObj name="" r:id="rId3" imgW="2424430" imgH="393700" progId="Equation.3">
                  <p:embed/>
                  <p:pic>
                    <p:nvPicPr>
                      <p:cNvPr id="0" name="对象 4505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1855788"/>
                        <a:ext cx="24257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对象 45059"/>
          <p:cNvGraphicFramePr/>
          <p:nvPr/>
        </p:nvGraphicFramePr>
        <p:xfrm>
          <a:off x="4000500" y="1822450"/>
          <a:ext cx="3314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4" name="" r:id="rId5" imgW="3314700" imgH="457200" progId="Equation.3">
                  <p:embed/>
                </p:oleObj>
              </mc:Choice>
              <mc:Fallback>
                <p:oleObj name="" r:id="rId5" imgW="3314700" imgH="457200" progId="Equation.3">
                  <p:embed/>
                  <p:pic>
                    <p:nvPicPr>
                      <p:cNvPr id="0" name="对象 4505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1822450"/>
                        <a:ext cx="3314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文本框 45060"/>
          <p:cNvSpPr txBox="1">
            <a:spLocks noChangeArrowheads="1"/>
          </p:cNvSpPr>
          <p:nvPr/>
        </p:nvSpPr>
        <p:spPr bwMode="auto">
          <a:xfrm>
            <a:off x="2976938" y="4996057"/>
            <a:ext cx="142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奇函数</a:t>
            </a:r>
            <a:endParaRPr lang="zh-CN" altLang="en-US" b="1"/>
          </a:p>
        </p:txBody>
      </p:sp>
      <p:grpSp>
        <p:nvGrpSpPr>
          <p:cNvPr id="11269" name="组合 45061"/>
          <p:cNvGrpSpPr/>
          <p:nvPr/>
        </p:nvGrpSpPr>
        <p:grpSpPr bwMode="auto">
          <a:xfrm>
            <a:off x="1058863" y="2349505"/>
            <a:ext cx="3528392" cy="2702024"/>
            <a:chOff x="2926" y="2160"/>
            <a:chExt cx="2514" cy="1824"/>
          </a:xfrm>
        </p:grpSpPr>
        <p:graphicFrame>
          <p:nvGraphicFramePr>
            <p:cNvPr id="11270" name="对象 45062"/>
            <p:cNvGraphicFramePr/>
            <p:nvPr/>
          </p:nvGraphicFramePr>
          <p:xfrm>
            <a:off x="2926" y="3447"/>
            <a:ext cx="530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5" name="" r:id="rId7" imgW="1066165" imgH="405765" progId="Equation.3">
                    <p:embed/>
                  </p:oleObj>
                </mc:Choice>
                <mc:Fallback>
                  <p:oleObj name="" r:id="rId7" imgW="1066165" imgH="405765" progId="Equation.3">
                    <p:embed/>
                    <p:pic>
                      <p:nvPicPr>
                        <p:cNvPr id="0" name="对象 4506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6" y="3447"/>
                          <a:ext cx="530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71" name="组合 45063"/>
            <p:cNvGrpSpPr/>
            <p:nvPr/>
          </p:nvGrpSpPr>
          <p:grpSpPr bwMode="auto">
            <a:xfrm>
              <a:off x="2936" y="2160"/>
              <a:ext cx="2504" cy="1824"/>
              <a:chOff x="2936" y="2160"/>
              <a:chExt cx="2504" cy="1824"/>
            </a:xfrm>
          </p:grpSpPr>
          <p:sp>
            <p:nvSpPr>
              <p:cNvPr id="11272" name="直接连接符 45064"/>
              <p:cNvSpPr>
                <a:spLocks noChangeShapeType="1"/>
              </p:cNvSpPr>
              <p:nvPr/>
            </p:nvSpPr>
            <p:spPr bwMode="auto">
              <a:xfrm>
                <a:off x="2936" y="3120"/>
                <a:ext cx="23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3" name="直接连接符 45065"/>
              <p:cNvSpPr>
                <a:spLocks noChangeShapeType="1"/>
              </p:cNvSpPr>
              <p:nvPr/>
            </p:nvSpPr>
            <p:spPr bwMode="auto">
              <a:xfrm flipV="1">
                <a:off x="4080" y="2304"/>
                <a:ext cx="0" cy="13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4" name="任意多边形 45066"/>
              <p:cNvSpPr>
                <a:spLocks noChangeArrowheads="1"/>
              </p:cNvSpPr>
              <p:nvPr/>
            </p:nvSpPr>
            <p:spPr bwMode="auto">
              <a:xfrm>
                <a:off x="4080" y="2256"/>
                <a:ext cx="728" cy="864"/>
              </a:xfrm>
              <a:custGeom>
                <a:avLst/>
                <a:gdLst>
                  <a:gd name="T0" fmla="*/ 672 w 672"/>
                  <a:gd name="T1" fmla="*/ 0 h 864"/>
                  <a:gd name="T2" fmla="*/ 528 w 672"/>
                  <a:gd name="T3" fmla="*/ 576 h 864"/>
                  <a:gd name="T4" fmla="*/ 0 w 672"/>
                  <a:gd name="T5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72" h="864">
                    <a:moveTo>
                      <a:pt x="672" y="0"/>
                    </a:moveTo>
                    <a:cubicBezTo>
                      <a:pt x="656" y="216"/>
                      <a:pt x="640" y="432"/>
                      <a:pt x="528" y="576"/>
                    </a:cubicBezTo>
                    <a:cubicBezTo>
                      <a:pt x="416" y="720"/>
                      <a:pt x="20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chemeClr val="accent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275" name="任意多边形 45067"/>
              <p:cNvSpPr>
                <a:spLocks noChangeArrowheads="1"/>
              </p:cNvSpPr>
              <p:nvPr/>
            </p:nvSpPr>
            <p:spPr bwMode="auto">
              <a:xfrm rot="10800000">
                <a:off x="3372" y="3120"/>
                <a:ext cx="728" cy="864"/>
              </a:xfrm>
              <a:custGeom>
                <a:avLst/>
                <a:gdLst>
                  <a:gd name="T0" fmla="*/ 672 w 672"/>
                  <a:gd name="T1" fmla="*/ 0 h 864"/>
                  <a:gd name="T2" fmla="*/ 528 w 672"/>
                  <a:gd name="T3" fmla="*/ 576 h 864"/>
                  <a:gd name="T4" fmla="*/ 0 w 672"/>
                  <a:gd name="T5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72" h="864">
                    <a:moveTo>
                      <a:pt x="672" y="0"/>
                    </a:moveTo>
                    <a:cubicBezTo>
                      <a:pt x="656" y="216"/>
                      <a:pt x="640" y="432"/>
                      <a:pt x="528" y="576"/>
                    </a:cubicBezTo>
                    <a:cubicBezTo>
                      <a:pt x="416" y="720"/>
                      <a:pt x="20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chemeClr val="accent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276" name="直接连接符 45068"/>
              <p:cNvSpPr>
                <a:spLocks noChangeShapeType="1"/>
              </p:cNvSpPr>
              <p:nvPr/>
            </p:nvSpPr>
            <p:spPr bwMode="auto">
              <a:xfrm flipV="1">
                <a:off x="3404" y="2448"/>
                <a:ext cx="1404" cy="12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7" name="直接连接符 45069"/>
              <p:cNvSpPr>
                <a:spLocks noChangeShapeType="1"/>
              </p:cNvSpPr>
              <p:nvPr/>
            </p:nvSpPr>
            <p:spPr bwMode="auto">
              <a:xfrm>
                <a:off x="4796" y="2460"/>
                <a:ext cx="0" cy="6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8" name="直接连接符 45070"/>
              <p:cNvSpPr>
                <a:spLocks noChangeShapeType="1"/>
              </p:cNvSpPr>
              <p:nvPr/>
            </p:nvSpPr>
            <p:spPr bwMode="auto">
              <a:xfrm>
                <a:off x="3404" y="3120"/>
                <a:ext cx="0" cy="6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9" name="文本框 45071"/>
              <p:cNvSpPr txBox="1">
                <a:spLocks noChangeArrowheads="1"/>
              </p:cNvSpPr>
              <p:nvPr/>
            </p:nvSpPr>
            <p:spPr bwMode="auto">
              <a:xfrm>
                <a:off x="3872" y="216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y</a:t>
                </a:r>
                <a:endParaRPr lang="en-US" altLang="zh-CN" b="1"/>
              </a:p>
            </p:txBody>
          </p:sp>
          <p:sp>
            <p:nvSpPr>
              <p:cNvPr id="11280" name="文本框 45072"/>
              <p:cNvSpPr txBox="1">
                <a:spLocks noChangeArrowheads="1"/>
              </p:cNvSpPr>
              <p:nvPr/>
            </p:nvSpPr>
            <p:spPr bwMode="auto">
              <a:xfrm>
                <a:off x="5184" y="3072"/>
                <a:ext cx="2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x</a:t>
                </a:r>
                <a:endParaRPr lang="en-US" altLang="zh-CN" b="1"/>
              </a:p>
            </p:txBody>
          </p:sp>
          <p:graphicFrame>
            <p:nvGraphicFramePr>
              <p:cNvPr id="11281" name="对象 45073"/>
              <p:cNvGraphicFramePr/>
              <p:nvPr/>
            </p:nvGraphicFramePr>
            <p:xfrm>
              <a:off x="4828" y="2640"/>
              <a:ext cx="480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06" name="" r:id="rId9" imgW="837565" imgH="405765" progId="Equation.3">
                      <p:embed/>
                    </p:oleObj>
                  </mc:Choice>
                  <mc:Fallback>
                    <p:oleObj name="" r:id="rId9" imgW="837565" imgH="405765" progId="Equation.3">
                      <p:embed/>
                      <p:pic>
                        <p:nvPicPr>
                          <p:cNvPr id="0" name="对象 4507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8" y="2640"/>
                            <a:ext cx="480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82" name="文本框 45074"/>
              <p:cNvSpPr txBox="1">
                <a:spLocks noChangeArrowheads="1"/>
              </p:cNvSpPr>
              <p:nvPr/>
            </p:nvSpPr>
            <p:spPr bwMode="auto">
              <a:xfrm>
                <a:off x="4080" y="307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o</a:t>
                </a:r>
                <a:endParaRPr lang="en-US" altLang="zh-CN" b="1"/>
              </a:p>
            </p:txBody>
          </p:sp>
          <p:sp>
            <p:nvSpPr>
              <p:cNvPr id="11283" name="文本框 45075"/>
              <p:cNvSpPr txBox="1">
                <a:spLocks noChangeArrowheads="1"/>
              </p:cNvSpPr>
              <p:nvPr/>
            </p:nvSpPr>
            <p:spPr bwMode="auto">
              <a:xfrm>
                <a:off x="4704" y="3072"/>
                <a:ext cx="2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i="1"/>
                  <a:t>x</a:t>
                </a:r>
                <a:endParaRPr lang="en-US" altLang="zh-CN"/>
              </a:p>
            </p:txBody>
          </p:sp>
          <p:sp>
            <p:nvSpPr>
              <p:cNvPr id="11284" name="文本框 45076"/>
              <p:cNvSpPr txBox="1">
                <a:spLocks noChangeArrowheads="1"/>
              </p:cNvSpPr>
              <p:nvPr/>
            </p:nvSpPr>
            <p:spPr bwMode="auto">
              <a:xfrm>
                <a:off x="3144" y="2880"/>
                <a:ext cx="4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/>
                  <a:t>-</a:t>
                </a:r>
                <a:r>
                  <a:rPr lang="en-US" altLang="zh-CN" i="1"/>
                  <a:t>x</a:t>
                </a:r>
                <a:endParaRPr lang="en-US" altLang="zh-CN" i="1"/>
              </a:p>
            </p:txBody>
          </p:sp>
          <p:graphicFrame>
            <p:nvGraphicFramePr>
              <p:cNvPr id="11285" name="对象 45077"/>
              <p:cNvGraphicFramePr/>
              <p:nvPr/>
            </p:nvGraphicFramePr>
            <p:xfrm>
              <a:off x="4670" y="2279"/>
              <a:ext cx="754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07" name="" r:id="rId11" imgW="1459230" imgH="405765" progId="Equation.3">
                      <p:embed/>
                    </p:oleObj>
                  </mc:Choice>
                  <mc:Fallback>
                    <p:oleObj name="" r:id="rId11" imgW="1459230" imgH="405765" progId="Equation.3">
                      <p:embed/>
                      <p:pic>
                        <p:nvPicPr>
                          <p:cNvPr id="0" name="对象 4507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0" y="2279"/>
                            <a:ext cx="754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17" y="4611982"/>
            <a:ext cx="6997700" cy="215900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908720"/>
                <a:ext cx="7546032" cy="518728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zh-CN" altLang="en-US" sz="280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  <a:ea typeface="Microsoft YaHei" charset="-122"/>
                        <a:cs typeface="Microsoft YaHei" charset="-122"/>
                      </a:rPr>
                      <m:t>判断奇</m:t>
                    </m:r>
                  </m:oMath>
                </a14:m>
                <a:r>
                  <a:rPr kumimoji="1" lang="zh-CN" altLang="en-US" sz="2800" dirty="0">
                    <a:solidFill>
                      <a:schemeClr val="accent2">
                        <a:lumMod val="75000"/>
                      </a:schemeClr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偶性：</a:t>
                </a:r>
                <a:r>
                  <a:rPr kumimoji="1" lang="en-US" altLang="zh-CN" sz="2800" dirty="0">
                    <a:solidFill>
                      <a:schemeClr val="accent2">
                        <a:lumMod val="75000"/>
                      </a:schemeClr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y=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8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</m:ctrlPr>
                      </m:sSupPr>
                      <m:e>
                        <m:r>
                          <a:rPr kumimoji="1" lang="en-US" altLang="zh-CN" sz="28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28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2</m:t>
                        </m:r>
                      </m:sup>
                    </m:sSup>
                    <m:r>
                      <a:rPr kumimoji="1" lang="en-US" altLang="zh-CN" sz="28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  <a:ea typeface="Microsoft YaHei" charset="-122"/>
                        <a:cs typeface="Microsoft YaHei" charset="-122"/>
                      </a:rPr>
                      <m:t>(1−</m:t>
                    </m:r>
                    <m:sSup>
                      <m:sSupPr>
                        <m:ctrlPr>
                          <a:rPr kumimoji="1" lang="en-US" altLang="zh-CN" sz="28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</m:ctrlPr>
                      </m:sSupPr>
                      <m:e>
                        <m:r>
                          <a:rPr kumimoji="1" lang="en-US" altLang="zh-CN" sz="28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28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2</m:t>
                        </m:r>
                      </m:sup>
                    </m:sSup>
                    <m:r>
                      <a:rPr kumimoji="1" lang="en-US" altLang="zh-CN" sz="28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  <a:ea typeface="Microsoft YaHei" charset="-122"/>
                        <a:cs typeface="Microsoft YaHei" charset="-122"/>
                      </a:rPr>
                      <m:t>)</m:t>
                    </m:r>
                  </m:oMath>
                </a14:m>
                <a:endParaRPr kumimoji="1" lang="en-US" altLang="zh-CN" sz="2800" dirty="0">
                  <a:solidFill>
                    <a:schemeClr val="accent2">
                      <a:lumMod val="7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r>
                  <a:rPr kumimoji="1" lang="en-US" altLang="zh-CN" sz="2800" dirty="0">
                    <a:solidFill>
                      <a:schemeClr val="accent2">
                        <a:lumMod val="75000"/>
                      </a:schemeClr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                    </a:t>
                </a:r>
                <a:r>
                  <a:rPr kumimoji="1" lang="en-US" altLang="zh-CN" sz="2800" dirty="0" smtClean="0">
                    <a:solidFill>
                      <a:schemeClr val="accent2">
                        <a:lumMod val="75000"/>
                      </a:schemeClr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y=3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8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</m:ctrlPr>
                      </m:sSupPr>
                      <m:e>
                        <m:r>
                          <a:rPr kumimoji="1" lang="en-US" altLang="zh-CN" sz="28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28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zh-CN" sz="2800" dirty="0">
                    <a:solidFill>
                      <a:schemeClr val="accent2">
                        <a:lumMod val="75000"/>
                      </a:schemeClr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8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</m:ctrlPr>
                      </m:sSupPr>
                      <m:e>
                        <m:r>
                          <a:rPr kumimoji="1" lang="en-US" altLang="zh-CN" sz="28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28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3</m:t>
                        </m:r>
                      </m:sup>
                    </m:sSup>
                  </m:oMath>
                </a14:m>
                <a:endParaRPr kumimoji="1" lang="en-US" altLang="zh-CN" sz="2800" dirty="0" smtClean="0">
                  <a:solidFill>
                    <a:schemeClr val="accent2">
                      <a:lumMod val="7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r>
                  <a:rPr kumimoji="1" lang="zh-CN" altLang="en-US" sz="2800" dirty="0">
                    <a:solidFill>
                      <a:schemeClr val="accent2">
                        <a:lumMod val="75000"/>
                      </a:schemeClr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zh-CN" altLang="en-US" sz="2800" dirty="0" smtClean="0">
                    <a:solidFill>
                      <a:schemeClr val="accent2">
                        <a:lumMod val="75000"/>
                      </a:schemeClr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                   </a:t>
                </a:r>
                <a:r>
                  <a:rPr kumimoji="1" lang="en-US" altLang="zh-CN" sz="2800" dirty="0" smtClean="0">
                    <a:solidFill>
                      <a:schemeClr val="accent2">
                        <a:lumMod val="75000"/>
                      </a:schemeClr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y=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  <a:ea typeface="Microsoft YaHei" charset="-122"/>
                        <a:cs typeface="Microsoft YaHei" charset="-122"/>
                      </a:rPr>
                      <m:t>𝑥</m:t>
                    </m:r>
                    <m:r>
                      <a:rPr kumimoji="1" lang="en-US" altLang="zh-CN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  <a:ea typeface="Microsoft YaHei" charset="-122"/>
                        <a:cs typeface="Microsoft YaHei" charset="-122"/>
                      </a:rPr>
                      <m:t>(</m:t>
                    </m:r>
                    <m:r>
                      <a:rPr kumimoji="1" lang="en-US" altLang="zh-CN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  <a:ea typeface="Microsoft YaHei" charset="-122"/>
                        <a:cs typeface="Microsoft YaHei" charset="-122"/>
                      </a:rPr>
                      <m:t>𝑥</m:t>
                    </m:r>
                    <m:r>
                      <a:rPr kumimoji="1" lang="en-US" altLang="zh-CN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  <a:ea typeface="Microsoft YaHei" charset="-122"/>
                        <a:cs typeface="Microsoft YaHei" charset="-122"/>
                      </a:rPr>
                      <m:t>−1)(</m:t>
                    </m:r>
                    <m:r>
                      <a:rPr kumimoji="1" lang="en-US" altLang="zh-CN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  <a:ea typeface="Microsoft YaHei" charset="-122"/>
                        <a:cs typeface="Microsoft YaHei" charset="-122"/>
                      </a:rPr>
                      <m:t>𝑥</m:t>
                    </m:r>
                    <m:r>
                      <a:rPr kumimoji="1" lang="en-US" altLang="zh-CN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  <a:ea typeface="Microsoft YaHei" charset="-122"/>
                        <a:cs typeface="Microsoft YaHei" charset="-122"/>
                      </a:rPr>
                      <m:t>+1)</m:t>
                    </m:r>
                  </m:oMath>
                </a14:m>
                <a:endParaRPr kumimoji="1" lang="en-US" altLang="zh-CN" sz="2800" dirty="0" smtClean="0">
                  <a:solidFill>
                    <a:schemeClr val="accent2">
                      <a:lumMod val="7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r>
                  <a:rPr kumimoji="1" lang="zh-CN" altLang="en-US" sz="2800" dirty="0" smtClean="0">
                    <a:solidFill>
                      <a:schemeClr val="accent2">
                        <a:lumMod val="75000"/>
                      </a:schemeClr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判断单调</a:t>
                </a:r>
                <a:r>
                  <a:rPr kumimoji="1" lang="en-US" altLang="zh-CN" sz="2800" dirty="0" smtClean="0">
                    <a:solidFill>
                      <a:schemeClr val="accent2">
                        <a:lumMod val="75000"/>
                      </a:schemeClr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:</a:t>
                </a:r>
                <a:r>
                  <a:rPr kumimoji="1" lang="zh-CN" altLang="en-US" sz="2800" dirty="0" smtClean="0">
                    <a:solidFill>
                      <a:schemeClr val="accent2">
                        <a:lumMod val="75000"/>
                      </a:schemeClr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   </a:t>
                </a:r>
                <a:r>
                  <a:rPr kumimoji="1" lang="en-US" altLang="zh-CN" sz="2800" dirty="0" smtClean="0">
                    <a:solidFill>
                      <a:schemeClr val="accent2">
                        <a:lumMod val="75000"/>
                      </a:schemeClr>
                    </a:solidFill>
                    <a:latin typeface="Microsoft YaHei" charset="-122"/>
                    <a:ea typeface="Microsoft YaHei" charset="-122"/>
                    <a:cs typeface="Microsoft YaHei" charset="-122"/>
                    <a:sym typeface="Wingdings"/>
                  </a:rPr>
                  <a:t>(1)y=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sz="48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  <a:sym typeface="Wingdings"/>
                          </a:rPr>
                        </m:ctrlPr>
                      </m:fPr>
                      <m:num>
                        <m:r>
                          <a:rPr kumimoji="1" lang="en-US" altLang="zh-CN" sz="4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  <a:sym typeface="Wingdings"/>
                          </a:rPr>
                          <m:t>𝑥</m:t>
                        </m:r>
                      </m:num>
                      <m:den>
                        <m:r>
                          <a:rPr kumimoji="1" lang="en-US" altLang="zh-CN" sz="4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  <a:sym typeface="Wingdings"/>
                          </a:rPr>
                          <m:t>1−</m:t>
                        </m:r>
                        <m:r>
                          <a:rPr kumimoji="1" lang="en-US" altLang="zh-CN" sz="4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  <a:sym typeface="Wingdings"/>
                          </a:rPr>
                          <m:t>𝑥</m:t>
                        </m:r>
                      </m:den>
                    </m:f>
                  </m:oMath>
                </a14:m>
                <a:r>
                  <a:rPr kumimoji="1" lang="zh-CN" altLang="en-US" sz="2800" dirty="0" smtClean="0">
                    <a:solidFill>
                      <a:schemeClr val="accent2">
                        <a:lumMod val="75000"/>
                      </a:schemeClr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sz="2800" dirty="0" smtClean="0">
                    <a:solidFill>
                      <a:schemeClr val="accent2">
                        <a:lumMod val="75000"/>
                      </a:schemeClr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(-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  <a:ea typeface="Microsoft YaHei" charset="-122"/>
                        <a:cs typeface="Microsoft YaHei" charset="-122"/>
                      </a:rPr>
                      <m:t>∞</m:t>
                    </m:r>
                  </m:oMath>
                </a14:m>
                <a:r>
                  <a:rPr kumimoji="1" lang="en-US" altLang="zh-CN" sz="2800" dirty="0" smtClean="0">
                    <a:solidFill>
                      <a:schemeClr val="accent2">
                        <a:lumMod val="75000"/>
                      </a:schemeClr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,1)</a:t>
                </a:r>
              </a:p>
              <a:p>
                <a:r>
                  <a:rPr kumimoji="1" lang="zh-CN" altLang="en-US" sz="2800" dirty="0">
                    <a:solidFill>
                      <a:schemeClr val="accent2">
                        <a:lumMod val="75000"/>
                      </a:schemeClr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zh-CN" altLang="en-US" sz="2800" dirty="0" smtClean="0">
                    <a:solidFill>
                      <a:schemeClr val="accent2">
                        <a:lumMod val="75000"/>
                      </a:schemeClr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                </a:t>
                </a:r>
                <a:r>
                  <a:rPr kumimoji="1" lang="en-US" altLang="zh-CN" sz="2800" dirty="0" smtClean="0">
                    <a:solidFill>
                      <a:schemeClr val="accent2">
                        <a:lumMod val="75000"/>
                      </a:schemeClr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(2)y=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  <a:ea typeface="Microsoft YaHei" charset="-122"/>
                        <a:cs typeface="Microsoft YaHei" charset="-122"/>
                      </a:rPr>
                      <m:t>𝑥</m:t>
                    </m:r>
                  </m:oMath>
                </a14:m>
                <a:r>
                  <a:rPr kumimoji="1" lang="en-US" altLang="zh-CN" sz="2800" dirty="0" smtClean="0">
                    <a:solidFill>
                      <a:schemeClr val="accent2">
                        <a:lumMod val="75000"/>
                      </a:schemeClr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800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  <a:ea typeface="Microsoft YaHei" charset="-122"/>
                        <a:cs typeface="Microsoft YaHei" charset="-122"/>
                      </a:rPr>
                      <m:t>ln</m:t>
                    </m:r>
                    <m:r>
                      <a:rPr kumimoji="1" lang="zh-CN" altLang="en-US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  <a:ea typeface="Microsoft YaHei" charset="-122"/>
                        <a:cs typeface="Microsoft YaHei" charset="-122"/>
                      </a:rPr>
                      <m:t> </m:t>
                    </m:r>
                    <m:r>
                      <a:rPr kumimoji="1" lang="en-US" altLang="zh-CN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  <a:ea typeface="Microsoft YaHei" charset="-122"/>
                        <a:cs typeface="Microsoft YaHei" charset="-122"/>
                      </a:rPr>
                      <m:t>𝑥</m:t>
                    </m:r>
                    <m:r>
                      <a:rPr kumimoji="1" lang="zh-CN" altLang="en-US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  <a:ea typeface="Microsoft YaHei" charset="-122"/>
                        <a:cs typeface="Microsoft YaHei" charset="-122"/>
                      </a:rPr>
                      <m:t> </m:t>
                    </m:r>
                  </m:oMath>
                </a14:m>
                <a:r>
                  <a:rPr kumimoji="1" lang="en-US" altLang="zh-CN" sz="2800" dirty="0" smtClean="0">
                    <a:solidFill>
                      <a:schemeClr val="accent2">
                        <a:lumMod val="75000"/>
                      </a:schemeClr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(0,+</a:t>
                </a:r>
                <a14:m>
                  <m:oMath xmlns:m="http://schemas.openxmlformats.org/officeDocument/2006/math">
                    <m:r>
                      <a:rPr kumimoji="1" lang="en-US" altLang="zh-CN" sz="280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  <a:ea typeface="Microsoft YaHei" charset="-122"/>
                        <a:cs typeface="Microsoft YaHei" charset="-122"/>
                      </a:rPr>
                      <m:t>∞</m:t>
                    </m:r>
                  </m:oMath>
                </a14:m>
                <a:r>
                  <a:rPr kumimoji="1" lang="en-US" altLang="zh-CN" sz="2800" dirty="0" smtClean="0">
                    <a:solidFill>
                      <a:schemeClr val="accent2">
                        <a:lumMod val="75000"/>
                      </a:schemeClr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)</a:t>
                </a:r>
              </a:p>
              <a:p>
                <a:r>
                  <a:rPr kumimoji="1" lang="zh-CN" altLang="en-US" sz="2800" dirty="0">
                    <a:solidFill>
                      <a:schemeClr val="accent2">
                        <a:lumMod val="75000"/>
                      </a:schemeClr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zh-CN" altLang="en-US" sz="2800" dirty="0" smtClean="0">
                    <a:solidFill>
                      <a:schemeClr val="accent2">
                        <a:lumMod val="75000"/>
                      </a:schemeClr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                </a:t>
                </a:r>
                <a:r>
                  <a:rPr kumimoji="1" lang="en-US" altLang="zh-CN" sz="2800" dirty="0" smtClean="0">
                    <a:solidFill>
                      <a:schemeClr val="accent2">
                        <a:lumMod val="75000"/>
                      </a:schemeClr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(3)y=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8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</m:ctrlPr>
                      </m:sSupPr>
                      <m:e>
                        <m:r>
                          <a:rPr kumimoji="1" lang="en-US" altLang="zh-CN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3</m:t>
                        </m:r>
                      </m:sup>
                    </m:sSup>
                  </m:oMath>
                </a14:m>
                <a:endParaRPr kumimoji="1" lang="en-US" altLang="zh-CN" sz="2800" dirty="0" smtClean="0">
                  <a:solidFill>
                    <a:schemeClr val="accent2">
                      <a:lumMod val="7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r>
                  <a:rPr kumimoji="1" lang="zh-CN" altLang="en-US" sz="2800" dirty="0">
                    <a:solidFill>
                      <a:schemeClr val="accent2">
                        <a:lumMod val="75000"/>
                      </a:schemeClr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zh-CN" altLang="en-US" sz="2800" dirty="0" smtClean="0">
                    <a:solidFill>
                      <a:schemeClr val="accent2">
                        <a:lumMod val="75000"/>
                      </a:schemeClr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                </a:t>
                </a:r>
                <a:r>
                  <a:rPr kumimoji="1" lang="en-US" altLang="zh-CN" sz="2800" dirty="0" smtClean="0">
                    <a:solidFill>
                      <a:schemeClr val="accent2">
                        <a:lumMod val="75000"/>
                      </a:schemeClr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(4)y=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8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</m:ctrlPr>
                      </m:sSupPr>
                      <m:e>
                        <m:r>
                          <a:rPr kumimoji="1" lang="en-US" altLang="zh-CN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zh-CN" sz="2800" dirty="0" smtClean="0">
                  <a:solidFill>
                    <a:schemeClr val="accent2">
                      <a:lumMod val="7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endParaRPr kumimoji="1" lang="en-US" altLang="zh-CN" sz="2800" dirty="0" smtClean="0">
                  <a:solidFill>
                    <a:schemeClr val="accent2">
                      <a:lumMod val="7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endParaRPr kumimoji="1" lang="zh-CN" altLang="en-US" dirty="0">
                  <a:solidFill>
                    <a:schemeClr val="accent2">
                      <a:lumMod val="7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908720"/>
                <a:ext cx="7546032" cy="5187280"/>
              </a:xfrm>
              <a:blipFill rotWithShape="0">
                <a:blip r:embed="rId1"/>
                <a:stretch>
                  <a:fillRect l="-1454" t="-1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36865"/>
          <p:cNvSpPr txBox="1">
            <a:spLocks noChangeArrowheads="1"/>
          </p:cNvSpPr>
          <p:nvPr/>
        </p:nvSpPr>
        <p:spPr bwMode="auto">
          <a:xfrm>
            <a:off x="844550" y="792163"/>
            <a:ext cx="5118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</a:rPr>
              <a:t>4</a:t>
            </a:r>
            <a:r>
              <a:rPr lang="zh-CN" altLang="en-US" sz="3200" b="1">
                <a:solidFill>
                  <a:schemeClr val="accent2"/>
                </a:solidFill>
              </a:rPr>
              <a:t>．函数的周期性</a:t>
            </a:r>
            <a:r>
              <a:rPr lang="en-US" altLang="zh-CN" sz="3200" b="1">
                <a:solidFill>
                  <a:schemeClr val="accent2"/>
                </a:solidFill>
              </a:rPr>
              <a:t>:</a:t>
            </a:r>
            <a:endParaRPr lang="en-US" altLang="zh-CN" b="1"/>
          </a:p>
        </p:txBody>
      </p:sp>
      <p:sp>
        <p:nvSpPr>
          <p:cNvPr id="36888" name="矩形 36887"/>
          <p:cNvSpPr>
            <a:spLocks noChangeArrowheads="1"/>
          </p:cNvSpPr>
          <p:nvPr/>
        </p:nvSpPr>
        <p:spPr bwMode="auto">
          <a:xfrm>
            <a:off x="768350" y="3200400"/>
            <a:ext cx="6407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</a:pPr>
            <a:r>
              <a:rPr lang="zh-CN" altLang="en-US" b="1"/>
              <a:t>（通常说周期函数的周期是指其最小正</a:t>
            </a:r>
            <a:r>
              <a:rPr lang="zh-CN" altLang="en-US" b="1" u="sng">
                <a:solidFill>
                  <a:schemeClr val="accent2"/>
                </a:solidFill>
              </a:rPr>
              <a:t>周期</a:t>
            </a:r>
            <a:r>
              <a:rPr lang="zh-CN" altLang="en-US" b="1"/>
              <a:t>）</a:t>
            </a:r>
            <a:r>
              <a:rPr lang="en-US" altLang="zh-CN" b="1"/>
              <a:t>.</a:t>
            </a:r>
            <a:endParaRPr lang="en-US" altLang="zh-CN" b="1"/>
          </a:p>
        </p:txBody>
      </p:sp>
      <p:grpSp>
        <p:nvGrpSpPr>
          <p:cNvPr id="36892" name="组合 36891"/>
          <p:cNvGrpSpPr/>
          <p:nvPr/>
        </p:nvGrpSpPr>
        <p:grpSpPr bwMode="auto">
          <a:xfrm>
            <a:off x="971550" y="1412875"/>
            <a:ext cx="7918450" cy="1584325"/>
            <a:chOff x="532" y="922"/>
            <a:chExt cx="4988" cy="998"/>
          </a:xfrm>
        </p:grpSpPr>
        <p:graphicFrame>
          <p:nvGraphicFramePr>
            <p:cNvPr id="12292" name="对象 36883"/>
            <p:cNvGraphicFramePr/>
            <p:nvPr/>
          </p:nvGraphicFramePr>
          <p:xfrm>
            <a:off x="532" y="929"/>
            <a:ext cx="238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64" name="" r:id="rId1" imgW="4036695" imgH="444500" progId="Equation.3">
                    <p:embed/>
                  </p:oleObj>
                </mc:Choice>
                <mc:Fallback>
                  <p:oleObj name="" r:id="rId1" imgW="4036695" imgH="444500" progId="Equation.3">
                    <p:embed/>
                    <p:pic>
                      <p:nvPicPr>
                        <p:cNvPr id="0" name="对象 368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" y="929"/>
                          <a:ext cx="2385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3" name="对象 36884"/>
            <p:cNvGraphicFramePr/>
            <p:nvPr/>
          </p:nvGraphicFramePr>
          <p:xfrm>
            <a:off x="3007" y="922"/>
            <a:ext cx="251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65" name="" r:id="rId3" imgW="4254500" imgH="457200" progId="Equation.3">
                    <p:embed/>
                  </p:oleObj>
                </mc:Choice>
                <mc:Fallback>
                  <p:oleObj name="" r:id="rId3" imgW="4254500" imgH="457200" progId="Equation.3">
                    <p:embed/>
                    <p:pic>
                      <p:nvPicPr>
                        <p:cNvPr id="0" name="对象 3688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7" y="922"/>
                          <a:ext cx="251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4" name="对象 36885"/>
            <p:cNvGraphicFramePr/>
            <p:nvPr/>
          </p:nvGraphicFramePr>
          <p:xfrm>
            <a:off x="2947" y="1640"/>
            <a:ext cx="2415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66" name="" r:id="rId5" imgW="4089400" imgH="457200" progId="Equation.3">
                    <p:embed/>
                  </p:oleObj>
                </mc:Choice>
                <mc:Fallback>
                  <p:oleObj name="" r:id="rId5" imgW="4089400" imgH="457200" progId="Equation.3">
                    <p:embed/>
                    <p:pic>
                      <p:nvPicPr>
                        <p:cNvPr id="0" name="对象 3688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7" y="1640"/>
                          <a:ext cx="2415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5" name="对象 36886"/>
            <p:cNvGraphicFramePr/>
            <p:nvPr/>
          </p:nvGraphicFramePr>
          <p:xfrm>
            <a:off x="3953" y="1296"/>
            <a:ext cx="1283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67" name="" r:id="rId7" imgW="2171065" imgH="444500" progId="Equation.3">
                    <p:embed/>
                  </p:oleObj>
                </mc:Choice>
                <mc:Fallback>
                  <p:oleObj name="" r:id="rId7" imgW="2171065" imgH="444500" progId="Equation.3">
                    <p:embed/>
                    <p:pic>
                      <p:nvPicPr>
                        <p:cNvPr id="0" name="对象 3688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3" y="1296"/>
                          <a:ext cx="1283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6" name="对象 36888"/>
            <p:cNvGraphicFramePr/>
            <p:nvPr/>
          </p:nvGraphicFramePr>
          <p:xfrm>
            <a:off x="532" y="1296"/>
            <a:ext cx="3353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68" name="" r:id="rId9" imgW="5674360" imgH="444500" progId="Equation.DSMT4">
                    <p:embed/>
                  </p:oleObj>
                </mc:Choice>
                <mc:Fallback>
                  <p:oleObj name="" r:id="rId9" imgW="5674360" imgH="444500" progId="Equation.DSMT4">
                    <p:embed/>
                    <p:pic>
                      <p:nvPicPr>
                        <p:cNvPr id="0" name="对象 3688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" y="1296"/>
                          <a:ext cx="3353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7" name="对象 36889"/>
            <p:cNvGraphicFramePr/>
            <p:nvPr/>
          </p:nvGraphicFramePr>
          <p:xfrm>
            <a:off x="532" y="1658"/>
            <a:ext cx="2363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69" name="" r:id="rId11" imgW="3998595" imgH="444500" progId="Equation.3">
                    <p:embed/>
                  </p:oleObj>
                </mc:Choice>
                <mc:Fallback>
                  <p:oleObj name="" r:id="rId11" imgW="3998595" imgH="444500" progId="Equation.3">
                    <p:embed/>
                    <p:pic>
                      <p:nvPicPr>
                        <p:cNvPr id="0" name="对象 3688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" y="1658"/>
                          <a:ext cx="2363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298" name="组合 36893"/>
          <p:cNvGrpSpPr/>
          <p:nvPr/>
        </p:nvGrpSpPr>
        <p:grpSpPr bwMode="auto">
          <a:xfrm>
            <a:off x="1066800" y="3733800"/>
            <a:ext cx="7086600" cy="2114550"/>
            <a:chOff x="672" y="2352"/>
            <a:chExt cx="4464" cy="1332"/>
          </a:xfrm>
        </p:grpSpPr>
        <p:graphicFrame>
          <p:nvGraphicFramePr>
            <p:cNvPr id="12299" name="对象 36892"/>
            <p:cNvGraphicFramePr/>
            <p:nvPr/>
          </p:nvGraphicFramePr>
          <p:xfrm>
            <a:off x="672" y="2352"/>
            <a:ext cx="4464" cy="1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0" name="" r:id="rId13" imgW="3362325" imgH="2114550" progId="Paint.Picture">
                    <p:embed/>
                  </p:oleObj>
                </mc:Choice>
                <mc:Fallback>
                  <p:oleObj name="" r:id="rId13" imgW="3362325" imgH="2114550" progId="Paint.Picture">
                    <p:embed/>
                    <p:pic>
                      <p:nvPicPr>
                        <p:cNvPr id="0" name="对象 3689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352"/>
                          <a:ext cx="4464" cy="1332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7C8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0" name="直接连接符 36871"/>
            <p:cNvSpPr>
              <a:spLocks noChangeShapeType="1"/>
            </p:cNvSpPr>
            <p:nvPr/>
          </p:nvSpPr>
          <p:spPr bwMode="auto">
            <a:xfrm flipH="1">
              <a:off x="998" y="292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301" name="对象 36876"/>
            <p:cNvGraphicFramePr/>
            <p:nvPr/>
          </p:nvGraphicFramePr>
          <p:xfrm>
            <a:off x="2256" y="3299"/>
            <a:ext cx="211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1" name="" r:id="rId15" imgW="546100" imgH="888365" progId="Equation.3">
                    <p:embed/>
                  </p:oleObj>
                </mc:Choice>
                <mc:Fallback>
                  <p:oleObj name="" r:id="rId15" imgW="546100" imgH="888365" progId="Equation.3">
                    <p:embed/>
                    <p:pic>
                      <p:nvPicPr>
                        <p:cNvPr id="0" name="对象 3687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3299"/>
                          <a:ext cx="211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2" name="对象 36877"/>
            <p:cNvGraphicFramePr/>
            <p:nvPr/>
          </p:nvGraphicFramePr>
          <p:xfrm>
            <a:off x="3168" y="3360"/>
            <a:ext cx="99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2" name="" r:id="rId17" imgW="254000" imgH="888365" progId="Equation.3">
                    <p:embed/>
                  </p:oleObj>
                </mc:Choice>
                <mc:Fallback>
                  <p:oleObj name="" r:id="rId17" imgW="254000" imgH="888365" progId="Equation.3">
                    <p:embed/>
                    <p:pic>
                      <p:nvPicPr>
                        <p:cNvPr id="0" name="对象 3687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360"/>
                          <a:ext cx="99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3" name="对象 36878"/>
            <p:cNvGraphicFramePr/>
            <p:nvPr/>
          </p:nvGraphicFramePr>
          <p:xfrm>
            <a:off x="1392" y="3312"/>
            <a:ext cx="266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3" name="" r:id="rId19" imgW="685800" imgH="889000" progId="Equation.3">
                    <p:embed/>
                  </p:oleObj>
                </mc:Choice>
                <mc:Fallback>
                  <p:oleObj name="" r:id="rId19" imgW="685800" imgH="889000" progId="Equation.3">
                    <p:embed/>
                    <p:pic>
                      <p:nvPicPr>
                        <p:cNvPr id="0" name="对象 3687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312"/>
                          <a:ext cx="266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4" name="对象 36879"/>
            <p:cNvGraphicFramePr/>
            <p:nvPr/>
          </p:nvGraphicFramePr>
          <p:xfrm>
            <a:off x="3984" y="3312"/>
            <a:ext cx="153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4" name="" r:id="rId21" imgW="393700" imgH="888365" progId="Equation.3">
                    <p:embed/>
                  </p:oleObj>
                </mc:Choice>
                <mc:Fallback>
                  <p:oleObj name="" r:id="rId21" imgW="393700" imgH="888365" progId="Equation.3">
                    <p:embed/>
                    <p:pic>
                      <p:nvPicPr>
                        <p:cNvPr id="0" name="对象 3687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3312"/>
                          <a:ext cx="153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49672"/>
            <a:ext cx="4608512" cy="280831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962524"/>
            <a:ext cx="6368668" cy="28662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182" y="416694"/>
            <a:ext cx="5137398" cy="306705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椭圆 2059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990600" y="3733800"/>
            <a:ext cx="5486400" cy="50323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146" name="椭圆 2061"/>
          <p:cNvSpPr>
            <a:spLocks noChangeArrowheads="1"/>
          </p:cNvSpPr>
          <p:nvPr/>
        </p:nvSpPr>
        <p:spPr bwMode="auto">
          <a:xfrm>
            <a:off x="990600" y="3733800"/>
            <a:ext cx="5486400" cy="50323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147" name="椭圆 2063"/>
          <p:cNvSpPr>
            <a:spLocks noChangeArrowheads="1"/>
          </p:cNvSpPr>
          <p:nvPr/>
        </p:nvSpPr>
        <p:spPr bwMode="auto">
          <a:xfrm>
            <a:off x="990600" y="3733800"/>
            <a:ext cx="5486400" cy="50323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148" name="矩形 2071"/>
          <p:cNvSpPr>
            <a:spLocks noChangeArrowheads="1"/>
          </p:cNvSpPr>
          <p:nvPr/>
        </p:nvSpPr>
        <p:spPr bwMode="auto">
          <a:xfrm>
            <a:off x="5334000" y="5943600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77" name="文本框 1"/>
          <p:cNvSpPr txBox="1"/>
          <p:nvPr/>
        </p:nvSpPr>
        <p:spPr>
          <a:xfrm>
            <a:off x="847725" y="469900"/>
            <a:ext cx="7870190" cy="452310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marL="360680" indent="-360680"/>
            <a:r>
              <a:rPr lang="zh-CN" altLang="zh-CN" sz="32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宋体" panose="02010600030101010101" pitchFamily="2" charset="-122"/>
              </a:rPr>
              <a:t>第一单元</a:t>
            </a:r>
            <a:r>
              <a:rPr lang="en-US" altLang="zh-CN" sz="32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宋体" panose="02010600030101010101" pitchFamily="2" charset="-122"/>
              </a:rPr>
              <a:t>  </a:t>
            </a:r>
            <a:r>
              <a:rPr lang="zh-CN" altLang="zh-CN" sz="32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宋体" panose="02010600030101010101" pitchFamily="2" charset="-122"/>
              </a:rPr>
              <a:t>函数与极限（</a:t>
            </a:r>
            <a:r>
              <a:rPr lang="en-US" altLang="zh-CN" sz="32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宋体" panose="02010600030101010101" pitchFamily="2" charset="-122"/>
              </a:rPr>
              <a:t>4</a:t>
            </a:r>
            <a:r>
              <a:rPr lang="zh-CN" altLang="zh-CN" sz="32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宋体" panose="02010600030101010101" pitchFamily="2" charset="-122"/>
              </a:rPr>
              <a:t>课时）</a:t>
            </a:r>
            <a:endParaRPr lang="zh-CN" altLang="zh-CN" sz="3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宋体" panose="02010600030101010101" pitchFamily="2" charset="-122"/>
            </a:endParaRPr>
          </a:p>
          <a:p>
            <a:pPr marL="360680" indent="-360680"/>
            <a:r>
              <a:rPr lang="zh-CN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anose="02010600030101010101" pitchFamily="2" charset="-122"/>
              </a:rPr>
              <a:t>【单元内容】</a:t>
            </a:r>
            <a:endParaRPr lang="en-US" altLang="zh-CN" sz="3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2" charset="-122"/>
              <a:ea typeface="宋体" panose="02010600030101010101" pitchFamily="2" charset="-122"/>
            </a:endParaRPr>
          </a:p>
          <a:p>
            <a:pPr marL="360680" indent="-360680"/>
            <a:r>
              <a:rPr lang="en-US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2" charset="-122"/>
                <a:ea typeface="宋体" panose="02010600030101010101" pitchFamily="2" charset="-122"/>
              </a:rPr>
              <a:t>1.1 </a:t>
            </a:r>
            <a:r>
              <a:rPr lang="zh-CN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anose="02010600030101010101" pitchFamily="2" charset="-122"/>
              </a:rPr>
              <a:t>函数的概念、特性、</a:t>
            </a:r>
            <a:r>
              <a:rPr lang="zh-CN" altLang="zh-CN" sz="3200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anose="02010600030101010101" pitchFamily="2" charset="-122"/>
              </a:rPr>
              <a:t>初等函数</a:t>
            </a:r>
            <a:endParaRPr lang="en-US" altLang="zh-CN" sz="3200" noProof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2" charset="-122"/>
              <a:ea typeface="宋体" panose="02010600030101010101" pitchFamily="2" charset="-122"/>
            </a:endParaRPr>
          </a:p>
          <a:p>
            <a:pPr marL="360680" indent="-360680"/>
            <a:r>
              <a:rPr lang="en-US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2" charset="-122"/>
                <a:ea typeface="宋体" panose="02010600030101010101" pitchFamily="2" charset="-122"/>
              </a:rPr>
              <a:t>1.2 </a:t>
            </a:r>
            <a:r>
              <a:rPr lang="zh-CN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anose="02010600030101010101" pitchFamily="2" charset="-122"/>
              </a:rPr>
              <a:t>机器学习中十几个常见的函数</a:t>
            </a:r>
            <a:endParaRPr lang="en-US" altLang="zh-CN" sz="3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2" charset="-122"/>
              <a:ea typeface="宋体" panose="02010600030101010101" pitchFamily="2" charset="-122"/>
            </a:endParaRPr>
          </a:p>
          <a:p>
            <a:pPr marL="360680" indent="-360680"/>
            <a:r>
              <a:rPr lang="en-US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2" charset="-122"/>
                <a:ea typeface="宋体" panose="02010600030101010101" pitchFamily="2" charset="-122"/>
              </a:rPr>
              <a:t>1.3  </a:t>
            </a:r>
            <a:r>
              <a:rPr lang="zh-CN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anose="02010600030101010101" pitchFamily="2" charset="-122"/>
              </a:rPr>
              <a:t>闭区间上连续函数的性质</a:t>
            </a:r>
            <a:endParaRPr lang="en-US" altLang="zh-CN" sz="3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2" charset="-122"/>
              <a:ea typeface="宋体" panose="02010600030101010101" pitchFamily="2" charset="-122"/>
            </a:endParaRPr>
          </a:p>
          <a:p>
            <a:pPr marL="360680" indent="-360680"/>
            <a:r>
              <a:rPr lang="en-US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2" charset="-122"/>
                <a:ea typeface="宋体" panose="02010600030101010101" pitchFamily="2" charset="-122"/>
              </a:rPr>
              <a:t>1.3.1  </a:t>
            </a:r>
            <a:r>
              <a:rPr lang="zh-CN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anose="02010600030101010101" pitchFamily="2" charset="-122"/>
              </a:rPr>
              <a:t>有界性与最大值最小值定理</a:t>
            </a:r>
            <a:endParaRPr lang="en-US" altLang="zh-CN" sz="3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2" charset="-122"/>
              <a:ea typeface="宋体" panose="02010600030101010101" pitchFamily="2" charset="-122"/>
            </a:endParaRPr>
          </a:p>
          <a:p>
            <a:pPr marL="360680" indent="-360680"/>
            <a:r>
              <a:rPr lang="en-US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2" charset="-122"/>
                <a:ea typeface="宋体" panose="02010600030101010101" pitchFamily="2" charset="-122"/>
              </a:rPr>
              <a:t>1.3.2  </a:t>
            </a:r>
            <a:r>
              <a:rPr lang="zh-CN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anose="02010600030101010101" pitchFamily="2" charset="-122"/>
              </a:rPr>
              <a:t>零点定理与介值定理</a:t>
            </a:r>
            <a:endParaRPr lang="zh-CN" altLang="zh-CN" sz="3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宋体" panose="02010600030101010101" pitchFamily="2" charset="-122"/>
            </a:endParaRPr>
          </a:p>
          <a:p>
            <a:pPr marL="360680" indent="-360680"/>
            <a:r>
              <a:rPr lang="zh-CN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anose="02010600030101010101" pitchFamily="2" charset="-122"/>
              </a:rPr>
              <a:t>1.4 实例:用描点法编程绘画常见的函数图形</a:t>
            </a:r>
            <a:endParaRPr lang="zh-CN" altLang="zh-CN" sz="3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同侧圆角矩形 1"/>
          <p:cNvSpPr/>
          <p:nvPr/>
        </p:nvSpPr>
        <p:spPr>
          <a:xfrm>
            <a:off x="990600" y="1515745"/>
            <a:ext cx="6768465" cy="504190"/>
          </a:xfrm>
          <a:prstGeom prst="round2Same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6758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/>
              <a:t>二、复合函数   初等函数</a:t>
            </a:r>
            <a:endParaRPr lang="zh-CN" altLang="en-US" sz="4000" b="0"/>
          </a:p>
        </p:txBody>
      </p:sp>
      <p:sp>
        <p:nvSpPr>
          <p:cNvPr id="67587" name="文本框 67586"/>
          <p:cNvSpPr txBox="1">
            <a:spLocks noChangeArrowheads="1"/>
          </p:cNvSpPr>
          <p:nvPr/>
        </p:nvSpPr>
        <p:spPr bwMode="auto">
          <a:xfrm>
            <a:off x="838200" y="1676400"/>
            <a:ext cx="2438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</a:rPr>
              <a:t>1.</a:t>
            </a:r>
            <a:r>
              <a:rPr lang="zh-CN" altLang="en-US" sz="3200" b="1">
                <a:solidFill>
                  <a:schemeClr val="accent2"/>
                </a:solidFill>
              </a:rPr>
              <a:t>复合函数</a:t>
            </a:r>
            <a:endParaRPr lang="zh-CN" altLang="en-US" sz="3200" b="1">
              <a:solidFill>
                <a:schemeClr val="accent2"/>
              </a:solidFill>
            </a:endParaRPr>
          </a:p>
        </p:txBody>
      </p:sp>
      <p:graphicFrame>
        <p:nvGraphicFramePr>
          <p:cNvPr id="67588" name="对象 67587"/>
          <p:cNvGraphicFramePr/>
          <p:nvPr/>
        </p:nvGraphicFramePr>
        <p:xfrm>
          <a:off x="914400" y="24384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9" name="" r:id="rId1" imgW="1701800" imgH="469900" progId="Equation.3">
                  <p:embed/>
                </p:oleObj>
              </mc:Choice>
              <mc:Fallback>
                <p:oleObj name="" r:id="rId1" imgW="1701800" imgH="469900" progId="Equation.3">
                  <p:embed/>
                  <p:pic>
                    <p:nvPicPr>
                      <p:cNvPr id="0" name="对象 67587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384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对象 67588"/>
          <p:cNvGraphicFramePr/>
          <p:nvPr/>
        </p:nvGraphicFramePr>
        <p:xfrm>
          <a:off x="2743200" y="2438400"/>
          <a:ext cx="16891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0" name="" r:id="rId3" imgW="1688465" imgH="482600" progId="Equation.3">
                  <p:embed/>
                </p:oleObj>
              </mc:Choice>
              <mc:Fallback>
                <p:oleObj name="" r:id="rId3" imgW="1688465" imgH="482600" progId="Equation.3">
                  <p:embed/>
                  <p:pic>
                    <p:nvPicPr>
                      <p:cNvPr id="0" name="对象 6758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438400"/>
                        <a:ext cx="16891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右箭头 67589"/>
          <p:cNvSpPr>
            <a:spLocks noChangeArrowheads="1"/>
          </p:cNvSpPr>
          <p:nvPr/>
        </p:nvSpPr>
        <p:spPr bwMode="auto">
          <a:xfrm>
            <a:off x="4572000" y="26670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67591" name="对象 67590"/>
          <p:cNvGraphicFramePr/>
          <p:nvPr/>
        </p:nvGraphicFramePr>
        <p:xfrm>
          <a:off x="5397500" y="2413000"/>
          <a:ext cx="1879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1" name="" r:id="rId5" imgW="1878965" imgH="520700" progId="Equation.3">
                  <p:embed/>
                </p:oleObj>
              </mc:Choice>
              <mc:Fallback>
                <p:oleObj name="" r:id="rId5" imgW="1878965" imgH="520700" progId="Equation.3">
                  <p:embed/>
                  <p:pic>
                    <p:nvPicPr>
                      <p:cNvPr id="0" name="对象 6759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2413000"/>
                        <a:ext cx="1879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2" name="文本框 67591"/>
          <p:cNvSpPr txBox="1">
            <a:spLocks noChangeArrowheads="1"/>
          </p:cNvSpPr>
          <p:nvPr/>
        </p:nvSpPr>
        <p:spPr bwMode="auto">
          <a:xfrm>
            <a:off x="838200" y="32146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定义</a:t>
            </a:r>
            <a:r>
              <a:rPr lang="en-US" altLang="zh-CN" sz="2800" b="1"/>
              <a:t>:</a:t>
            </a:r>
            <a:endParaRPr lang="en-US" altLang="zh-CN" sz="2800" b="1"/>
          </a:p>
        </p:txBody>
      </p:sp>
      <p:graphicFrame>
        <p:nvGraphicFramePr>
          <p:cNvPr id="67593" name="对象 67592"/>
          <p:cNvGraphicFramePr/>
          <p:nvPr/>
        </p:nvGraphicFramePr>
        <p:xfrm>
          <a:off x="990600" y="3238500"/>
          <a:ext cx="710565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2" name="" r:id="rId7" imgW="7112000" imgH="2016760" progId="Word.Document.8">
                  <p:embed/>
                </p:oleObj>
              </mc:Choice>
              <mc:Fallback>
                <p:oleObj name="" r:id="rId7" imgW="7112000" imgH="2016760" progId="Word.Document.8">
                  <p:embed/>
                  <p:pic>
                    <p:nvPicPr>
                      <p:cNvPr id="0" name="对象 6759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38500"/>
                        <a:ext cx="7105650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4" name="对象 67593"/>
          <p:cNvGraphicFramePr/>
          <p:nvPr/>
        </p:nvGraphicFramePr>
        <p:xfrm>
          <a:off x="914400" y="5195888"/>
          <a:ext cx="19939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3" name="" r:id="rId9" imgW="1993265" imgH="444500" progId="Equation.3">
                  <p:embed/>
                </p:oleObj>
              </mc:Choice>
              <mc:Fallback>
                <p:oleObj name="" r:id="rId9" imgW="1993265" imgH="444500" progId="Equation.3">
                  <p:embed/>
                  <p:pic>
                    <p:nvPicPr>
                      <p:cNvPr id="0" name="对象 6759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95888"/>
                        <a:ext cx="19939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5" name="对象 67594"/>
          <p:cNvGraphicFramePr/>
          <p:nvPr/>
        </p:nvGraphicFramePr>
        <p:xfrm>
          <a:off x="3162300" y="5195888"/>
          <a:ext cx="24003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4" name="" r:id="rId11" imgW="2399030" imgH="444500" progId="Equation.3">
                  <p:embed/>
                </p:oleObj>
              </mc:Choice>
              <mc:Fallback>
                <p:oleObj name="" r:id="rId11" imgW="2399030" imgH="444500" progId="Equation.3">
                  <p:embed/>
                  <p:pic>
                    <p:nvPicPr>
                      <p:cNvPr id="0" name="对象 6759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5195888"/>
                        <a:ext cx="24003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6" name="对象 67595"/>
          <p:cNvGraphicFramePr/>
          <p:nvPr/>
        </p:nvGraphicFramePr>
        <p:xfrm>
          <a:off x="5816600" y="5162550"/>
          <a:ext cx="203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5" name="" r:id="rId13" imgW="2032000" imgH="457200" progId="Equation.3">
                  <p:embed/>
                </p:oleObj>
              </mc:Choice>
              <mc:Fallback>
                <p:oleObj name="" r:id="rId13" imgW="2032000" imgH="457200" progId="Equation.3">
                  <p:embed/>
                  <p:pic>
                    <p:nvPicPr>
                      <p:cNvPr id="0" name="对象 67595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5162550"/>
                        <a:ext cx="2032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/>
      <p:bldP spid="6759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68609"/>
          <p:cNvSpPr txBox="1">
            <a:spLocks noChangeArrowheads="1"/>
          </p:cNvSpPr>
          <p:nvPr/>
        </p:nvSpPr>
        <p:spPr bwMode="auto">
          <a:xfrm>
            <a:off x="838200" y="6858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注意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endParaRPr lang="en-US" altLang="zh-CN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8611" name="文本框 68610"/>
          <p:cNvSpPr txBox="1">
            <a:spLocks noChangeArrowheads="1"/>
          </p:cNvSpPr>
          <p:nvPr/>
        </p:nvSpPr>
        <p:spPr bwMode="auto">
          <a:xfrm>
            <a:off x="1752600" y="685800"/>
            <a:ext cx="6553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/>
              <a:t>1.</a:t>
            </a:r>
            <a:r>
              <a:rPr lang="zh-CN" altLang="en-US" sz="2800" b="1"/>
              <a:t>不是任何两个函数都可以复合成一个复合函数的</a:t>
            </a:r>
            <a:r>
              <a:rPr lang="en-US" altLang="zh-CN" sz="2800" b="1"/>
              <a:t>;</a:t>
            </a:r>
            <a:endParaRPr lang="en-US" altLang="zh-CN" sz="2800" b="1"/>
          </a:p>
        </p:txBody>
      </p:sp>
      <p:graphicFrame>
        <p:nvGraphicFramePr>
          <p:cNvPr id="68612" name="对象 68611"/>
          <p:cNvGraphicFramePr/>
          <p:nvPr/>
        </p:nvGraphicFramePr>
        <p:xfrm>
          <a:off x="958850" y="1752600"/>
          <a:ext cx="2832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1" name="" r:id="rId1" imgW="2832100" imgH="457200" progId="Equation.3">
                  <p:embed/>
                </p:oleObj>
              </mc:Choice>
              <mc:Fallback>
                <p:oleObj name="" r:id="rId1" imgW="2832100" imgH="457200" progId="Equation.3">
                  <p:embed/>
                  <p:pic>
                    <p:nvPicPr>
                      <p:cNvPr id="0" name="对象 68611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1752600"/>
                        <a:ext cx="2832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对象 68612"/>
          <p:cNvGraphicFramePr/>
          <p:nvPr/>
        </p:nvGraphicFramePr>
        <p:xfrm>
          <a:off x="3968750" y="1703388"/>
          <a:ext cx="15875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2" name="" r:id="rId3" imgW="1586865" imgH="444500" progId="Equation.3">
                  <p:embed/>
                </p:oleObj>
              </mc:Choice>
              <mc:Fallback>
                <p:oleObj name="" r:id="rId3" imgW="1586865" imgH="444500" progId="Equation.3">
                  <p:embed/>
                  <p:pic>
                    <p:nvPicPr>
                      <p:cNvPr id="0" name="对象 6861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1703388"/>
                        <a:ext cx="15875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对象 68613"/>
          <p:cNvGraphicFramePr/>
          <p:nvPr/>
        </p:nvGraphicFramePr>
        <p:xfrm>
          <a:off x="5715000" y="1746250"/>
          <a:ext cx="289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3" name="" r:id="rId5" imgW="2895600" imgH="469900" progId="Equation.3">
                  <p:embed/>
                </p:oleObj>
              </mc:Choice>
              <mc:Fallback>
                <p:oleObj name="" r:id="rId5" imgW="2895600" imgH="469900" progId="Equation.3">
                  <p:embed/>
                  <p:pic>
                    <p:nvPicPr>
                      <p:cNvPr id="0" name="对象 6861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746250"/>
                        <a:ext cx="289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5" name="文本框 68614"/>
          <p:cNvSpPr txBox="1">
            <a:spLocks noChangeArrowheads="1"/>
          </p:cNvSpPr>
          <p:nvPr/>
        </p:nvSpPr>
        <p:spPr bwMode="auto">
          <a:xfrm>
            <a:off x="1828800" y="2438400"/>
            <a:ext cx="6629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/>
              <a:t>2.</a:t>
            </a:r>
            <a:r>
              <a:rPr lang="zh-CN" altLang="en-US" sz="2800" b="1"/>
              <a:t>复合函数可以由两个以上的函数经过复合构成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graphicFrame>
        <p:nvGraphicFramePr>
          <p:cNvPr id="68616" name="对象 68615"/>
          <p:cNvGraphicFramePr/>
          <p:nvPr/>
        </p:nvGraphicFramePr>
        <p:xfrm>
          <a:off x="920750" y="3568700"/>
          <a:ext cx="2654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4" name="" r:id="rId7" imgW="2654300" imgH="927100" progId="Equation.3">
                  <p:embed/>
                </p:oleObj>
              </mc:Choice>
              <mc:Fallback>
                <p:oleObj name="" r:id="rId7" imgW="2654300" imgH="927100" progId="Equation.3">
                  <p:embed/>
                  <p:pic>
                    <p:nvPicPr>
                      <p:cNvPr id="0" name="对象 6861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3568700"/>
                        <a:ext cx="2654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7" name="对象 68616"/>
          <p:cNvGraphicFramePr/>
          <p:nvPr/>
        </p:nvGraphicFramePr>
        <p:xfrm>
          <a:off x="3784600" y="3810000"/>
          <a:ext cx="1244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5" name="" r:id="rId9" imgW="1244600" imgH="469900" progId="Equation.3">
                  <p:embed/>
                </p:oleObj>
              </mc:Choice>
              <mc:Fallback>
                <p:oleObj name="" r:id="rId9" imgW="1244600" imgH="469900" progId="Equation.3">
                  <p:embed/>
                  <p:pic>
                    <p:nvPicPr>
                      <p:cNvPr id="0" name="对象 6861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0" y="3810000"/>
                        <a:ext cx="1244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8" name="对象 68617"/>
          <p:cNvGraphicFramePr/>
          <p:nvPr/>
        </p:nvGraphicFramePr>
        <p:xfrm>
          <a:off x="5397500" y="3879850"/>
          <a:ext cx="1460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6" name="" r:id="rId11" imgW="1459865" imgH="368300" progId="Equation.3">
                  <p:embed/>
                </p:oleObj>
              </mc:Choice>
              <mc:Fallback>
                <p:oleObj name="" r:id="rId11" imgW="1459865" imgH="368300" progId="Equation.3">
                  <p:embed/>
                  <p:pic>
                    <p:nvPicPr>
                      <p:cNvPr id="0" name="对象 6861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3879850"/>
                        <a:ext cx="1460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9" name="对象 68618"/>
          <p:cNvGraphicFramePr/>
          <p:nvPr/>
        </p:nvGraphicFramePr>
        <p:xfrm>
          <a:off x="7137400" y="3581400"/>
          <a:ext cx="1016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7" name="" r:id="rId13" imgW="1016000" imgH="889000" progId="Equation.3">
                  <p:embed/>
                </p:oleObj>
              </mc:Choice>
              <mc:Fallback>
                <p:oleObj name="" r:id="rId13" imgW="1016000" imgH="889000" progId="Equation.3">
                  <p:embed/>
                  <p:pic>
                    <p:nvPicPr>
                      <p:cNvPr id="0" name="对象 6861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7400" y="3581400"/>
                        <a:ext cx="1016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0" name="文本框 68619"/>
          <p:cNvSpPr txBox="1">
            <a:spLocks noChangeArrowheads="1"/>
          </p:cNvSpPr>
          <p:nvPr/>
        </p:nvSpPr>
        <p:spPr bwMode="auto">
          <a:xfrm>
            <a:off x="857250" y="4572000"/>
            <a:ext cx="2438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</a:rPr>
              <a:t>2.</a:t>
            </a:r>
            <a:r>
              <a:rPr lang="zh-CN" altLang="en-US" sz="3200" b="1">
                <a:solidFill>
                  <a:schemeClr val="accent2"/>
                </a:solidFill>
              </a:rPr>
              <a:t>初等函数</a:t>
            </a:r>
            <a:endParaRPr lang="zh-CN" altLang="en-US" sz="3200" b="1">
              <a:solidFill>
                <a:schemeClr val="accent2"/>
              </a:solidFill>
            </a:endParaRPr>
          </a:p>
        </p:txBody>
      </p:sp>
      <p:sp>
        <p:nvSpPr>
          <p:cNvPr id="68621" name="文本框 68620"/>
          <p:cNvSpPr txBox="1">
            <a:spLocks noChangeArrowheads="1"/>
          </p:cNvSpPr>
          <p:nvPr/>
        </p:nvSpPr>
        <p:spPr bwMode="auto">
          <a:xfrm>
            <a:off x="914400" y="4572000"/>
            <a:ext cx="76962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/>
              <a:t>                        </a:t>
            </a:r>
            <a:r>
              <a:rPr lang="zh-CN" altLang="en-US" sz="2800" b="1" dirty="0"/>
              <a:t>由</a:t>
            </a:r>
            <a:r>
              <a:rPr lang="zh-CN" altLang="en-US" sz="2800" b="1" dirty="0">
                <a:solidFill>
                  <a:srgbClr val="FF0000"/>
                </a:solidFill>
              </a:rPr>
              <a:t>常数</a:t>
            </a:r>
            <a:r>
              <a:rPr lang="zh-CN" altLang="en-US" sz="2800" b="1" dirty="0"/>
              <a:t>和</a:t>
            </a:r>
            <a:r>
              <a:rPr lang="zh-CN" altLang="en-US" sz="2800" b="1" dirty="0">
                <a:solidFill>
                  <a:srgbClr val="FF0000"/>
                </a:solidFill>
              </a:rPr>
              <a:t>基本初等函数</a:t>
            </a:r>
            <a:r>
              <a:rPr lang="zh-CN" altLang="en-US" sz="2800" b="1" dirty="0"/>
              <a:t>经过有限次四则运算和有限次的函数复合步骤所构成并可用</a:t>
            </a:r>
            <a:r>
              <a:rPr lang="zh-CN" altLang="en-US" sz="2800" b="1" u="sng" dirty="0">
                <a:solidFill>
                  <a:schemeClr val="accent2"/>
                </a:solidFill>
              </a:rPr>
              <a:t>一个式子表示</a:t>
            </a:r>
            <a:r>
              <a:rPr lang="zh-CN" altLang="en-US" sz="2800" b="1" dirty="0"/>
              <a:t>的函数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称为</a:t>
            </a:r>
            <a:r>
              <a:rPr lang="zh-CN" altLang="en-US" sz="2800" b="1" u="sng" dirty="0">
                <a:solidFill>
                  <a:schemeClr val="accent2"/>
                </a:solidFill>
              </a:rPr>
              <a:t>初等函数</a:t>
            </a:r>
            <a:r>
              <a:rPr lang="en-US" altLang="zh-CN" sz="2800" b="1" u="sng" dirty="0"/>
              <a:t>.</a:t>
            </a:r>
            <a:endParaRPr lang="en-US" altLang="zh-CN" sz="2800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2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/>
      <p:bldP spid="68615" grpId="0"/>
      <p:bldP spid="68620" grpId="0"/>
      <p:bldP spid="686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4000" dirty="0" smtClean="0">
                <a:solidFill>
                  <a:srgbClr val="FF0000"/>
                </a:solidFill>
              </a:rPr>
              <a:t>基本初等函数（</a:t>
            </a:r>
            <a:r>
              <a:rPr kumimoji="1" lang="en-US" altLang="zh-CN" sz="4000" dirty="0" smtClean="0">
                <a:solidFill>
                  <a:srgbClr val="FF0000"/>
                </a:solidFill>
              </a:rPr>
              <a:t>5</a:t>
            </a:r>
            <a:r>
              <a:rPr kumimoji="1" lang="zh-CN" altLang="en-US" sz="4000" dirty="0" smtClean="0">
                <a:solidFill>
                  <a:srgbClr val="FF0000"/>
                </a:solidFill>
              </a:rPr>
              <a:t>个）</a:t>
            </a:r>
            <a:endParaRPr kumimoji="1" lang="zh-CN" altLang="en-US" sz="4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914400" y="1981200"/>
                <a:ext cx="2865512" cy="4114800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sz="4000" dirty="0" smtClean="0">
                    <a:solidFill>
                      <a:srgbClr val="FF0000"/>
                    </a:solidFill>
                  </a:rPr>
                  <a:t>幂</a:t>
                </a:r>
                <a:r>
                  <a:rPr kumimoji="1" lang="zh-CN" altLang="en-US" sz="4000" dirty="0" smtClean="0"/>
                  <a:t>函数：</a:t>
                </a:r>
                <a:r>
                  <a:rPr kumimoji="1" lang="en-US" altLang="zh-CN" sz="4000" dirty="0" smtClean="0"/>
                  <a:t>y=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40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40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4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sup>
                    </m:sSup>
                  </m:oMath>
                </a14:m>
                <a:r>
                  <a:rPr kumimoji="1" lang="en-US" altLang="zh-CN" sz="4000" dirty="0" smtClean="0"/>
                  <a:t>(</a:t>
                </a:r>
                <a14:m>
                  <m:oMath xmlns:m="http://schemas.openxmlformats.org/officeDocument/2006/math">
                    <m:r>
                      <a:rPr kumimoji="1" lang="en-US" altLang="zh-CN" sz="40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kumimoji="1" lang="en-US" altLang="zh-CN" sz="40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sty m:val="p"/>
                      </m:rPr>
                      <a:rPr kumimoji="1" lang="en-US" altLang="zh-CN" sz="40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kumimoji="1" lang="zh-CN" altLang="en-US" sz="40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是</m:t>
                    </m:r>
                    <m:r>
                      <a:rPr kumimoji="1" lang="zh-CN" altLang="en-US" sz="40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常数</m:t>
                    </m:r>
                  </m:oMath>
                </a14:m>
                <a:r>
                  <a:rPr kumimoji="1" lang="en-US" altLang="zh-CN" sz="4000" dirty="0" smtClean="0"/>
                  <a:t>)</a:t>
                </a:r>
              </a:p>
              <a:p>
                <a:r>
                  <a:rPr kumimoji="1" lang="en-US" altLang="zh-CN" sz="4000" dirty="0" err="1" smtClean="0"/>
                  <a:t>eg:y</a:t>
                </a:r>
                <a:r>
                  <a:rPr kumimoji="1" lang="en-US" altLang="zh-CN" sz="40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40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40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40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zh-CN" sz="4000" dirty="0" smtClean="0"/>
                  <a:t>,y=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40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40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4000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endParaRPr kumimoji="1" lang="en-US" altLang="zh-CN" sz="4000" dirty="0" smtClean="0"/>
              </a:p>
              <a:p>
                <a:endParaRPr kumimoji="1" lang="en-US" altLang="zh-CN" sz="40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14400" y="1981200"/>
                <a:ext cx="2865512" cy="4114800"/>
              </a:xfrm>
              <a:blipFill rotWithShape="0">
                <a:blip r:embed="rId1"/>
                <a:stretch>
                  <a:fillRect l="-7021" t="-2667" r="-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381" y="1981200"/>
            <a:ext cx="4917837" cy="339201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971600" y="620688"/>
                <a:ext cx="2232248" cy="4827240"/>
              </a:xfrm>
            </p:spPr>
            <p:txBody>
              <a:bodyPr>
                <a:noAutofit/>
              </a:bodyPr>
              <a:lstStyle/>
              <a:p>
                <a:r>
                  <a:rPr kumimoji="1" lang="zh-CN" altLang="en-US" sz="3200" dirty="0">
                    <a:solidFill>
                      <a:srgbClr val="FF0000"/>
                    </a:solidFill>
                  </a:rPr>
                  <a:t>指</a:t>
                </a:r>
                <a:r>
                  <a:rPr kumimoji="1" lang="zh-CN" altLang="en-US" sz="3200" dirty="0"/>
                  <a:t>数函数：</a:t>
                </a:r>
                <a:r>
                  <a:rPr kumimoji="1" lang="en-US" altLang="zh-CN" sz="3200" dirty="0"/>
                  <a:t>y=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32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3200" i="1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zh-CN" sz="3200" i="1">
                            <a:latin typeface="Cambria Math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kumimoji="1" lang="en-US" altLang="zh-CN" sz="3200" dirty="0"/>
                  <a:t>(a&gt;0</a:t>
                </a:r>
                <a:r>
                  <a:rPr kumimoji="1" lang="zh-CN" altLang="en-US" sz="3200" dirty="0"/>
                  <a:t>且</a:t>
                </a:r>
                <a:r>
                  <a:rPr kumimoji="1" lang="en-US" altLang="zh-CN" sz="3200" dirty="0"/>
                  <a:t>a</a:t>
                </a:r>
                <a14:m>
                  <m:oMath xmlns:m="http://schemas.openxmlformats.org/officeDocument/2006/math">
                    <m:r>
                      <a:rPr kumimoji="1" lang="en-US" altLang="zh-CN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≠1</m:t>
                    </m:r>
                  </m:oMath>
                </a14:m>
                <a:r>
                  <a:rPr kumimoji="1" lang="en-US" altLang="zh-CN" sz="3200" dirty="0"/>
                  <a:t>)</a:t>
                </a:r>
              </a:p>
              <a:p>
                <a:endParaRPr kumimoji="1" lang="en-US" altLang="zh-CN" sz="3200" dirty="0" smtClean="0"/>
              </a:p>
              <a:p>
                <a:r>
                  <a:rPr kumimoji="1" lang="en-US" altLang="zh-CN" sz="3200" dirty="0" err="1" smtClean="0"/>
                  <a:t>eg:y</a:t>
                </a:r>
                <a:r>
                  <a:rPr kumimoji="1" lang="en-US" altLang="zh-CN" sz="32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32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3200" i="1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3200" i="1">
                            <a:latin typeface="Cambria Math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kumimoji="1" lang="en-US" altLang="zh-CN" sz="3200" dirty="0" smtClean="0"/>
                  <a:t>,</a:t>
                </a:r>
                <a:r>
                  <a:rPr kumimoji="1" lang="zh-CN" altLang="en-US" sz="3200" dirty="0" smtClean="0"/>
                  <a:t>       </a:t>
                </a:r>
                <a:r>
                  <a:rPr kumimoji="1" lang="en-US" altLang="zh-CN" sz="3200" dirty="0" smtClean="0"/>
                  <a:t>y</a:t>
                </a:r>
                <a:r>
                  <a:rPr kumimoji="1" lang="en-US" altLang="zh-CN" sz="32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32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3200" i="1">
                            <a:latin typeface="Cambria Math" charset="0"/>
                          </a:rPr>
                          <m:t>(</m:t>
                        </m:r>
                        <m:f>
                          <m:fPr>
                            <m:ctrlPr>
                              <a:rPr kumimoji="1" lang="mr-IN" altLang="zh-CN" sz="32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32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sz="320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kumimoji="1" lang="en-US" altLang="zh-CN" sz="3200" i="1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sz="3200" i="1">
                            <a:latin typeface="Cambria Math" charset="0"/>
                          </a:rPr>
                          <m:t>𝑥</m:t>
                        </m:r>
                      </m:sup>
                    </m:sSup>
                  </m:oMath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71600" y="620688"/>
                <a:ext cx="2232248" cy="4827240"/>
              </a:xfrm>
              <a:blipFill rotWithShape="0">
                <a:blip r:embed="rId1"/>
                <a:stretch>
                  <a:fillRect l="-6267" t="-1641" r="-22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107236"/>
            <a:ext cx="5245577" cy="3854143"/>
          </a:xfrm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185992" cy="587152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机器学习中的数学          生活中的数学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484784"/>
            <a:ext cx="3657600" cy="4611216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kumimoji="1" lang="zh-CN" altLang="en-US" sz="2800" dirty="0" smtClean="0"/>
              <a:t>高等数学（极限，导数，微分，梯度等）</a:t>
            </a:r>
            <a:endParaRPr kumimoji="1" lang="en-US" altLang="zh-CN" sz="2800" dirty="0" smtClean="0"/>
          </a:p>
          <a:p>
            <a:pPr marL="514350" indent="-514350">
              <a:buFont typeface="+mj-ea"/>
              <a:buAutoNum type="circleNumDbPlain"/>
            </a:pPr>
            <a:r>
              <a:rPr kumimoji="1" lang="zh-CN" altLang="en-US" sz="2800" dirty="0" smtClean="0"/>
              <a:t>线性代数（矩阵，行列式等）</a:t>
            </a:r>
            <a:endParaRPr kumimoji="1" lang="en-US" altLang="zh-CN" sz="2800" dirty="0" smtClean="0"/>
          </a:p>
          <a:p>
            <a:pPr marL="514350" indent="-514350">
              <a:buFont typeface="+mj-ea"/>
              <a:buAutoNum type="circleNumDbPlain"/>
            </a:pPr>
            <a:r>
              <a:rPr kumimoji="1" lang="zh-CN" altLang="en-US" sz="2800" dirty="0" smtClean="0"/>
              <a:t>概率论和</a:t>
            </a:r>
            <a:r>
              <a:rPr kumimoji="1" lang="zh-CN" altLang="en-US" sz="2800" dirty="0"/>
              <a:t>数理</a:t>
            </a:r>
            <a:r>
              <a:rPr kumimoji="1" lang="zh-CN" altLang="en-US" sz="2800" dirty="0" smtClean="0"/>
              <a:t>统计（高斯分布，抽样调查，假设检验，相关分析等）</a:t>
            </a:r>
            <a:endParaRPr kumimoji="1" lang="en-US" altLang="zh-CN" sz="2800" dirty="0"/>
          </a:p>
          <a:p>
            <a:endParaRPr kumimoji="1" lang="zh-CN" altLang="en-US" sz="2800" dirty="0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761738" y="1268760"/>
            <a:ext cx="3842710" cy="4827240"/>
          </a:xfrm>
        </p:spPr>
        <p:txBody>
          <a:bodyPr>
            <a:normAutofit/>
          </a:bodyPr>
          <a:lstStyle/>
          <a:p>
            <a:r>
              <a:rPr kumimoji="1" lang="en-US" altLang="zh-CN" sz="2000" dirty="0" smtClean="0"/>
              <a:t>1-1</a:t>
            </a:r>
            <a:r>
              <a:rPr kumimoji="1" lang="zh-CN" altLang="en-US" sz="2000" dirty="0" smtClean="0"/>
              <a:t>易拉罐设计：上下底厚，侧壁薄（受力分析、材料最省）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1-2</a:t>
            </a:r>
            <a:r>
              <a:rPr kumimoji="1" lang="zh-CN" altLang="en-US" sz="2000" dirty="0" smtClean="0"/>
              <a:t>电子游戏刚上市和未来一段时间的销量（极限）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2-1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3D</a:t>
            </a:r>
            <a:r>
              <a:rPr kumimoji="1" lang="zh-CN" altLang="en-US" sz="2000" dirty="0"/>
              <a:t>游戏制作，图像数据的处理运用</a:t>
            </a:r>
            <a:r>
              <a:rPr kumimoji="1" lang="zh-CN" altLang="en-US" sz="2000" dirty="0">
                <a:solidFill>
                  <a:srgbClr val="FF0000"/>
                </a:solidFill>
              </a:rPr>
              <a:t>矩阵</a:t>
            </a:r>
            <a:r>
              <a:rPr kumimoji="1" lang="zh-CN" altLang="en-US" sz="2000" dirty="0"/>
              <a:t>会大大提升效率</a:t>
            </a:r>
            <a:endParaRPr kumimoji="1" lang="en-US" altLang="zh-CN" sz="2000" dirty="0"/>
          </a:p>
          <a:p>
            <a:r>
              <a:rPr kumimoji="1" lang="en-US" altLang="zh-CN" sz="2000" dirty="0" smtClean="0"/>
              <a:t>3-1</a:t>
            </a:r>
            <a:r>
              <a:rPr kumimoji="1" lang="zh-CN" altLang="en-US" sz="2000" dirty="0" smtClean="0"/>
              <a:t>概率论：输赢概率，情况预测（正态分布，贝叶斯）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3-2</a:t>
            </a:r>
            <a:r>
              <a:rPr kumimoji="1" lang="zh-CN" altLang="en-US" sz="2000" dirty="0" smtClean="0"/>
              <a:t>数理统计：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         大禹治水分九州</a:t>
            </a:r>
            <a:endParaRPr kumimoji="1" lang="en-US" altLang="zh-CN" sz="2000" dirty="0" smtClean="0"/>
          </a:p>
          <a:p>
            <a:r>
              <a:rPr kumimoji="1" lang="zh-CN" altLang="en-US" sz="2000" smtClean="0"/>
              <a:t>         人口</a:t>
            </a:r>
            <a:r>
              <a:rPr kumimoji="1" lang="zh-CN" altLang="en-US" sz="2000" dirty="0" smtClean="0"/>
              <a:t>调查分土地</a:t>
            </a:r>
            <a:endParaRPr kumimoji="1" lang="en-US" altLang="zh-CN" sz="2000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914400" y="476672"/>
                <a:ext cx="7113984" cy="237626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zh-CN" altLang="en-US" sz="4000" dirty="0">
                    <a:solidFill>
                      <a:srgbClr val="FF0000"/>
                    </a:solidFill>
                  </a:rPr>
                  <a:t>对</a:t>
                </a:r>
                <a:r>
                  <a:rPr kumimoji="1" lang="zh-CN" altLang="en-US" sz="4000" dirty="0"/>
                  <a:t>数函数：</a:t>
                </a:r>
                <a:r>
                  <a:rPr kumimoji="1" lang="en-US" altLang="zh-CN" sz="4000" dirty="0"/>
                  <a:t>y=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4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4000" i="1">
                            <a:latin typeface="Cambria Math" charset="0"/>
                          </a:rPr>
                          <m:t>𝑙𝑜𝑔</m:t>
                        </m:r>
                      </m:e>
                      <m:sub>
                        <m:r>
                          <a:rPr kumimoji="1" lang="en-US" altLang="zh-CN" sz="4000" i="1">
                            <a:latin typeface="Cambria Math" charset="0"/>
                          </a:rPr>
                          <m:t>𝑎</m:t>
                        </m:r>
                      </m:sub>
                    </m:sSub>
                    <m:r>
                      <a:rPr kumimoji="1" lang="en-US" altLang="zh-CN" sz="4000" i="1">
                        <a:latin typeface="Cambria Math" charset="0"/>
                      </a:rPr>
                      <m:t>𝑥</m:t>
                    </m:r>
                  </m:oMath>
                </a14:m>
                <a:r>
                  <a:rPr kumimoji="1" lang="zh-CN" altLang="en-US" sz="4000" dirty="0"/>
                  <a:t> </a:t>
                </a:r>
                <a:r>
                  <a:rPr kumimoji="1" lang="en-US" altLang="zh-CN" sz="4000" dirty="0"/>
                  <a:t>(a&gt;0</a:t>
                </a:r>
                <a:r>
                  <a:rPr kumimoji="1" lang="zh-CN" altLang="en-US" sz="4000" dirty="0"/>
                  <a:t>且</a:t>
                </a:r>
                <a:r>
                  <a:rPr kumimoji="1" lang="en-US" altLang="zh-CN" sz="4000" dirty="0"/>
                  <a:t>a</a:t>
                </a:r>
                <a14:m>
                  <m:oMath xmlns:m="http://schemas.openxmlformats.org/officeDocument/2006/math">
                    <m:r>
                      <a:rPr kumimoji="1" lang="en-US" altLang="zh-CN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≠1</m:t>
                    </m:r>
                  </m:oMath>
                </a14:m>
                <a:r>
                  <a:rPr kumimoji="1" lang="en-US" altLang="zh-CN" sz="4000" dirty="0"/>
                  <a:t>)</a:t>
                </a:r>
              </a:p>
              <a:p>
                <a:r>
                  <a:rPr kumimoji="1" lang="en-US" altLang="zh-CN" sz="4000" dirty="0"/>
                  <a:t>y=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4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4000" i="1">
                            <a:latin typeface="Cambria Math" charset="0"/>
                          </a:rPr>
                          <m:t>𝑙𝑜𝑔</m:t>
                        </m:r>
                      </m:e>
                      <m:sub>
                        <m:r>
                          <a:rPr kumimoji="1" lang="en-US" altLang="zh-CN" sz="4000" i="1">
                            <a:latin typeface="Cambria Math" charset="0"/>
                          </a:rPr>
                          <m:t>𝑒</m:t>
                        </m:r>
                      </m:sub>
                    </m:sSub>
                    <m:r>
                      <a:rPr kumimoji="1" lang="en-US" altLang="zh-CN" sz="4000" i="1">
                        <a:latin typeface="Cambria Math" charset="0"/>
                      </a:rPr>
                      <m:t>𝑥</m:t>
                    </m:r>
                  </m:oMath>
                </a14:m>
                <a:r>
                  <a:rPr kumimoji="1" lang="en-US" altLang="zh-CN" sz="4000" dirty="0"/>
                  <a:t>=</a:t>
                </a:r>
                <a14:m>
                  <m:oMath xmlns:m="http://schemas.openxmlformats.org/officeDocument/2006/math">
                    <m:r>
                      <a:rPr kumimoji="1" lang="en-US" altLang="zh-CN" sz="4000" i="1">
                        <a:latin typeface="Cambria Math" charset="0"/>
                      </a:rPr>
                      <m:t>𝑙𝑛</m:t>
                    </m:r>
                  </m:oMath>
                </a14:m>
                <a:r>
                  <a:rPr kumimoji="1" lang="zh-CN" altLang="en-US" sz="4000" dirty="0"/>
                  <a:t> </a:t>
                </a:r>
                <a:r>
                  <a:rPr kumimoji="1" lang="en-US" altLang="zh-CN" sz="4000" dirty="0"/>
                  <a:t>e</a:t>
                </a:r>
              </a:p>
              <a:p>
                <a:r>
                  <a:rPr kumimoji="1" lang="en-US" altLang="zh-CN" sz="4000" dirty="0"/>
                  <a:t>y=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4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4000" i="1">
                            <a:latin typeface="Cambria Math" charset="0"/>
                          </a:rPr>
                          <m:t>𝑙𝑜𝑔</m:t>
                        </m:r>
                      </m:e>
                      <m:sub>
                        <m:r>
                          <a:rPr kumimoji="1" lang="en-US" altLang="zh-CN" sz="40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4000" i="1">
                        <a:latin typeface="Cambria Math" charset="0"/>
                      </a:rPr>
                      <m:t>𝑥</m:t>
                    </m:r>
                  </m:oMath>
                </a14:m>
                <a:endParaRPr kumimoji="1" lang="en-US" altLang="zh-CN" sz="4000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14400" y="476672"/>
                <a:ext cx="7113984" cy="2376264"/>
              </a:xfrm>
              <a:blipFill rotWithShape="0">
                <a:blip r:embed="rId1"/>
                <a:stretch>
                  <a:fillRect l="-2485" t="-717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2564904"/>
            <a:ext cx="4243036" cy="4041132"/>
          </a:xfrm>
        </p:spPr>
      </p:pic>
    </p:spTree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914400" y="260648"/>
                <a:ext cx="7978080" cy="1314151"/>
              </a:xfrm>
            </p:spPr>
            <p:txBody>
              <a:bodyPr/>
              <a:lstStyle/>
              <a:p>
                <a:r>
                  <a:rPr kumimoji="1" lang="zh-CN" altLang="en-US" sz="3200" dirty="0" smtClean="0">
                    <a:solidFill>
                      <a:srgbClr val="FF0000"/>
                    </a:solidFill>
                  </a:rPr>
                  <a:t>三角</a:t>
                </a:r>
                <a:r>
                  <a:rPr kumimoji="1" lang="zh-CN" altLang="en-US" sz="3200" dirty="0" smtClean="0"/>
                  <a:t>函数：</a:t>
                </a:r>
                <a:r>
                  <a:rPr kumimoji="1" lang="en-US" altLang="zh-CN" sz="3200" dirty="0" smtClean="0"/>
                  <a:t>y=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sz="320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3200" i="0" smtClean="0">
                            <a:latin typeface="Cambria Math" charset="0"/>
                          </a:rPr>
                          <m:t>sin</m:t>
                        </m:r>
                      </m:fName>
                      <m:e>
                        <m:r>
                          <a:rPr kumimoji="1" lang="en-US" altLang="zh-CN" sz="3200" b="0" i="1" smtClean="0">
                            <a:latin typeface="Cambria Math" charset="0"/>
                          </a:rPr>
                          <m:t>𝑥</m:t>
                        </m:r>
                      </m:e>
                    </m:func>
                    <m:r>
                      <a:rPr kumimoji="1" lang="en-US" altLang="zh-CN" sz="3200" b="0" i="1" smtClean="0">
                        <a:latin typeface="Cambria Math" charset="0"/>
                      </a:rPr>
                      <m:t>,</m:t>
                    </m:r>
                  </m:oMath>
                </a14:m>
                <a:r>
                  <a:rPr kumimoji="1" lang="en-US" altLang="zh-CN" sz="3200" dirty="0" smtClean="0"/>
                  <a:t>y=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sz="320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320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r>
                          <a:rPr kumimoji="1" lang="en-US" altLang="zh-CN" sz="3200" b="0" i="1" smtClean="0">
                            <a:latin typeface="Cambria Math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kumimoji="1" lang="en-US" altLang="zh-CN" sz="3200" dirty="0" smtClean="0"/>
                  <a:t>,y=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sz="320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3200" i="0" smtClean="0">
                            <a:latin typeface="Cambria Math" charset="0"/>
                          </a:rPr>
                          <m:t>tan</m:t>
                        </m:r>
                      </m:fName>
                      <m:e>
                        <m:r>
                          <a:rPr kumimoji="1" lang="en-US" altLang="zh-CN" sz="3200" b="0" i="1" smtClean="0">
                            <a:latin typeface="Cambria Math" charset="0"/>
                          </a:rPr>
                          <m:t>𝑥</m:t>
                        </m:r>
                      </m:e>
                    </m:func>
                  </m:oMath>
                </a14:m>
                <a:endParaRPr kumimoji="1" lang="en-US" altLang="zh-CN" sz="3200" dirty="0" smtClean="0"/>
              </a:p>
              <a:p>
                <a:r>
                  <a:rPr kumimoji="1" lang="en-US" altLang="zh-CN" sz="3200" dirty="0" smtClean="0"/>
                  <a:t>y=sec</a:t>
                </a:r>
                <a:r>
                  <a:rPr kumimoji="1" lang="zh-CN" altLang="en-US" sz="3200" dirty="0" smtClean="0"/>
                  <a:t> </a:t>
                </a:r>
                <a:r>
                  <a:rPr kumimoji="1" lang="en-US" altLang="zh-CN" sz="3200" dirty="0" smtClean="0"/>
                  <a:t>x,</a:t>
                </a:r>
                <a:r>
                  <a:rPr kumimoji="1" lang="zh-CN" altLang="en-US" sz="3200" dirty="0" smtClean="0"/>
                  <a:t> </a:t>
                </a:r>
                <a:r>
                  <a:rPr kumimoji="1" lang="en-US" altLang="zh-CN" sz="3200" dirty="0" smtClean="0"/>
                  <a:t>y=</a:t>
                </a:r>
                <a:r>
                  <a:rPr kumimoji="1" lang="en-US" altLang="zh-CN" sz="3200" dirty="0" err="1" smtClean="0"/>
                  <a:t>csc</a:t>
                </a:r>
                <a:r>
                  <a:rPr kumimoji="1" lang="zh-CN" altLang="en-US" sz="3200" dirty="0" smtClean="0"/>
                  <a:t> </a:t>
                </a:r>
                <a:r>
                  <a:rPr kumimoji="1" lang="en-US" altLang="zh-CN" sz="3200" dirty="0" smtClean="0"/>
                  <a:t>x,</a:t>
                </a:r>
                <a:r>
                  <a:rPr kumimoji="1" lang="zh-CN" altLang="en-US" sz="3200" dirty="0" smtClean="0"/>
                  <a:t> </a:t>
                </a:r>
                <a:r>
                  <a:rPr kumimoji="1" lang="en-US" altLang="zh-CN" sz="3200" dirty="0" smtClean="0"/>
                  <a:t>y=cot</a:t>
                </a:r>
                <a:r>
                  <a:rPr kumimoji="1" lang="zh-CN" altLang="en-US" sz="3200" dirty="0" smtClean="0"/>
                  <a:t> </a:t>
                </a:r>
                <a:r>
                  <a:rPr kumimoji="1" lang="en-US" altLang="zh-CN" sz="3200" dirty="0" smtClean="0"/>
                  <a:t>x</a:t>
                </a:r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14400" y="260648"/>
                <a:ext cx="7978080" cy="1314151"/>
              </a:xfrm>
              <a:blipFill rotWithShape="0">
                <a:blip r:embed="rId1"/>
                <a:stretch>
                  <a:fillRect l="-1757" t="-7442" b="-6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64904"/>
            <a:ext cx="7673379" cy="3731593"/>
          </a:xfrm>
        </p:spPr>
      </p:pic>
      <p:sp>
        <p:nvSpPr>
          <p:cNvPr id="4" name="文本框 3"/>
          <p:cNvSpPr txBox="1"/>
          <p:nvPr/>
        </p:nvSpPr>
        <p:spPr>
          <a:xfrm>
            <a:off x="7416800" y="15748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5616" y="506833"/>
            <a:ext cx="7539172" cy="1447800"/>
          </a:xfrm>
        </p:spPr>
        <p:txBody>
          <a:bodyPr>
            <a:normAutofit/>
          </a:bodyPr>
          <a:lstStyle/>
          <a:p>
            <a:r>
              <a:rPr kumimoji="1" lang="zh-CN" altLang="en-US" sz="2800" dirty="0">
                <a:solidFill>
                  <a:srgbClr val="FF0000"/>
                </a:solidFill>
              </a:rPr>
              <a:t>反三角</a:t>
            </a:r>
            <a:r>
              <a:rPr kumimoji="1" lang="zh-CN" altLang="en-US" sz="2800" dirty="0"/>
              <a:t>函数：</a:t>
            </a:r>
            <a:endParaRPr kumimoji="1" lang="en-US" altLang="zh-CN" sz="2800" dirty="0"/>
          </a:p>
          <a:p>
            <a:r>
              <a:rPr kumimoji="1" lang="en-US" altLang="zh-CN" sz="2800" dirty="0"/>
              <a:t>y=</a:t>
            </a:r>
            <a:r>
              <a:rPr kumimoji="1" lang="en-US" altLang="zh-CN" sz="2800" dirty="0" err="1"/>
              <a:t>arcsin</a:t>
            </a:r>
            <a:r>
              <a:rPr kumimoji="1" lang="zh-CN" altLang="en-US" sz="2800" dirty="0"/>
              <a:t> </a:t>
            </a:r>
            <a:r>
              <a:rPr kumimoji="1" lang="en-US" altLang="zh-CN" sz="2800" dirty="0" smtClean="0"/>
              <a:t>x,</a:t>
            </a:r>
            <a:r>
              <a:rPr kumimoji="1" lang="zh-CN" altLang="en-US" sz="2800" dirty="0" smtClean="0"/>
              <a:t>    </a:t>
            </a:r>
            <a:r>
              <a:rPr kumimoji="1" lang="en-US" altLang="zh-CN" sz="2800" dirty="0" smtClean="0"/>
              <a:t>y=</a:t>
            </a:r>
            <a:r>
              <a:rPr kumimoji="1" lang="en-US" altLang="zh-CN" sz="2800" dirty="0" err="1" smtClean="0"/>
              <a:t>arccos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x,</a:t>
            </a:r>
            <a:r>
              <a:rPr kumimoji="1" lang="zh-CN" altLang="en-US" sz="2800" dirty="0" smtClean="0"/>
              <a:t>       </a:t>
            </a:r>
            <a:r>
              <a:rPr kumimoji="1" lang="en-US" altLang="zh-CN" sz="2800" dirty="0" smtClean="0"/>
              <a:t>y=</a:t>
            </a:r>
            <a:r>
              <a:rPr kumimoji="1" lang="en-US" altLang="zh-CN" sz="2800" dirty="0" err="1" smtClean="0"/>
              <a:t>arctan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/>
              <a:t>x</a:t>
            </a:r>
            <a:endParaRPr kumimoji="1" lang="en-US" altLang="zh-CN" sz="2800" dirty="0"/>
          </a:p>
          <a:p>
            <a:endParaRPr kumimoji="1" lang="zh-CN" altLang="en-US" sz="28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33365"/>
            <a:ext cx="8386412" cy="3675955"/>
          </a:xfrm>
        </p:spPr>
      </p:pic>
    </p:spTree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椭圆 2059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990600" y="3733800"/>
            <a:ext cx="5486400" cy="50323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386" name="椭圆 206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90600" y="3733800"/>
            <a:ext cx="5486400" cy="50323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387" name="椭圆 2063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990600" y="3733800"/>
            <a:ext cx="5486400" cy="50323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388" name="矩形 2071"/>
          <p:cNvSpPr>
            <a:spLocks noChangeArrowheads="1"/>
          </p:cNvSpPr>
          <p:nvPr/>
        </p:nvSpPr>
        <p:spPr bwMode="auto">
          <a:xfrm>
            <a:off x="5334000" y="5943600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77" name="文本框 1"/>
          <p:cNvSpPr txBox="1"/>
          <p:nvPr/>
        </p:nvSpPr>
        <p:spPr>
          <a:xfrm>
            <a:off x="847725" y="469900"/>
            <a:ext cx="7870190" cy="452310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marL="360680" indent="-360680"/>
            <a:r>
              <a:rPr lang="zh-CN" altLang="zh-CN" sz="32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宋体" panose="02010600030101010101" pitchFamily="2" charset="-122"/>
              </a:rPr>
              <a:t>第一单元</a:t>
            </a:r>
            <a:r>
              <a:rPr lang="en-US" altLang="zh-CN" sz="32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宋体" panose="02010600030101010101" pitchFamily="2" charset="-122"/>
              </a:rPr>
              <a:t>  </a:t>
            </a:r>
            <a:r>
              <a:rPr lang="zh-CN" altLang="zh-CN" sz="32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宋体" panose="02010600030101010101" pitchFamily="2" charset="-122"/>
              </a:rPr>
              <a:t>函数与极限（</a:t>
            </a:r>
            <a:r>
              <a:rPr lang="en-US" altLang="zh-CN" sz="32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宋体" panose="02010600030101010101" pitchFamily="2" charset="-122"/>
              </a:rPr>
              <a:t>4</a:t>
            </a:r>
            <a:r>
              <a:rPr lang="zh-CN" altLang="zh-CN" sz="32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宋体" panose="02010600030101010101" pitchFamily="2" charset="-122"/>
              </a:rPr>
              <a:t>课时）</a:t>
            </a:r>
            <a:endParaRPr lang="zh-CN" altLang="zh-CN" sz="3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宋体" panose="02010600030101010101" pitchFamily="2" charset="-122"/>
            </a:endParaRPr>
          </a:p>
          <a:p>
            <a:pPr marL="360680" indent="-360680"/>
            <a:r>
              <a:rPr lang="zh-CN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anose="02010600030101010101" pitchFamily="2" charset="-122"/>
              </a:rPr>
              <a:t>【单元内容】</a:t>
            </a:r>
            <a:endParaRPr lang="en-US" altLang="zh-CN" sz="3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2" charset="-122"/>
              <a:ea typeface="宋体" panose="02010600030101010101" pitchFamily="2" charset="-122"/>
            </a:endParaRPr>
          </a:p>
          <a:p>
            <a:pPr marL="360680" indent="-360680"/>
            <a:r>
              <a:rPr lang="en-US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2" charset="-122"/>
                <a:ea typeface="宋体" panose="02010600030101010101" pitchFamily="2" charset="-122"/>
              </a:rPr>
              <a:t>1.1 </a:t>
            </a:r>
            <a:r>
              <a:rPr lang="zh-CN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anose="02010600030101010101" pitchFamily="2" charset="-122"/>
              </a:rPr>
              <a:t>函数的概念、特性、初等函数</a:t>
            </a:r>
            <a:endParaRPr lang="en-US" altLang="zh-CN" sz="3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2" charset="-122"/>
              <a:ea typeface="宋体" panose="02010600030101010101" pitchFamily="2" charset="-122"/>
            </a:endParaRPr>
          </a:p>
          <a:p>
            <a:pPr marL="360680" indent="-360680"/>
            <a:r>
              <a:rPr lang="en-US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2" charset="-122"/>
                <a:ea typeface="宋体" panose="02010600030101010101" pitchFamily="2" charset="-122"/>
              </a:rPr>
              <a:t>1.2 </a:t>
            </a:r>
            <a:r>
              <a:rPr lang="zh-CN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anose="02010600030101010101" pitchFamily="2" charset="-122"/>
              </a:rPr>
              <a:t>机器学习中十几个常见的函数</a:t>
            </a:r>
            <a:endParaRPr lang="en-US" altLang="zh-CN" sz="3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2" charset="-122"/>
              <a:ea typeface="宋体" panose="02010600030101010101" pitchFamily="2" charset="-122"/>
            </a:endParaRPr>
          </a:p>
          <a:p>
            <a:pPr marL="360680" indent="-360680"/>
            <a:r>
              <a:rPr lang="en-US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2" charset="-122"/>
                <a:ea typeface="宋体" panose="02010600030101010101" pitchFamily="2" charset="-122"/>
              </a:rPr>
              <a:t>1.3  </a:t>
            </a:r>
            <a:r>
              <a:rPr lang="zh-CN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anose="02010600030101010101" pitchFamily="2" charset="-122"/>
              </a:rPr>
              <a:t>闭区间上连续函数的性质</a:t>
            </a:r>
            <a:endParaRPr lang="en-US" altLang="zh-CN" sz="3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2" charset="-122"/>
              <a:ea typeface="宋体" panose="02010600030101010101" pitchFamily="2" charset="-122"/>
            </a:endParaRPr>
          </a:p>
          <a:p>
            <a:pPr marL="360680" indent="-360680"/>
            <a:r>
              <a:rPr lang="en-US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2" charset="-122"/>
                <a:ea typeface="宋体" panose="02010600030101010101" pitchFamily="2" charset="-122"/>
              </a:rPr>
              <a:t>1.3.1  </a:t>
            </a:r>
            <a:r>
              <a:rPr lang="zh-CN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anose="02010600030101010101" pitchFamily="2" charset="-122"/>
              </a:rPr>
              <a:t>有界性与最大值最小值定理</a:t>
            </a:r>
            <a:endParaRPr lang="en-US" altLang="zh-CN" sz="3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2" charset="-122"/>
              <a:ea typeface="宋体" panose="02010600030101010101" pitchFamily="2" charset="-122"/>
            </a:endParaRPr>
          </a:p>
          <a:p>
            <a:pPr marL="360680" indent="-360680"/>
            <a:r>
              <a:rPr lang="en-US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2" charset="-122"/>
                <a:ea typeface="宋体" panose="02010600030101010101" pitchFamily="2" charset="-122"/>
              </a:rPr>
              <a:t>1.3.2  </a:t>
            </a:r>
            <a:r>
              <a:rPr lang="zh-CN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anose="02010600030101010101" pitchFamily="2" charset="-122"/>
              </a:rPr>
              <a:t>介值定理</a:t>
            </a:r>
            <a:endParaRPr lang="zh-CN" altLang="zh-CN" sz="3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宋体" panose="02010600030101010101" pitchFamily="2" charset="-122"/>
            </a:endParaRPr>
          </a:p>
          <a:p>
            <a:pPr marL="360680" indent="-360680"/>
            <a:r>
              <a:rPr lang="zh-CN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anose="02010600030101010101" pitchFamily="2" charset="-122"/>
              </a:rPr>
              <a:t>1.4 实例:用描点法编程绘画常见的函数图形</a:t>
            </a:r>
            <a:endParaRPr lang="zh-CN" altLang="zh-CN" sz="3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同侧圆角矩形 1"/>
          <p:cNvSpPr/>
          <p:nvPr/>
        </p:nvSpPr>
        <p:spPr>
          <a:xfrm>
            <a:off x="990600" y="1946275"/>
            <a:ext cx="6768465" cy="504190"/>
          </a:xfrm>
          <a:prstGeom prst="round2Same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ransition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6" name="文本框 19495"/>
          <p:cNvSpPr txBox="1">
            <a:spLocks noChangeArrowheads="1"/>
          </p:cNvSpPr>
          <p:nvPr/>
        </p:nvSpPr>
        <p:spPr bwMode="auto">
          <a:xfrm>
            <a:off x="609600" y="16144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/>
              <a:t>   (1)   </a:t>
            </a:r>
            <a:r>
              <a:rPr lang="zh-CN" altLang="en-US" sz="2800" b="1"/>
              <a:t>符号函数</a:t>
            </a:r>
            <a:endParaRPr lang="zh-CN" altLang="en-US"/>
          </a:p>
        </p:txBody>
      </p:sp>
      <p:graphicFrame>
        <p:nvGraphicFramePr>
          <p:cNvPr id="19497" name="对象 19496"/>
          <p:cNvGraphicFramePr/>
          <p:nvPr/>
        </p:nvGraphicFramePr>
        <p:xfrm>
          <a:off x="933450" y="2819400"/>
          <a:ext cx="3657600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6" name="" r:id="rId1" imgW="4076700" imgH="1651000" progId="Equation.3">
                  <p:embed/>
                </p:oleObj>
              </mc:Choice>
              <mc:Fallback>
                <p:oleObj name="" r:id="rId1" imgW="4076700" imgH="1651000" progId="Equation.3">
                  <p:embed/>
                  <p:pic>
                    <p:nvPicPr>
                      <p:cNvPr id="0" name="对象 19496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819400"/>
                        <a:ext cx="3657600" cy="148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文本框 19585"/>
          <p:cNvSpPr txBox="1">
            <a:spLocks noChangeArrowheads="1"/>
          </p:cNvSpPr>
          <p:nvPr/>
        </p:nvSpPr>
        <p:spPr bwMode="auto">
          <a:xfrm>
            <a:off x="838200" y="728663"/>
            <a:ext cx="59690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accent2"/>
                </a:solidFill>
                <a:ea typeface="黑体" panose="02010609060101010101" pitchFamily="2" charset="-122"/>
              </a:rPr>
              <a:t>机器学习中常见的函数举例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  <p:grpSp>
        <p:nvGrpSpPr>
          <p:cNvPr id="19607" name="组合 19606"/>
          <p:cNvGrpSpPr/>
          <p:nvPr/>
        </p:nvGrpSpPr>
        <p:grpSpPr bwMode="auto">
          <a:xfrm>
            <a:off x="5105400" y="1652588"/>
            <a:ext cx="3398838" cy="2133600"/>
            <a:chOff x="403" y="2016"/>
            <a:chExt cx="2141" cy="1344"/>
          </a:xfrm>
        </p:grpSpPr>
        <p:sp>
          <p:nvSpPr>
            <p:cNvPr id="17413" name="直接连接符 19497"/>
            <p:cNvSpPr>
              <a:spLocks noChangeShapeType="1"/>
            </p:cNvSpPr>
            <p:nvPr/>
          </p:nvSpPr>
          <p:spPr bwMode="auto">
            <a:xfrm flipV="1">
              <a:off x="1287" y="2304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4" name="直接连接符 19498"/>
            <p:cNvSpPr>
              <a:spLocks noChangeShapeType="1"/>
            </p:cNvSpPr>
            <p:nvPr/>
          </p:nvSpPr>
          <p:spPr bwMode="auto">
            <a:xfrm>
              <a:off x="1287" y="2928"/>
              <a:ext cx="10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5" name="直接连接符 19499"/>
            <p:cNvSpPr>
              <a:spLocks noChangeShapeType="1"/>
            </p:cNvSpPr>
            <p:nvPr/>
          </p:nvSpPr>
          <p:spPr bwMode="auto">
            <a:xfrm flipH="1">
              <a:off x="403" y="2928"/>
              <a:ext cx="8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6" name="直接连接符 19500"/>
            <p:cNvSpPr>
              <a:spLocks noChangeShapeType="1"/>
            </p:cNvSpPr>
            <p:nvPr/>
          </p:nvSpPr>
          <p:spPr bwMode="auto">
            <a:xfrm>
              <a:off x="1287" y="2592"/>
              <a:ext cx="83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7" name="直接连接符 19501"/>
            <p:cNvSpPr>
              <a:spLocks noChangeShapeType="1"/>
            </p:cNvSpPr>
            <p:nvPr/>
          </p:nvSpPr>
          <p:spPr bwMode="auto">
            <a:xfrm flipH="1">
              <a:off x="403" y="3216"/>
              <a:ext cx="884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8" name="椭圆 19502"/>
            <p:cNvSpPr>
              <a:spLocks noChangeArrowheads="1"/>
            </p:cNvSpPr>
            <p:nvPr/>
          </p:nvSpPr>
          <p:spPr bwMode="auto">
            <a:xfrm>
              <a:off x="1265" y="2582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19" name="椭圆 19503"/>
            <p:cNvSpPr>
              <a:spLocks noChangeArrowheads="1"/>
            </p:cNvSpPr>
            <p:nvPr/>
          </p:nvSpPr>
          <p:spPr bwMode="auto">
            <a:xfrm>
              <a:off x="1265" y="3206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20" name="文本框 19586"/>
            <p:cNvSpPr txBox="1">
              <a:spLocks noChangeArrowheads="1"/>
            </p:cNvSpPr>
            <p:nvPr/>
          </p:nvSpPr>
          <p:spPr bwMode="auto">
            <a:xfrm>
              <a:off x="1036" y="244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7421" name="文本框 19587"/>
            <p:cNvSpPr txBox="1">
              <a:spLocks noChangeArrowheads="1"/>
            </p:cNvSpPr>
            <p:nvPr/>
          </p:nvSpPr>
          <p:spPr bwMode="auto">
            <a:xfrm>
              <a:off x="1402" y="3072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-1</a:t>
              </a:r>
              <a:endParaRPr lang="en-US" altLang="zh-CN"/>
            </a:p>
          </p:txBody>
        </p:sp>
        <p:sp>
          <p:nvSpPr>
            <p:cNvPr id="17422" name="文本框 19588"/>
            <p:cNvSpPr txBox="1">
              <a:spLocks noChangeArrowheads="1"/>
            </p:cNvSpPr>
            <p:nvPr/>
          </p:nvSpPr>
          <p:spPr bwMode="auto">
            <a:xfrm>
              <a:off x="2332" y="27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 i="1"/>
                <a:t>x</a:t>
              </a:r>
              <a:endParaRPr lang="en-US" altLang="zh-CN" b="1"/>
            </a:p>
          </p:txBody>
        </p:sp>
        <p:sp>
          <p:nvSpPr>
            <p:cNvPr id="17423" name="文本框 19590"/>
            <p:cNvSpPr txBox="1">
              <a:spLocks noChangeArrowheads="1"/>
            </p:cNvSpPr>
            <p:nvPr/>
          </p:nvSpPr>
          <p:spPr bwMode="auto">
            <a:xfrm>
              <a:off x="1205" y="2016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 i="1"/>
                <a:t>y</a:t>
              </a:r>
              <a:endParaRPr lang="en-US" altLang="zh-CN" b="1"/>
            </a:p>
          </p:txBody>
        </p:sp>
        <p:sp>
          <p:nvSpPr>
            <p:cNvPr id="17424" name="文本框 19592"/>
            <p:cNvSpPr txBox="1">
              <a:spLocks noChangeArrowheads="1"/>
            </p:cNvSpPr>
            <p:nvPr/>
          </p:nvSpPr>
          <p:spPr bwMode="auto">
            <a:xfrm>
              <a:off x="1132" y="28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 i="1"/>
                <a:t>o</a:t>
              </a:r>
              <a:endParaRPr lang="en-US" altLang="zh-CN" b="1"/>
            </a:p>
          </p:txBody>
        </p:sp>
      </p:grpSp>
      <p:graphicFrame>
        <p:nvGraphicFramePr>
          <p:cNvPr id="19610" name="对象 19609"/>
          <p:cNvGraphicFramePr/>
          <p:nvPr/>
        </p:nvGraphicFramePr>
        <p:xfrm>
          <a:off x="5486400" y="4090988"/>
          <a:ext cx="20574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7" name="" r:id="rId3" imgW="2056765" imgH="482600" progId="Equation.3">
                  <p:embed/>
                </p:oleObj>
              </mc:Choice>
              <mc:Fallback>
                <p:oleObj name="" r:id="rId3" imgW="2056765" imgH="482600" progId="Equation.3">
                  <p:embed/>
                  <p:pic>
                    <p:nvPicPr>
                      <p:cNvPr id="0" name="对象 1960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090988"/>
                        <a:ext cx="20574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75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9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框 41985"/>
          <p:cNvSpPr txBox="1">
            <a:spLocks noChangeArrowheads="1"/>
          </p:cNvSpPr>
          <p:nvPr/>
        </p:nvSpPr>
        <p:spPr bwMode="auto">
          <a:xfrm>
            <a:off x="1225550" y="1219200"/>
            <a:ext cx="41275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/>
              <a:t>(2)    </a:t>
            </a:r>
            <a:r>
              <a:rPr lang="zh-CN" altLang="en-US" sz="2800" b="1"/>
              <a:t>取整函数 </a:t>
            </a:r>
            <a:r>
              <a:rPr lang="en-US" altLang="zh-CN" sz="2800" b="1" i="1"/>
              <a:t>y=</a:t>
            </a:r>
            <a:r>
              <a:rPr lang="en-US" altLang="zh-CN" sz="2800" b="1"/>
              <a:t>[</a:t>
            </a:r>
            <a:r>
              <a:rPr lang="en-US" altLang="zh-CN" sz="2800" b="1" i="1"/>
              <a:t>x</a:t>
            </a:r>
            <a:r>
              <a:rPr lang="en-US" altLang="zh-CN" sz="2800" b="1"/>
              <a:t>]</a:t>
            </a:r>
            <a:endParaRPr lang="en-US" altLang="zh-CN" b="1"/>
          </a:p>
          <a:p>
            <a:pPr>
              <a:spcBef>
                <a:spcPct val="50000"/>
              </a:spcBef>
            </a:pPr>
            <a:r>
              <a:rPr lang="en-US" altLang="zh-CN" b="1"/>
              <a:t>[</a:t>
            </a:r>
            <a:r>
              <a:rPr lang="en-US" altLang="zh-CN" b="1" i="1"/>
              <a:t>x</a:t>
            </a:r>
            <a:r>
              <a:rPr lang="en-US" altLang="zh-CN" b="1"/>
              <a:t>]</a:t>
            </a:r>
            <a:r>
              <a:rPr lang="zh-CN" altLang="en-US" b="1"/>
              <a:t>表示不超过    的最大整数</a:t>
            </a:r>
            <a:endParaRPr lang="zh-CN" altLang="en-US"/>
          </a:p>
        </p:txBody>
      </p:sp>
      <p:grpSp>
        <p:nvGrpSpPr>
          <p:cNvPr id="41987" name="组合 41986"/>
          <p:cNvGrpSpPr/>
          <p:nvPr/>
        </p:nvGrpSpPr>
        <p:grpSpPr bwMode="auto">
          <a:xfrm>
            <a:off x="4267200" y="1447800"/>
            <a:ext cx="4133850" cy="3276600"/>
            <a:chOff x="2964" y="1632"/>
            <a:chExt cx="2604" cy="2064"/>
          </a:xfrm>
        </p:grpSpPr>
        <p:sp>
          <p:nvSpPr>
            <p:cNvPr id="18435" name="文本框 41987"/>
            <p:cNvSpPr txBox="1">
              <a:spLocks noChangeArrowheads="1"/>
            </p:cNvSpPr>
            <p:nvPr/>
          </p:nvSpPr>
          <p:spPr bwMode="auto">
            <a:xfrm>
              <a:off x="4128" y="2736"/>
              <a:ext cx="1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/>
                <a:t> 1  2  3   4  5  </a:t>
              </a:r>
              <a:endParaRPr lang="en-US" altLang="zh-CN"/>
            </a:p>
          </p:txBody>
        </p:sp>
        <p:sp>
          <p:nvSpPr>
            <p:cNvPr id="18436" name="文本框 41988"/>
            <p:cNvSpPr txBox="1">
              <a:spLocks noChangeArrowheads="1"/>
            </p:cNvSpPr>
            <p:nvPr/>
          </p:nvSpPr>
          <p:spPr bwMode="auto">
            <a:xfrm>
              <a:off x="4004" y="2976"/>
              <a:ext cx="1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/>
                <a:t>-2</a:t>
              </a:r>
              <a:endParaRPr lang="en-US" altLang="zh-CN"/>
            </a:p>
          </p:txBody>
        </p:sp>
        <p:sp>
          <p:nvSpPr>
            <p:cNvPr id="18437" name="文本框 41989"/>
            <p:cNvSpPr txBox="1">
              <a:spLocks noChangeArrowheads="1"/>
            </p:cNvSpPr>
            <p:nvPr/>
          </p:nvSpPr>
          <p:spPr bwMode="auto">
            <a:xfrm>
              <a:off x="4004" y="3288"/>
              <a:ext cx="1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/>
                <a:t>-4</a:t>
              </a:r>
              <a:endParaRPr lang="en-US" altLang="zh-CN"/>
            </a:p>
          </p:txBody>
        </p:sp>
        <p:sp>
          <p:nvSpPr>
            <p:cNvPr id="18438" name="直接连接符 41990"/>
            <p:cNvSpPr>
              <a:spLocks noChangeShapeType="1"/>
            </p:cNvSpPr>
            <p:nvPr/>
          </p:nvSpPr>
          <p:spPr bwMode="auto">
            <a:xfrm>
              <a:off x="4271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9" name="直接连接符 41991"/>
            <p:cNvSpPr>
              <a:spLocks noChangeShapeType="1"/>
            </p:cNvSpPr>
            <p:nvPr/>
          </p:nvSpPr>
          <p:spPr bwMode="auto">
            <a:xfrm>
              <a:off x="4472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0" name="直接连接符 41992"/>
            <p:cNvSpPr>
              <a:spLocks noChangeShapeType="1"/>
            </p:cNvSpPr>
            <p:nvPr/>
          </p:nvSpPr>
          <p:spPr bwMode="auto">
            <a:xfrm>
              <a:off x="4680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1" name="直接连接符 41993"/>
            <p:cNvSpPr>
              <a:spLocks noChangeShapeType="1"/>
            </p:cNvSpPr>
            <p:nvPr/>
          </p:nvSpPr>
          <p:spPr bwMode="auto">
            <a:xfrm>
              <a:off x="4888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2" name="直接连接符 41994"/>
            <p:cNvSpPr>
              <a:spLocks noChangeShapeType="1"/>
            </p:cNvSpPr>
            <p:nvPr/>
          </p:nvSpPr>
          <p:spPr bwMode="auto">
            <a:xfrm>
              <a:off x="5083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3" name="直接连接符 41995"/>
            <p:cNvSpPr>
              <a:spLocks noChangeShapeType="1"/>
            </p:cNvSpPr>
            <p:nvPr/>
          </p:nvSpPr>
          <p:spPr bwMode="auto">
            <a:xfrm>
              <a:off x="3172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" name="直接连接符 41996"/>
            <p:cNvSpPr>
              <a:spLocks noChangeShapeType="1"/>
            </p:cNvSpPr>
            <p:nvPr/>
          </p:nvSpPr>
          <p:spPr bwMode="auto">
            <a:xfrm>
              <a:off x="3380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直接连接符 41997"/>
            <p:cNvSpPr>
              <a:spLocks noChangeShapeType="1"/>
            </p:cNvSpPr>
            <p:nvPr/>
          </p:nvSpPr>
          <p:spPr bwMode="auto">
            <a:xfrm>
              <a:off x="3848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直接连接符 41998"/>
            <p:cNvSpPr>
              <a:spLocks noChangeShapeType="1"/>
            </p:cNvSpPr>
            <p:nvPr/>
          </p:nvSpPr>
          <p:spPr bwMode="auto">
            <a:xfrm>
              <a:off x="3621" y="273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直接连接符 41999"/>
            <p:cNvSpPr>
              <a:spLocks noChangeShapeType="1"/>
            </p:cNvSpPr>
            <p:nvPr/>
          </p:nvSpPr>
          <p:spPr bwMode="auto">
            <a:xfrm>
              <a:off x="4004" y="3456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直接连接符 42000"/>
            <p:cNvSpPr>
              <a:spLocks noChangeShapeType="1"/>
            </p:cNvSpPr>
            <p:nvPr/>
          </p:nvSpPr>
          <p:spPr bwMode="auto">
            <a:xfrm>
              <a:off x="4004" y="3264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直接连接符 42001"/>
            <p:cNvSpPr>
              <a:spLocks noChangeShapeType="1"/>
            </p:cNvSpPr>
            <p:nvPr/>
          </p:nvSpPr>
          <p:spPr bwMode="auto">
            <a:xfrm>
              <a:off x="4004" y="3120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直接连接符 42002"/>
            <p:cNvSpPr>
              <a:spLocks noChangeShapeType="1"/>
            </p:cNvSpPr>
            <p:nvPr/>
          </p:nvSpPr>
          <p:spPr bwMode="auto">
            <a:xfrm>
              <a:off x="3068" y="2784"/>
              <a:ext cx="22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文本框 42003"/>
            <p:cNvSpPr txBox="1">
              <a:spLocks noChangeArrowheads="1"/>
            </p:cNvSpPr>
            <p:nvPr/>
          </p:nvSpPr>
          <p:spPr bwMode="auto">
            <a:xfrm>
              <a:off x="2964" y="2736"/>
              <a:ext cx="20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/>
                <a:t>-4 -3 -2 -1  </a:t>
              </a:r>
              <a:endParaRPr lang="en-US" altLang="zh-CN"/>
            </a:p>
          </p:txBody>
        </p:sp>
        <p:sp>
          <p:nvSpPr>
            <p:cNvPr id="18452" name="文本框 42004"/>
            <p:cNvSpPr txBox="1">
              <a:spLocks noChangeArrowheads="1"/>
            </p:cNvSpPr>
            <p:nvPr/>
          </p:nvSpPr>
          <p:spPr bwMode="auto">
            <a:xfrm>
              <a:off x="3773" y="1788"/>
              <a:ext cx="34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/>
                <a:t>  4 3 2 1  </a:t>
              </a:r>
              <a:endParaRPr lang="en-US" altLang="zh-CN"/>
            </a:p>
          </p:txBody>
        </p:sp>
        <p:sp>
          <p:nvSpPr>
            <p:cNvPr id="18453" name="文本框 42005"/>
            <p:cNvSpPr txBox="1">
              <a:spLocks noChangeArrowheads="1"/>
            </p:cNvSpPr>
            <p:nvPr/>
          </p:nvSpPr>
          <p:spPr bwMode="auto">
            <a:xfrm>
              <a:off x="4004" y="2784"/>
              <a:ext cx="8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/>
                <a:t>-1</a:t>
              </a:r>
              <a:endParaRPr lang="en-US" altLang="zh-CN"/>
            </a:p>
          </p:txBody>
        </p:sp>
        <p:sp>
          <p:nvSpPr>
            <p:cNvPr id="18454" name="文本框 42006"/>
            <p:cNvSpPr txBox="1">
              <a:spLocks noChangeArrowheads="1"/>
            </p:cNvSpPr>
            <p:nvPr/>
          </p:nvSpPr>
          <p:spPr bwMode="auto">
            <a:xfrm>
              <a:off x="4004" y="3120"/>
              <a:ext cx="10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/>
                <a:t>-3</a:t>
              </a:r>
              <a:endParaRPr lang="en-US" altLang="zh-CN"/>
            </a:p>
          </p:txBody>
        </p:sp>
        <p:sp>
          <p:nvSpPr>
            <p:cNvPr id="18455" name="直接连接符 42007"/>
            <p:cNvSpPr>
              <a:spLocks noChangeShapeType="1"/>
            </p:cNvSpPr>
            <p:nvPr/>
          </p:nvSpPr>
          <p:spPr bwMode="auto">
            <a:xfrm>
              <a:off x="4056" y="2256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直接连接符 42008"/>
            <p:cNvSpPr>
              <a:spLocks noChangeShapeType="1"/>
            </p:cNvSpPr>
            <p:nvPr/>
          </p:nvSpPr>
          <p:spPr bwMode="auto">
            <a:xfrm>
              <a:off x="4056" y="2448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直接连接符 42009"/>
            <p:cNvSpPr>
              <a:spLocks noChangeShapeType="1"/>
            </p:cNvSpPr>
            <p:nvPr/>
          </p:nvSpPr>
          <p:spPr bwMode="auto">
            <a:xfrm>
              <a:off x="4056" y="2640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直接连接符 42010"/>
            <p:cNvSpPr>
              <a:spLocks noChangeShapeType="1"/>
            </p:cNvSpPr>
            <p:nvPr/>
          </p:nvSpPr>
          <p:spPr bwMode="auto">
            <a:xfrm>
              <a:off x="4056" y="2064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直接连接符 42011"/>
            <p:cNvSpPr>
              <a:spLocks noChangeShapeType="1"/>
            </p:cNvSpPr>
            <p:nvPr/>
          </p:nvSpPr>
          <p:spPr bwMode="auto">
            <a:xfrm>
              <a:off x="3883" y="2952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直接连接符 42012"/>
            <p:cNvSpPr>
              <a:spLocks noChangeShapeType="1"/>
            </p:cNvSpPr>
            <p:nvPr/>
          </p:nvSpPr>
          <p:spPr bwMode="auto">
            <a:xfrm>
              <a:off x="4264" y="2640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1" name="直接连接符 42013"/>
            <p:cNvSpPr>
              <a:spLocks noChangeShapeType="1"/>
            </p:cNvSpPr>
            <p:nvPr/>
          </p:nvSpPr>
          <p:spPr bwMode="auto">
            <a:xfrm>
              <a:off x="4459" y="2448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2" name="直接连接符 42014"/>
            <p:cNvSpPr>
              <a:spLocks noChangeShapeType="1"/>
            </p:cNvSpPr>
            <p:nvPr/>
          </p:nvSpPr>
          <p:spPr bwMode="auto">
            <a:xfrm>
              <a:off x="4680" y="2256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3" name="直接连接符 42015"/>
            <p:cNvSpPr>
              <a:spLocks noChangeShapeType="1"/>
            </p:cNvSpPr>
            <p:nvPr/>
          </p:nvSpPr>
          <p:spPr bwMode="auto">
            <a:xfrm>
              <a:off x="4875" y="2064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4" name="椭圆 42016"/>
            <p:cNvSpPr>
              <a:spLocks noChangeArrowheads="1"/>
            </p:cNvSpPr>
            <p:nvPr/>
          </p:nvSpPr>
          <p:spPr bwMode="auto">
            <a:xfrm>
              <a:off x="5044" y="2046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65" name="椭圆 42017"/>
            <p:cNvSpPr>
              <a:spLocks noChangeArrowheads="1"/>
            </p:cNvSpPr>
            <p:nvPr/>
          </p:nvSpPr>
          <p:spPr bwMode="auto">
            <a:xfrm>
              <a:off x="4836" y="2232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66" name="椭圆 42018"/>
            <p:cNvSpPr>
              <a:spLocks noChangeArrowheads="1"/>
            </p:cNvSpPr>
            <p:nvPr/>
          </p:nvSpPr>
          <p:spPr bwMode="auto">
            <a:xfrm>
              <a:off x="4628" y="2430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67" name="椭圆 42019"/>
            <p:cNvSpPr>
              <a:spLocks noChangeArrowheads="1"/>
            </p:cNvSpPr>
            <p:nvPr/>
          </p:nvSpPr>
          <p:spPr bwMode="auto">
            <a:xfrm>
              <a:off x="4420" y="2622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68" name="椭圆 42020"/>
            <p:cNvSpPr>
              <a:spLocks noChangeArrowheads="1"/>
            </p:cNvSpPr>
            <p:nvPr/>
          </p:nvSpPr>
          <p:spPr bwMode="auto">
            <a:xfrm>
              <a:off x="4030" y="2928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69" name="椭圆 42021"/>
            <p:cNvSpPr>
              <a:spLocks noChangeArrowheads="1"/>
            </p:cNvSpPr>
            <p:nvPr/>
          </p:nvSpPr>
          <p:spPr bwMode="auto">
            <a:xfrm>
              <a:off x="4245" y="2760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70" name="椭圆 42022"/>
            <p:cNvSpPr>
              <a:spLocks noChangeArrowheads="1"/>
            </p:cNvSpPr>
            <p:nvPr/>
          </p:nvSpPr>
          <p:spPr bwMode="auto">
            <a:xfrm>
              <a:off x="3380" y="3408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71" name="椭圆 42023"/>
            <p:cNvSpPr>
              <a:spLocks noChangeArrowheads="1"/>
            </p:cNvSpPr>
            <p:nvPr/>
          </p:nvSpPr>
          <p:spPr bwMode="auto">
            <a:xfrm>
              <a:off x="3796" y="3072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72" name="椭圆 42024"/>
            <p:cNvSpPr>
              <a:spLocks noChangeArrowheads="1"/>
            </p:cNvSpPr>
            <p:nvPr/>
          </p:nvSpPr>
          <p:spPr bwMode="auto">
            <a:xfrm>
              <a:off x="3588" y="3234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73" name="直接连接符 42025"/>
            <p:cNvSpPr>
              <a:spLocks noChangeShapeType="1"/>
            </p:cNvSpPr>
            <p:nvPr/>
          </p:nvSpPr>
          <p:spPr bwMode="auto">
            <a:xfrm>
              <a:off x="4056" y="2784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4" name="文本框 42026"/>
            <p:cNvSpPr txBox="1">
              <a:spLocks noChangeArrowheads="1"/>
            </p:cNvSpPr>
            <p:nvPr/>
          </p:nvSpPr>
          <p:spPr bwMode="auto">
            <a:xfrm>
              <a:off x="5261" y="26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 i="1"/>
                <a:t>x</a:t>
              </a:r>
              <a:endParaRPr lang="en-US" altLang="zh-CN" b="1"/>
            </a:p>
          </p:txBody>
        </p:sp>
        <p:sp>
          <p:nvSpPr>
            <p:cNvPr id="18475" name="文本框 42027"/>
            <p:cNvSpPr txBox="1">
              <a:spLocks noChangeArrowheads="1"/>
            </p:cNvSpPr>
            <p:nvPr/>
          </p:nvSpPr>
          <p:spPr bwMode="auto">
            <a:xfrm>
              <a:off x="3989" y="1632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 i="1"/>
                <a:t>y</a:t>
              </a:r>
              <a:endParaRPr lang="en-US" altLang="zh-CN" b="1"/>
            </a:p>
          </p:txBody>
        </p:sp>
        <p:sp>
          <p:nvSpPr>
            <p:cNvPr id="18476" name="文本框 42028"/>
            <p:cNvSpPr txBox="1">
              <a:spLocks noChangeArrowheads="1"/>
            </p:cNvSpPr>
            <p:nvPr/>
          </p:nvSpPr>
          <p:spPr bwMode="auto">
            <a:xfrm>
              <a:off x="3888" y="26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 i="1"/>
                <a:t>o</a:t>
              </a:r>
              <a:endParaRPr lang="en-US" altLang="zh-CN" b="1"/>
            </a:p>
          </p:txBody>
        </p:sp>
        <p:sp>
          <p:nvSpPr>
            <p:cNvPr id="18477" name="直接连接符 42029"/>
            <p:cNvSpPr>
              <a:spLocks noChangeShapeType="1"/>
            </p:cNvSpPr>
            <p:nvPr/>
          </p:nvSpPr>
          <p:spPr bwMode="auto">
            <a:xfrm>
              <a:off x="3640" y="3084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8" name="直接连接符 42030"/>
            <p:cNvSpPr>
              <a:spLocks noChangeShapeType="1"/>
            </p:cNvSpPr>
            <p:nvPr/>
          </p:nvSpPr>
          <p:spPr bwMode="auto">
            <a:xfrm>
              <a:off x="3432" y="3264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9" name="直接连接符 42031"/>
            <p:cNvSpPr>
              <a:spLocks noChangeShapeType="1"/>
            </p:cNvSpPr>
            <p:nvPr/>
          </p:nvSpPr>
          <p:spPr bwMode="auto">
            <a:xfrm>
              <a:off x="3224" y="3420"/>
              <a:ext cx="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0" name="直接连接符 42032"/>
            <p:cNvSpPr>
              <a:spLocks noChangeShapeType="1"/>
            </p:cNvSpPr>
            <p:nvPr/>
          </p:nvSpPr>
          <p:spPr bwMode="auto">
            <a:xfrm flipV="1">
              <a:off x="4056" y="1920"/>
              <a:ext cx="0" cy="17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034" name="文本框 42033"/>
          <p:cNvSpPr txBox="1">
            <a:spLocks noChangeArrowheads="1"/>
          </p:cNvSpPr>
          <p:nvPr/>
        </p:nvSpPr>
        <p:spPr bwMode="auto">
          <a:xfrm>
            <a:off x="5353050" y="49530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b="1"/>
              <a:t>阶梯曲线</a:t>
            </a:r>
            <a:endParaRPr lang="en-US" altLang="zh-CN" b="1"/>
          </a:p>
        </p:txBody>
      </p:sp>
      <p:graphicFrame>
        <p:nvGraphicFramePr>
          <p:cNvPr id="18482" name="对象 42034"/>
          <p:cNvGraphicFramePr/>
          <p:nvPr/>
        </p:nvGraphicFramePr>
        <p:xfrm>
          <a:off x="3200400" y="1943100"/>
          <a:ext cx="265113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2" name="" r:id="rId1" imgW="266065" imgH="253365" progId="Equation.3">
                  <p:embed/>
                </p:oleObj>
              </mc:Choice>
              <mc:Fallback>
                <p:oleObj name="" r:id="rId1" imgW="266065" imgH="253365" progId="Equation.3">
                  <p:embed/>
                  <p:pic>
                    <p:nvPicPr>
                      <p:cNvPr id="0" name="对象 42034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943100"/>
                        <a:ext cx="265113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4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3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7" name="对象 20481"/>
          <p:cNvGraphicFramePr/>
          <p:nvPr/>
        </p:nvGraphicFramePr>
        <p:xfrm>
          <a:off x="1141413" y="2012950"/>
          <a:ext cx="50292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" r:id="rId1" imgW="5103495" imgH="1040765" progId="Equation.3">
                  <p:embed/>
                </p:oleObj>
              </mc:Choice>
              <mc:Fallback>
                <p:oleObj name="" r:id="rId1" imgW="5103495" imgH="1040765" progId="Equation.3">
                  <p:embed/>
                  <p:pic>
                    <p:nvPicPr>
                      <p:cNvPr id="0" name="对象 20481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2012950"/>
                        <a:ext cx="502920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49" name="组合 20548"/>
          <p:cNvGrpSpPr/>
          <p:nvPr/>
        </p:nvGrpSpPr>
        <p:grpSpPr bwMode="auto">
          <a:xfrm>
            <a:off x="2667000" y="3276600"/>
            <a:ext cx="3735388" cy="1752600"/>
            <a:chOff x="1680" y="2064"/>
            <a:chExt cx="2353" cy="1104"/>
          </a:xfrm>
        </p:grpSpPr>
        <p:sp>
          <p:nvSpPr>
            <p:cNvPr id="19459" name="直接连接符 20482"/>
            <p:cNvSpPr>
              <a:spLocks noChangeShapeType="1"/>
            </p:cNvSpPr>
            <p:nvPr/>
          </p:nvSpPr>
          <p:spPr bwMode="auto">
            <a:xfrm>
              <a:off x="1784" y="2832"/>
              <a:ext cx="20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0" name="直接连接符 20483"/>
            <p:cNvSpPr>
              <a:spLocks noChangeShapeType="1"/>
            </p:cNvSpPr>
            <p:nvPr/>
          </p:nvSpPr>
          <p:spPr bwMode="auto">
            <a:xfrm flipV="1">
              <a:off x="2564" y="2352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1" name="直接连接符 20484"/>
            <p:cNvSpPr>
              <a:spLocks noChangeShapeType="1"/>
            </p:cNvSpPr>
            <p:nvPr/>
          </p:nvSpPr>
          <p:spPr bwMode="auto">
            <a:xfrm>
              <a:off x="1992" y="2544"/>
              <a:ext cx="14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2" name="直接连接符 20485"/>
            <p:cNvSpPr>
              <a:spLocks noChangeShapeType="1"/>
            </p:cNvSpPr>
            <p:nvPr/>
          </p:nvSpPr>
          <p:spPr bwMode="auto">
            <a:xfrm>
              <a:off x="298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3" name="文本框 20486"/>
            <p:cNvSpPr txBox="1">
              <a:spLocks noChangeArrowheads="1"/>
            </p:cNvSpPr>
            <p:nvPr/>
          </p:nvSpPr>
          <p:spPr bwMode="auto">
            <a:xfrm>
              <a:off x="2784" y="2880"/>
              <a:ext cx="10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/>
                <a:t>有理数点</a:t>
              </a:r>
              <a:endParaRPr lang="zh-CN" altLang="en-US"/>
            </a:p>
          </p:txBody>
        </p:sp>
        <p:sp>
          <p:nvSpPr>
            <p:cNvPr id="19464" name="文本框 20487"/>
            <p:cNvSpPr txBox="1">
              <a:spLocks noChangeArrowheads="1"/>
            </p:cNvSpPr>
            <p:nvPr/>
          </p:nvSpPr>
          <p:spPr bwMode="auto">
            <a:xfrm>
              <a:off x="1680" y="2880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/>
                <a:t>无理数点</a:t>
              </a:r>
              <a:endParaRPr lang="zh-CN" altLang="en-US"/>
            </a:p>
          </p:txBody>
        </p:sp>
        <p:sp>
          <p:nvSpPr>
            <p:cNvPr id="19465" name="文本框 20488"/>
            <p:cNvSpPr txBox="1">
              <a:spLocks noChangeArrowheads="1"/>
            </p:cNvSpPr>
            <p:nvPr/>
          </p:nvSpPr>
          <p:spPr bwMode="auto">
            <a:xfrm>
              <a:off x="2044" y="2688"/>
              <a:ext cx="16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/>
                <a:t>•</a:t>
              </a:r>
              <a:endParaRPr lang="en-US" altLang="zh-CN"/>
            </a:p>
          </p:txBody>
        </p:sp>
        <p:sp>
          <p:nvSpPr>
            <p:cNvPr id="19466" name="文本框 20489"/>
            <p:cNvSpPr txBox="1">
              <a:spLocks noChangeArrowheads="1"/>
            </p:cNvSpPr>
            <p:nvPr/>
          </p:nvSpPr>
          <p:spPr bwMode="auto">
            <a:xfrm>
              <a:off x="2400" y="2508"/>
              <a:ext cx="1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/>
                <a:t>1</a:t>
              </a:r>
              <a:endParaRPr lang="en-US" altLang="zh-CN" sz="1800"/>
            </a:p>
          </p:txBody>
        </p:sp>
        <p:sp>
          <p:nvSpPr>
            <p:cNvPr id="19467" name="文本框 20517"/>
            <p:cNvSpPr txBox="1">
              <a:spLocks noChangeArrowheads="1"/>
            </p:cNvSpPr>
            <p:nvPr/>
          </p:nvSpPr>
          <p:spPr bwMode="auto">
            <a:xfrm>
              <a:off x="3821" y="26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 i="1"/>
                <a:t>x</a:t>
              </a:r>
              <a:endParaRPr lang="en-US" altLang="zh-CN"/>
            </a:p>
          </p:txBody>
        </p:sp>
        <p:sp>
          <p:nvSpPr>
            <p:cNvPr id="19468" name="文本框 20518"/>
            <p:cNvSpPr txBox="1">
              <a:spLocks noChangeArrowheads="1"/>
            </p:cNvSpPr>
            <p:nvPr/>
          </p:nvSpPr>
          <p:spPr bwMode="auto">
            <a:xfrm>
              <a:off x="2481" y="2064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 i="1"/>
                <a:t>y</a:t>
              </a:r>
              <a:endParaRPr lang="en-US" altLang="zh-CN" b="1"/>
            </a:p>
          </p:txBody>
        </p:sp>
        <p:sp>
          <p:nvSpPr>
            <p:cNvPr id="19469" name="文本框 20519"/>
            <p:cNvSpPr txBox="1">
              <a:spLocks noChangeArrowheads="1"/>
            </p:cNvSpPr>
            <p:nvPr/>
          </p:nvSpPr>
          <p:spPr bwMode="auto">
            <a:xfrm>
              <a:off x="2532" y="27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/>
                <a:t>o</a:t>
              </a:r>
              <a:endParaRPr lang="en-US" altLang="zh-CN" b="1"/>
            </a:p>
          </p:txBody>
        </p:sp>
      </p:grpSp>
      <p:sp>
        <p:nvSpPr>
          <p:cNvPr id="19470" name="文本框 20521"/>
          <p:cNvSpPr txBox="1">
            <a:spLocks noChangeArrowheads="1"/>
          </p:cNvSpPr>
          <p:nvPr/>
        </p:nvSpPr>
        <p:spPr bwMode="auto">
          <a:xfrm>
            <a:off x="906463" y="1143000"/>
            <a:ext cx="3054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/>
              <a:t>(3)   </a:t>
            </a:r>
            <a:r>
              <a:rPr lang="zh-CN" altLang="en-US" sz="2800" b="1"/>
              <a:t>狄利克雷函数</a:t>
            </a:r>
            <a:endParaRPr lang="zh-CN" altLang="en-US" b="1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文本框 43009"/>
          <p:cNvSpPr txBox="1">
            <a:spLocks noChangeArrowheads="1"/>
          </p:cNvSpPr>
          <p:nvPr/>
        </p:nvSpPr>
        <p:spPr bwMode="auto">
          <a:xfrm>
            <a:off x="968375" y="1295400"/>
            <a:ext cx="390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/>
              <a:t>(4)   </a:t>
            </a:r>
            <a:r>
              <a:rPr lang="zh-CN" altLang="en-US" sz="2800" b="1"/>
              <a:t>取最值函数</a:t>
            </a:r>
            <a:endParaRPr lang="zh-CN" altLang="en-US"/>
          </a:p>
        </p:txBody>
      </p:sp>
      <p:graphicFrame>
        <p:nvGraphicFramePr>
          <p:cNvPr id="43011" name="对象 43010"/>
          <p:cNvGraphicFramePr/>
          <p:nvPr/>
        </p:nvGraphicFramePr>
        <p:xfrm>
          <a:off x="1089025" y="2060575"/>
          <a:ext cx="31019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5" name="" r:id="rId1" imgW="3311525" imgH="405765" progId="Equation.3">
                  <p:embed/>
                </p:oleObj>
              </mc:Choice>
              <mc:Fallback>
                <p:oleObj name="" r:id="rId1" imgW="3311525" imgH="405765" progId="Equation.3">
                  <p:embed/>
                  <p:pic>
                    <p:nvPicPr>
                      <p:cNvPr id="0" name="对象 43010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2060575"/>
                        <a:ext cx="31019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对象 43011"/>
          <p:cNvGraphicFramePr/>
          <p:nvPr/>
        </p:nvGraphicFramePr>
        <p:xfrm>
          <a:off x="4800600" y="2057400"/>
          <a:ext cx="32956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6" name="" r:id="rId3" imgW="3274060" imgH="405765" progId="Equation.3">
                  <p:embed/>
                </p:oleObj>
              </mc:Choice>
              <mc:Fallback>
                <p:oleObj name="" r:id="rId3" imgW="3274060" imgH="405765" progId="Equation.3">
                  <p:embed/>
                  <p:pic>
                    <p:nvPicPr>
                      <p:cNvPr id="0" name="对象 4301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057400"/>
                        <a:ext cx="32956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13" name="组合 43012"/>
          <p:cNvGrpSpPr/>
          <p:nvPr/>
        </p:nvGrpSpPr>
        <p:grpSpPr bwMode="auto">
          <a:xfrm>
            <a:off x="1447800" y="2286000"/>
            <a:ext cx="2393950" cy="2209800"/>
            <a:chOff x="720" y="2592"/>
            <a:chExt cx="1508" cy="1392"/>
          </a:xfrm>
        </p:grpSpPr>
        <p:sp>
          <p:nvSpPr>
            <p:cNvPr id="20485" name="直接连接符 43013"/>
            <p:cNvSpPr>
              <a:spLocks noChangeShapeType="1"/>
            </p:cNvSpPr>
            <p:nvPr/>
          </p:nvSpPr>
          <p:spPr bwMode="auto">
            <a:xfrm>
              <a:off x="756" y="3744"/>
              <a:ext cx="13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6" name="直接连接符 43014"/>
            <p:cNvSpPr>
              <a:spLocks noChangeShapeType="1"/>
            </p:cNvSpPr>
            <p:nvPr/>
          </p:nvSpPr>
          <p:spPr bwMode="auto">
            <a:xfrm flipV="1">
              <a:off x="943" y="2832"/>
              <a:ext cx="0" cy="11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7" name="文本框 43015"/>
            <p:cNvSpPr txBox="1">
              <a:spLocks noChangeArrowheads="1"/>
            </p:cNvSpPr>
            <p:nvPr/>
          </p:nvSpPr>
          <p:spPr bwMode="auto">
            <a:xfrm>
              <a:off x="869" y="2592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 i="1"/>
                <a:t>y</a:t>
              </a:r>
              <a:endParaRPr lang="en-US" altLang="zh-CN" b="1"/>
            </a:p>
          </p:txBody>
        </p:sp>
        <p:sp>
          <p:nvSpPr>
            <p:cNvPr id="20488" name="文本框 43016"/>
            <p:cNvSpPr txBox="1">
              <a:spLocks noChangeArrowheads="1"/>
            </p:cNvSpPr>
            <p:nvPr/>
          </p:nvSpPr>
          <p:spPr bwMode="auto">
            <a:xfrm>
              <a:off x="2016" y="357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 i="1"/>
                <a:t>x</a:t>
              </a:r>
              <a:endParaRPr lang="en-US" altLang="zh-CN" b="1"/>
            </a:p>
          </p:txBody>
        </p:sp>
        <p:sp>
          <p:nvSpPr>
            <p:cNvPr id="20489" name="文本框 43017"/>
            <p:cNvSpPr txBox="1">
              <a:spLocks noChangeArrowheads="1"/>
            </p:cNvSpPr>
            <p:nvPr/>
          </p:nvSpPr>
          <p:spPr bwMode="auto">
            <a:xfrm>
              <a:off x="748" y="36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 i="1"/>
                <a:t>o</a:t>
              </a:r>
              <a:endParaRPr lang="en-US" altLang="zh-CN" b="1"/>
            </a:p>
          </p:txBody>
        </p:sp>
        <p:sp>
          <p:nvSpPr>
            <p:cNvPr id="20490" name="任意多边形 43018"/>
            <p:cNvSpPr>
              <a:spLocks noChangeArrowheads="1"/>
            </p:cNvSpPr>
            <p:nvPr/>
          </p:nvSpPr>
          <p:spPr bwMode="auto">
            <a:xfrm rot="10800000">
              <a:off x="816" y="2928"/>
              <a:ext cx="864" cy="72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 fill="none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  <a:path w="21600" h="21600" stroke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491" name="直接连接符 43019"/>
            <p:cNvSpPr>
              <a:spLocks noChangeShapeType="1"/>
            </p:cNvSpPr>
            <p:nvPr/>
          </p:nvSpPr>
          <p:spPr bwMode="auto">
            <a:xfrm flipV="1">
              <a:off x="720" y="2963"/>
              <a:ext cx="1104" cy="6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2" name="直接连接符 43020"/>
            <p:cNvSpPr>
              <a:spLocks noChangeShapeType="1"/>
            </p:cNvSpPr>
            <p:nvPr/>
          </p:nvSpPr>
          <p:spPr bwMode="auto">
            <a:xfrm flipV="1">
              <a:off x="1056" y="2937"/>
              <a:ext cx="816" cy="47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" name="任意多边形 43021"/>
            <p:cNvSpPr>
              <a:spLocks noChangeArrowheads="1"/>
            </p:cNvSpPr>
            <p:nvPr/>
          </p:nvSpPr>
          <p:spPr bwMode="auto">
            <a:xfrm rot="10800000">
              <a:off x="816" y="2928"/>
              <a:ext cx="864" cy="72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0 h 21600"/>
                <a:gd name="T6" fmla="*/ 21600 w 21600"/>
                <a:gd name="T7" fmla="*/ 21600 h 21600"/>
                <a:gd name="T8" fmla="*/ 0 w 21600"/>
                <a:gd name="T9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 fill="none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  <a:path w="21600" h="21600" stroke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494" name="任意多边形 43022"/>
            <p:cNvSpPr>
              <a:spLocks noChangeArrowheads="1"/>
            </p:cNvSpPr>
            <p:nvPr/>
          </p:nvSpPr>
          <p:spPr bwMode="auto">
            <a:xfrm rot="10800000">
              <a:off x="816" y="2939"/>
              <a:ext cx="864" cy="471"/>
            </a:xfrm>
            <a:custGeom>
              <a:avLst/>
              <a:gdLst>
                <a:gd name="T0" fmla="*/ 16344 w 21600"/>
                <a:gd name="T1" fmla="*/ 0 h 14122"/>
                <a:gd name="T2" fmla="*/ 21600 w 21600"/>
                <a:gd name="T3" fmla="*/ 14122 h 14122"/>
                <a:gd name="T4" fmla="*/ 16344 w 21600"/>
                <a:gd name="T5" fmla="*/ 0 h 14122"/>
                <a:gd name="T6" fmla="*/ 21600 w 21600"/>
                <a:gd name="T7" fmla="*/ 14122 h 14122"/>
                <a:gd name="T8" fmla="*/ 0 w 21600"/>
                <a:gd name="T9" fmla="*/ 14122 h 14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14122" fill="none">
                  <a:moveTo>
                    <a:pt x="16344" y="0"/>
                  </a:moveTo>
                  <a:cubicBezTo>
                    <a:pt x="19619" y="3786"/>
                    <a:pt x="21600" y="8723"/>
                    <a:pt x="21600" y="14122"/>
                  </a:cubicBezTo>
                </a:path>
                <a:path w="21600" h="14122" stroke="0">
                  <a:moveTo>
                    <a:pt x="16344" y="0"/>
                  </a:moveTo>
                  <a:cubicBezTo>
                    <a:pt x="19619" y="3786"/>
                    <a:pt x="21600" y="8723"/>
                    <a:pt x="21600" y="14122"/>
                  </a:cubicBezTo>
                  <a:lnTo>
                    <a:pt x="0" y="14122"/>
                  </a:lnTo>
                  <a:close/>
                </a:path>
              </a:pathLst>
            </a:custGeom>
            <a:noFill/>
            <a:ln w="254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20495" name="对象 43023"/>
            <p:cNvGraphicFramePr/>
            <p:nvPr/>
          </p:nvGraphicFramePr>
          <p:xfrm>
            <a:off x="1728" y="3024"/>
            <a:ext cx="360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7" name="" r:id="rId5" imgW="837565" imgH="405765" progId="Equation.3">
                    <p:embed/>
                  </p:oleObj>
                </mc:Choice>
                <mc:Fallback>
                  <p:oleObj name="" r:id="rId5" imgW="837565" imgH="405765" progId="Equation.3">
                    <p:embed/>
                    <p:pic>
                      <p:nvPicPr>
                        <p:cNvPr id="0" name="对象 430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024"/>
                          <a:ext cx="360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6" name="对象 43024"/>
            <p:cNvGraphicFramePr/>
            <p:nvPr/>
          </p:nvGraphicFramePr>
          <p:xfrm>
            <a:off x="1732" y="3474"/>
            <a:ext cx="332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8" name="" r:id="rId7" imgW="774065" imgH="405765" progId="Equation.3">
                    <p:embed/>
                  </p:oleObj>
                </mc:Choice>
                <mc:Fallback>
                  <p:oleObj name="" r:id="rId7" imgW="774065" imgH="405765" progId="Equation.3">
                    <p:embed/>
                    <p:pic>
                      <p:nvPicPr>
                        <p:cNvPr id="0" name="对象 430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2" y="3474"/>
                          <a:ext cx="332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26" name="组合 43025"/>
          <p:cNvGrpSpPr/>
          <p:nvPr/>
        </p:nvGrpSpPr>
        <p:grpSpPr bwMode="auto">
          <a:xfrm>
            <a:off x="5200650" y="2286000"/>
            <a:ext cx="2393950" cy="2209800"/>
            <a:chOff x="3216" y="2592"/>
            <a:chExt cx="1508" cy="1392"/>
          </a:xfrm>
        </p:grpSpPr>
        <p:sp>
          <p:nvSpPr>
            <p:cNvPr id="20498" name="文本框 43026"/>
            <p:cNvSpPr txBox="1">
              <a:spLocks noChangeArrowheads="1"/>
            </p:cNvSpPr>
            <p:nvPr/>
          </p:nvSpPr>
          <p:spPr bwMode="auto">
            <a:xfrm>
              <a:off x="3365" y="2592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 i="1"/>
                <a:t>y</a:t>
              </a:r>
              <a:endParaRPr lang="en-US" altLang="zh-CN" b="1"/>
            </a:p>
          </p:txBody>
        </p:sp>
        <p:grpSp>
          <p:nvGrpSpPr>
            <p:cNvPr id="20499" name="组合 43027"/>
            <p:cNvGrpSpPr/>
            <p:nvPr/>
          </p:nvGrpSpPr>
          <p:grpSpPr bwMode="auto">
            <a:xfrm>
              <a:off x="3216" y="2832"/>
              <a:ext cx="1508" cy="1152"/>
              <a:chOff x="3216" y="2832"/>
              <a:chExt cx="1508" cy="1152"/>
            </a:xfrm>
          </p:grpSpPr>
          <p:sp>
            <p:nvSpPr>
              <p:cNvPr id="20500" name="直接连接符 43028"/>
              <p:cNvSpPr>
                <a:spLocks noChangeShapeType="1"/>
              </p:cNvSpPr>
              <p:nvPr/>
            </p:nvSpPr>
            <p:spPr bwMode="auto">
              <a:xfrm>
                <a:off x="3252" y="3744"/>
                <a:ext cx="13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1" name="直接连接符 43029"/>
              <p:cNvSpPr>
                <a:spLocks noChangeShapeType="1"/>
              </p:cNvSpPr>
              <p:nvPr/>
            </p:nvSpPr>
            <p:spPr bwMode="auto">
              <a:xfrm flipV="1">
                <a:off x="3439" y="2832"/>
                <a:ext cx="0" cy="11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2" name="文本框 43030"/>
              <p:cNvSpPr txBox="1">
                <a:spLocks noChangeArrowheads="1"/>
              </p:cNvSpPr>
              <p:nvPr/>
            </p:nvSpPr>
            <p:spPr bwMode="auto">
              <a:xfrm>
                <a:off x="4512" y="357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b="1" i="1"/>
                  <a:t>x</a:t>
                </a:r>
                <a:endParaRPr lang="en-US" altLang="zh-CN" b="1"/>
              </a:p>
            </p:txBody>
          </p:sp>
          <p:sp>
            <p:nvSpPr>
              <p:cNvPr id="20503" name="文本框 43031"/>
              <p:cNvSpPr txBox="1">
                <a:spLocks noChangeArrowheads="1"/>
              </p:cNvSpPr>
              <p:nvPr/>
            </p:nvSpPr>
            <p:spPr bwMode="auto">
              <a:xfrm>
                <a:off x="3244" y="369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b="1" i="1"/>
                  <a:t>o</a:t>
                </a:r>
                <a:endParaRPr lang="en-US" altLang="zh-CN" b="1"/>
              </a:p>
            </p:txBody>
          </p:sp>
          <p:sp>
            <p:nvSpPr>
              <p:cNvPr id="20504" name="任意多边形 43032"/>
              <p:cNvSpPr>
                <a:spLocks noChangeArrowheads="1"/>
              </p:cNvSpPr>
              <p:nvPr/>
            </p:nvSpPr>
            <p:spPr bwMode="auto">
              <a:xfrm rot="10800000">
                <a:off x="3312" y="2928"/>
                <a:ext cx="864" cy="720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0 h 21600"/>
                  <a:gd name="T6" fmla="*/ 2160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 fill="none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</a:path>
                  <a:path w="21600" h="21600" stroke="0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505" name="直接连接符 43033"/>
              <p:cNvSpPr>
                <a:spLocks noChangeShapeType="1"/>
              </p:cNvSpPr>
              <p:nvPr/>
            </p:nvSpPr>
            <p:spPr bwMode="auto">
              <a:xfrm flipV="1">
                <a:off x="3216" y="2963"/>
                <a:ext cx="1104" cy="63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6" name="任意多边形 43034"/>
              <p:cNvSpPr>
                <a:spLocks noChangeArrowheads="1"/>
              </p:cNvSpPr>
              <p:nvPr/>
            </p:nvSpPr>
            <p:spPr bwMode="auto">
              <a:xfrm rot="10800000">
                <a:off x="3312" y="2928"/>
                <a:ext cx="864" cy="720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0 h 21600"/>
                  <a:gd name="T6" fmla="*/ 2160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 fill="none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</a:path>
                  <a:path w="21600" h="21600" stroke="0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507" name="任意多边形 43035"/>
              <p:cNvSpPr>
                <a:spLocks noChangeArrowheads="1"/>
              </p:cNvSpPr>
              <p:nvPr/>
            </p:nvSpPr>
            <p:spPr bwMode="auto">
              <a:xfrm rot="10800000">
                <a:off x="3524" y="2939"/>
                <a:ext cx="693" cy="717"/>
              </a:xfrm>
              <a:custGeom>
                <a:avLst/>
                <a:gdLst>
                  <a:gd name="T0" fmla="*/ 0 w 17317"/>
                  <a:gd name="T1" fmla="*/ 26 h 21600"/>
                  <a:gd name="T2" fmla="*/ 1061 w 17317"/>
                  <a:gd name="T3" fmla="*/ 0 h 21600"/>
                  <a:gd name="T4" fmla="*/ 17316 w 17317"/>
                  <a:gd name="T5" fmla="*/ 7376 h 21600"/>
                  <a:gd name="T6" fmla="*/ 0 w 17317"/>
                  <a:gd name="T7" fmla="*/ 26 h 21600"/>
                  <a:gd name="T8" fmla="*/ 1061 w 17317"/>
                  <a:gd name="T9" fmla="*/ 0 h 21600"/>
                  <a:gd name="T10" fmla="*/ 17316 w 17317"/>
                  <a:gd name="T11" fmla="*/ 7376 h 21600"/>
                  <a:gd name="T12" fmla="*/ 1061 w 17317"/>
                  <a:gd name="T13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317" h="21600" fill="none">
                    <a:moveTo>
                      <a:pt x="0" y="26"/>
                    </a:moveTo>
                    <a:cubicBezTo>
                      <a:pt x="351" y="9"/>
                      <a:pt x="705" y="0"/>
                      <a:pt x="1061" y="0"/>
                    </a:cubicBezTo>
                    <a:cubicBezTo>
                      <a:pt x="7543" y="0"/>
                      <a:pt x="13357" y="2855"/>
                      <a:pt x="17316" y="7376"/>
                    </a:cubicBezTo>
                  </a:path>
                  <a:path w="17317" h="21600" stroke="0">
                    <a:moveTo>
                      <a:pt x="0" y="26"/>
                    </a:moveTo>
                    <a:cubicBezTo>
                      <a:pt x="351" y="9"/>
                      <a:pt x="705" y="0"/>
                      <a:pt x="1061" y="0"/>
                    </a:cubicBezTo>
                    <a:cubicBezTo>
                      <a:pt x="7543" y="0"/>
                      <a:pt x="13357" y="2855"/>
                      <a:pt x="17316" y="7376"/>
                    </a:cubicBezTo>
                    <a:lnTo>
                      <a:pt x="1061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accent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aphicFrame>
            <p:nvGraphicFramePr>
              <p:cNvPr id="20508" name="对象 43036"/>
              <p:cNvGraphicFramePr/>
              <p:nvPr/>
            </p:nvGraphicFramePr>
            <p:xfrm>
              <a:off x="4224" y="3024"/>
              <a:ext cx="360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19" name="" r:id="rId9" imgW="837565" imgH="405765" progId="Equation.3">
                      <p:embed/>
                    </p:oleObj>
                  </mc:Choice>
                  <mc:Fallback>
                    <p:oleObj name="" r:id="rId9" imgW="837565" imgH="405765" progId="Equation.3">
                      <p:embed/>
                      <p:pic>
                        <p:nvPicPr>
                          <p:cNvPr id="0" name="对象 4303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3024"/>
                            <a:ext cx="360" cy="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09" name="对象 43037"/>
              <p:cNvGraphicFramePr/>
              <p:nvPr/>
            </p:nvGraphicFramePr>
            <p:xfrm>
              <a:off x="4180" y="3474"/>
              <a:ext cx="332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20" name="" r:id="rId10" imgW="774065" imgH="405765" progId="Equation.3">
                      <p:embed/>
                    </p:oleObj>
                  </mc:Choice>
                  <mc:Fallback>
                    <p:oleObj name="" r:id="rId10" imgW="774065" imgH="405765" progId="Equation.3">
                      <p:embed/>
                      <p:pic>
                        <p:nvPicPr>
                          <p:cNvPr id="0" name="对象 4303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80" y="3474"/>
                            <a:ext cx="332" cy="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10" name="直接连接符 43038"/>
              <p:cNvSpPr>
                <a:spLocks noChangeShapeType="1"/>
              </p:cNvSpPr>
              <p:nvPr/>
            </p:nvSpPr>
            <p:spPr bwMode="auto">
              <a:xfrm flipV="1">
                <a:off x="3216" y="3406"/>
                <a:ext cx="336" cy="194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7" name="对象 21506"/>
          <p:cNvGraphicFramePr/>
          <p:nvPr/>
        </p:nvGraphicFramePr>
        <p:xfrm>
          <a:off x="1244600" y="2146300"/>
          <a:ext cx="4546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6" name="" r:id="rId1" imgW="4546600" imgH="977900" progId="Equation.3">
                  <p:embed/>
                </p:oleObj>
              </mc:Choice>
              <mc:Fallback>
                <p:oleObj name="" r:id="rId1" imgW="4546600" imgH="977900" progId="Equation.3">
                  <p:embed/>
                  <p:pic>
                    <p:nvPicPr>
                      <p:cNvPr id="0" name="对象 21506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2146300"/>
                        <a:ext cx="4546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21" name="组合 21520"/>
          <p:cNvGrpSpPr/>
          <p:nvPr/>
        </p:nvGrpSpPr>
        <p:grpSpPr bwMode="auto">
          <a:xfrm>
            <a:off x="2454275" y="3429000"/>
            <a:ext cx="3565525" cy="2286000"/>
            <a:chOff x="1416" y="2232"/>
            <a:chExt cx="2246" cy="1440"/>
          </a:xfrm>
        </p:grpSpPr>
        <p:graphicFrame>
          <p:nvGraphicFramePr>
            <p:cNvPr id="2" name="对象 21507"/>
            <p:cNvGraphicFramePr/>
            <p:nvPr/>
          </p:nvGraphicFramePr>
          <p:xfrm>
            <a:off x="1416" y="2232"/>
            <a:ext cx="2246" cy="1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7" name="" r:id="rId3" imgW="3810000" imgH="2438400" progId="Paint.Picture">
                    <p:embed/>
                  </p:oleObj>
                </mc:Choice>
                <mc:Fallback>
                  <p:oleObj name="" r:id="rId3" imgW="3810000" imgH="2438400" progId="Paint.Picture">
                    <p:embed/>
                    <p:pic>
                      <p:nvPicPr>
                        <p:cNvPr id="0" name="对象 2150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6" y="2232"/>
                          <a:ext cx="2246" cy="144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8" name="对象 21508"/>
            <p:cNvGraphicFramePr/>
            <p:nvPr/>
          </p:nvGraphicFramePr>
          <p:xfrm>
            <a:off x="2828" y="2460"/>
            <a:ext cx="5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8" name="" r:id="rId5" imgW="1624330" imgH="405765" progId="Equation.3">
                    <p:embed/>
                  </p:oleObj>
                </mc:Choice>
                <mc:Fallback>
                  <p:oleObj name="" r:id="rId5" imgW="1624330" imgH="405765" progId="Equation.3">
                    <p:embed/>
                    <p:pic>
                      <p:nvPicPr>
                        <p:cNvPr id="0" name="对象 2150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8" y="2460"/>
                          <a:ext cx="532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9" name="对象 21509"/>
            <p:cNvGraphicFramePr/>
            <p:nvPr/>
          </p:nvGraphicFramePr>
          <p:xfrm>
            <a:off x="1667" y="2407"/>
            <a:ext cx="541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9" name="" r:id="rId7" imgW="1612265" imgH="495300" progId="Equation.3">
                    <p:embed/>
                  </p:oleObj>
                </mc:Choice>
                <mc:Fallback>
                  <p:oleObj name="" r:id="rId7" imgW="1612265" imgH="495300" progId="Equation.3">
                    <p:embed/>
                    <p:pic>
                      <p:nvPicPr>
                        <p:cNvPr id="0" name="对象 2150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7" y="2407"/>
                          <a:ext cx="541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10" name="组合 21518"/>
          <p:cNvGrpSpPr/>
          <p:nvPr/>
        </p:nvGrpSpPr>
        <p:grpSpPr bwMode="auto">
          <a:xfrm>
            <a:off x="914400" y="800100"/>
            <a:ext cx="7696200" cy="1104900"/>
            <a:chOff x="480" y="504"/>
            <a:chExt cx="4848" cy="696"/>
          </a:xfrm>
        </p:grpSpPr>
        <p:sp>
          <p:nvSpPr>
            <p:cNvPr id="21511" name="文本框 21505"/>
            <p:cNvSpPr txBox="1">
              <a:spLocks noChangeArrowheads="1"/>
            </p:cNvSpPr>
            <p:nvPr/>
          </p:nvSpPr>
          <p:spPr bwMode="auto">
            <a:xfrm>
              <a:off x="480" y="508"/>
              <a:ext cx="48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/>
                <a:t>在自变量的不同变化范围中</a:t>
              </a:r>
              <a:r>
                <a:rPr lang="en-US" altLang="zh-CN" sz="2800" b="1"/>
                <a:t>,</a:t>
              </a:r>
              <a:endParaRPr lang="en-US" altLang="zh-CN" sz="2800" b="1"/>
            </a:p>
          </p:txBody>
        </p:sp>
        <p:sp>
          <p:nvSpPr>
            <p:cNvPr id="21512" name="文本框 21515"/>
            <p:cNvSpPr txBox="1">
              <a:spLocks noChangeArrowheads="1"/>
            </p:cNvSpPr>
            <p:nvPr/>
          </p:nvSpPr>
          <p:spPr bwMode="auto">
            <a:xfrm>
              <a:off x="528" y="504"/>
              <a:ext cx="48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/>
                <a:t>                                                 </a:t>
              </a:r>
              <a:r>
                <a:rPr lang="zh-CN" altLang="en-US" sz="2800" b="1"/>
                <a:t>对应法则用不同的</a:t>
              </a:r>
              <a:endParaRPr lang="zh-CN" altLang="en-US" sz="2800" b="1"/>
            </a:p>
          </p:txBody>
        </p:sp>
        <p:sp>
          <p:nvSpPr>
            <p:cNvPr id="21513" name="文本框 21516"/>
            <p:cNvSpPr txBox="1">
              <a:spLocks noChangeArrowheads="1"/>
            </p:cNvSpPr>
            <p:nvPr/>
          </p:nvSpPr>
          <p:spPr bwMode="auto">
            <a:xfrm>
              <a:off x="480" y="873"/>
              <a:ext cx="40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/>
                <a:t>式子来表示的函数</a:t>
              </a:r>
              <a:r>
                <a:rPr lang="en-US" altLang="zh-CN" sz="2800" b="1"/>
                <a:t>,</a:t>
              </a:r>
              <a:r>
                <a:rPr lang="zh-CN" altLang="en-US" sz="2800" b="1"/>
                <a:t>称为</a:t>
              </a:r>
              <a:r>
                <a:rPr lang="zh-CN" altLang="en-US" sz="2800" b="1" u="sng"/>
                <a:t>分段函数</a:t>
              </a:r>
              <a:r>
                <a:rPr lang="en-US" altLang="zh-CN" sz="2800" b="1"/>
                <a:t>.</a:t>
              </a:r>
              <a:endParaRPr lang="en-US" altLang="zh-CN" sz="2800" b="1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文本框 43009"/>
          <p:cNvSpPr txBox="1">
            <a:spLocks noChangeArrowheads="1"/>
          </p:cNvSpPr>
          <p:nvPr/>
        </p:nvSpPr>
        <p:spPr bwMode="auto">
          <a:xfrm>
            <a:off x="968375" y="1295400"/>
            <a:ext cx="39084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/>
              <a:t>(5)   </a:t>
            </a:r>
            <a:r>
              <a:rPr lang="zh-CN" altLang="en-US" sz="2800" b="1"/>
              <a:t>对数函数</a:t>
            </a:r>
            <a:endParaRPr lang="zh-CN" altLang="en-US" sz="2800" b="1"/>
          </a:p>
        </p:txBody>
      </p:sp>
      <p:sp>
        <p:nvSpPr>
          <p:cNvPr id="22530" name="文本框 1"/>
          <p:cNvSpPr txBox="1">
            <a:spLocks noChangeArrowheads="1"/>
          </p:cNvSpPr>
          <p:nvPr/>
        </p:nvSpPr>
        <p:spPr bwMode="auto">
          <a:xfrm>
            <a:off x="1130300" y="2298700"/>
            <a:ext cx="70945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一般地，函数                       （a&gt;0，且a≠1）叫做对数函数，也就是说以幂（真数）为自变量，指数为因变量，底数为常量的函数，叫对数函数。</a:t>
            </a:r>
            <a:endParaRPr lang="zh-CN" altLang="en-US"/>
          </a:p>
        </p:txBody>
      </p:sp>
      <p:graphicFrame>
        <p:nvGraphicFramePr>
          <p:cNvPr id="22531" name="对象 14"/>
          <p:cNvGraphicFramePr>
            <a:graphicFrameLocks noChangeAspect="1"/>
          </p:cNvGraphicFramePr>
          <p:nvPr/>
        </p:nvGraphicFramePr>
        <p:xfrm>
          <a:off x="3251200" y="2182813"/>
          <a:ext cx="16383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3" name="" r:id="rId1" imgW="533400" imgH="241300" progId="Equation.KSEE3">
                  <p:embed/>
                </p:oleObj>
              </mc:Choice>
              <mc:Fallback>
                <p:oleObj name="" r:id="rId1" imgW="533400" imgH="241300" progId="Equation.KSEE3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2182813"/>
                        <a:ext cx="163830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2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8" y="3581400"/>
            <a:ext cx="4241328" cy="290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椭圆 2059"/>
          <p:cNvSpPr>
            <a:spLocks noChangeArrowheads="1"/>
          </p:cNvSpPr>
          <p:nvPr/>
        </p:nvSpPr>
        <p:spPr bwMode="auto">
          <a:xfrm>
            <a:off x="990600" y="3733800"/>
            <a:ext cx="5486400" cy="50323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74" name="椭圆 2061"/>
          <p:cNvSpPr>
            <a:spLocks noChangeArrowheads="1"/>
          </p:cNvSpPr>
          <p:nvPr/>
        </p:nvSpPr>
        <p:spPr bwMode="auto">
          <a:xfrm>
            <a:off x="990600" y="3733800"/>
            <a:ext cx="5486400" cy="50323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75" name="椭圆 2063"/>
          <p:cNvSpPr>
            <a:spLocks noChangeArrowheads="1"/>
          </p:cNvSpPr>
          <p:nvPr/>
        </p:nvSpPr>
        <p:spPr bwMode="auto">
          <a:xfrm>
            <a:off x="990600" y="3733800"/>
            <a:ext cx="5486400" cy="50323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76" name="矩形 2071"/>
          <p:cNvSpPr>
            <a:spLocks noChangeArrowheads="1"/>
          </p:cNvSpPr>
          <p:nvPr/>
        </p:nvSpPr>
        <p:spPr bwMode="auto">
          <a:xfrm>
            <a:off x="5334000" y="5943600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77" name="文本框 1"/>
          <p:cNvSpPr txBox="1"/>
          <p:nvPr/>
        </p:nvSpPr>
        <p:spPr>
          <a:xfrm>
            <a:off x="847725" y="469900"/>
            <a:ext cx="7870190" cy="452310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marL="360680" indent="-360680"/>
            <a:r>
              <a:rPr lang="zh-CN" altLang="zh-CN" sz="32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宋体" panose="02010600030101010101" pitchFamily="2" charset="-122"/>
              </a:rPr>
              <a:t>第一单元</a:t>
            </a:r>
            <a:r>
              <a:rPr lang="en-US" altLang="zh-CN" sz="32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宋体" panose="02010600030101010101" pitchFamily="2" charset="-122"/>
              </a:rPr>
              <a:t>  </a:t>
            </a:r>
            <a:r>
              <a:rPr lang="zh-CN" altLang="zh-CN" sz="32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宋体" panose="02010600030101010101" pitchFamily="2" charset="-122"/>
              </a:rPr>
              <a:t>函数与极限（</a:t>
            </a:r>
            <a:r>
              <a:rPr lang="en-US" altLang="zh-CN" sz="32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宋体" panose="02010600030101010101" pitchFamily="2" charset="-122"/>
              </a:rPr>
              <a:t>4</a:t>
            </a:r>
            <a:r>
              <a:rPr lang="zh-CN" altLang="zh-CN" sz="32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宋体" panose="02010600030101010101" pitchFamily="2" charset="-122"/>
              </a:rPr>
              <a:t>课时）</a:t>
            </a:r>
            <a:endParaRPr lang="zh-CN" altLang="zh-CN" sz="3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宋体" panose="02010600030101010101" pitchFamily="2" charset="-122"/>
            </a:endParaRPr>
          </a:p>
          <a:p>
            <a:pPr marL="360680" indent="-360680"/>
            <a:r>
              <a:rPr lang="zh-CN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anose="02010600030101010101" pitchFamily="2" charset="-122"/>
              </a:rPr>
              <a:t>【单元内容】</a:t>
            </a:r>
            <a:endParaRPr lang="en-US" altLang="zh-CN" sz="3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2" charset="-122"/>
              <a:ea typeface="宋体" panose="02010600030101010101" pitchFamily="2" charset="-122"/>
            </a:endParaRPr>
          </a:p>
          <a:p>
            <a:pPr marL="360680" indent="-360680"/>
            <a:r>
              <a:rPr lang="en-US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2" charset="-122"/>
                <a:ea typeface="宋体" panose="02010600030101010101" pitchFamily="2" charset="-122"/>
              </a:rPr>
              <a:t>1.1 </a:t>
            </a:r>
            <a:r>
              <a:rPr lang="zh-CN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anose="02010600030101010101" pitchFamily="2" charset="-122"/>
              </a:rPr>
              <a:t>函数的</a:t>
            </a:r>
            <a:r>
              <a:rPr lang="zh-CN" altLang="zh-CN" sz="3200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anose="02010600030101010101" pitchFamily="2" charset="-122"/>
              </a:rPr>
              <a:t>概念</a:t>
            </a:r>
            <a:r>
              <a:rPr lang="zh-CN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anose="02010600030101010101" pitchFamily="2" charset="-122"/>
              </a:rPr>
              <a:t>、特性、初等函数</a:t>
            </a:r>
            <a:endParaRPr lang="en-US" altLang="zh-CN" sz="3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2" charset="-122"/>
              <a:ea typeface="宋体" panose="02010600030101010101" pitchFamily="2" charset="-122"/>
            </a:endParaRPr>
          </a:p>
          <a:p>
            <a:pPr marL="360680" indent="-360680"/>
            <a:r>
              <a:rPr lang="en-US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2" charset="-122"/>
                <a:ea typeface="宋体" panose="02010600030101010101" pitchFamily="2" charset="-122"/>
              </a:rPr>
              <a:t>1.2 </a:t>
            </a:r>
            <a:r>
              <a:rPr lang="zh-CN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anose="02010600030101010101" pitchFamily="2" charset="-122"/>
              </a:rPr>
              <a:t>机器学习中十几个常见的函数</a:t>
            </a:r>
            <a:endParaRPr lang="en-US" altLang="zh-CN" sz="3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2" charset="-122"/>
              <a:ea typeface="宋体" panose="02010600030101010101" pitchFamily="2" charset="-122"/>
            </a:endParaRPr>
          </a:p>
          <a:p>
            <a:pPr marL="360680" indent="-360680"/>
            <a:r>
              <a:rPr lang="en-US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2" charset="-122"/>
                <a:ea typeface="宋体" panose="02010600030101010101" pitchFamily="2" charset="-122"/>
              </a:rPr>
              <a:t>1.3  </a:t>
            </a:r>
            <a:r>
              <a:rPr lang="zh-CN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anose="02010600030101010101" pitchFamily="2" charset="-122"/>
              </a:rPr>
              <a:t>闭区间上连续函数的性质</a:t>
            </a:r>
            <a:endParaRPr lang="en-US" altLang="zh-CN" sz="3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2" charset="-122"/>
              <a:ea typeface="宋体" panose="02010600030101010101" pitchFamily="2" charset="-122"/>
            </a:endParaRPr>
          </a:p>
          <a:p>
            <a:pPr marL="360680" indent="-360680"/>
            <a:r>
              <a:rPr lang="en-US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2" charset="-122"/>
                <a:ea typeface="宋体" panose="02010600030101010101" pitchFamily="2" charset="-122"/>
              </a:rPr>
              <a:t>1.3.1  </a:t>
            </a:r>
            <a:r>
              <a:rPr lang="zh-CN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anose="02010600030101010101" pitchFamily="2" charset="-122"/>
              </a:rPr>
              <a:t>有界性与最大值最小值定理</a:t>
            </a:r>
            <a:endParaRPr lang="en-US" altLang="zh-CN" sz="3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2" charset="-122"/>
              <a:ea typeface="宋体" panose="02010600030101010101" pitchFamily="2" charset="-122"/>
            </a:endParaRPr>
          </a:p>
          <a:p>
            <a:pPr marL="360680" indent="-360680"/>
            <a:r>
              <a:rPr lang="en-US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2" charset="-122"/>
                <a:ea typeface="宋体" panose="02010600030101010101" pitchFamily="2" charset="-122"/>
              </a:rPr>
              <a:t>1.3.2  </a:t>
            </a:r>
            <a:r>
              <a:rPr lang="zh-CN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anose="02010600030101010101" pitchFamily="2" charset="-122"/>
              </a:rPr>
              <a:t>介值定理</a:t>
            </a:r>
            <a:endParaRPr lang="zh-CN" altLang="zh-CN" sz="3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宋体" panose="02010600030101010101" pitchFamily="2" charset="-122"/>
            </a:endParaRPr>
          </a:p>
          <a:p>
            <a:pPr marL="360680" indent="-360680"/>
            <a:r>
              <a:rPr lang="zh-CN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anose="02010600030101010101" pitchFamily="2" charset="-122"/>
              </a:rPr>
              <a:t>1.4 实例:用描点法编程绘画常见的函数图形</a:t>
            </a:r>
            <a:endParaRPr lang="zh-CN" altLang="zh-CN" sz="3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同侧圆角矩形 1"/>
          <p:cNvSpPr/>
          <p:nvPr/>
        </p:nvSpPr>
        <p:spPr>
          <a:xfrm>
            <a:off x="990600" y="1515745"/>
            <a:ext cx="6768465" cy="504190"/>
          </a:xfrm>
          <a:prstGeom prst="round2Same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ransition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文本框 43009"/>
          <p:cNvSpPr txBox="1">
            <a:spLocks noChangeArrowheads="1"/>
          </p:cNvSpPr>
          <p:nvPr/>
        </p:nvSpPr>
        <p:spPr bwMode="auto">
          <a:xfrm>
            <a:off x="968375" y="1295400"/>
            <a:ext cx="39084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/>
              <a:t>(7)  </a:t>
            </a:r>
            <a:r>
              <a:rPr lang="zh-CN" altLang="en-US" sz="2800" b="1"/>
              <a:t>指数函数</a:t>
            </a:r>
            <a:endParaRPr lang="zh-CN" altLang="en-US" sz="2800" b="1"/>
          </a:p>
        </p:txBody>
      </p:sp>
      <p:graphicFrame>
        <p:nvGraphicFramePr>
          <p:cNvPr id="23554" name="对象 8"/>
          <p:cNvGraphicFramePr/>
          <p:nvPr/>
        </p:nvGraphicFramePr>
        <p:xfrm>
          <a:off x="3806824" y="836713"/>
          <a:ext cx="3789511" cy="980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6" name="" r:id="rId1" imgW="2524125" imgH="581025" progId="Paint.Picture">
                  <p:embed/>
                </p:oleObj>
              </mc:Choice>
              <mc:Fallback>
                <p:oleObj name="" r:id="rId1" imgW="2524125" imgH="581025" progId="Paint.Picture">
                  <p:embed/>
                  <p:pic>
                    <p:nvPicPr>
                      <p:cNvPr id="0" name="对象 8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4" y="836713"/>
                        <a:ext cx="3789511" cy="980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5" name="图片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2071688"/>
            <a:ext cx="8008937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文本框 43009"/>
          <p:cNvSpPr txBox="1">
            <a:spLocks noChangeArrowheads="1"/>
          </p:cNvSpPr>
          <p:nvPr/>
        </p:nvSpPr>
        <p:spPr bwMode="auto">
          <a:xfrm>
            <a:off x="968375" y="1295400"/>
            <a:ext cx="39084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/>
              <a:t>(8)  </a:t>
            </a:r>
            <a:r>
              <a:rPr lang="zh-CN" altLang="en-US" sz="2800" b="1"/>
              <a:t>泊松分布</a:t>
            </a:r>
            <a:endParaRPr lang="zh-CN" altLang="en-US" sz="2800" b="1"/>
          </a:p>
        </p:txBody>
      </p:sp>
      <p:sp>
        <p:nvSpPr>
          <p:cNvPr id="25602" name="文本框 1"/>
          <p:cNvSpPr txBox="1">
            <a:spLocks noChangeArrowheads="1"/>
          </p:cNvSpPr>
          <p:nvPr/>
        </p:nvSpPr>
        <p:spPr bwMode="auto">
          <a:xfrm>
            <a:off x="968375" y="1720850"/>
            <a:ext cx="77104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Poisson分布，是一种统计与概率学里常见到的离散概率分布，由法国数学家西莫恩·德尼·泊松（Siméon-Denis Poisson）在1838年时发表。</a:t>
            </a:r>
            <a:endParaRPr lang="zh-CN" altLang="en-US"/>
          </a:p>
        </p:txBody>
      </p:sp>
      <p:pic>
        <p:nvPicPr>
          <p:cNvPr id="25603" name="图片 4" descr="aa18972bd40735fac894d5cc98510fb30f24085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2921000"/>
            <a:ext cx="48704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3875088"/>
            <a:ext cx="3975100" cy="289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文本框 43009"/>
          <p:cNvSpPr txBox="1">
            <a:spLocks noChangeArrowheads="1"/>
          </p:cNvSpPr>
          <p:nvPr/>
        </p:nvSpPr>
        <p:spPr bwMode="auto">
          <a:xfrm>
            <a:off x="968375" y="1295400"/>
            <a:ext cx="39084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/>
              <a:t>(9)  </a:t>
            </a:r>
            <a:r>
              <a:rPr lang="zh-CN" altLang="en-US" sz="2800" b="1"/>
              <a:t>高斯分布</a:t>
            </a:r>
            <a:r>
              <a:rPr lang="en-US" altLang="zh-CN" sz="2800" b="1"/>
              <a:t>(</a:t>
            </a:r>
            <a:r>
              <a:rPr lang="zh-CN" altLang="en-US" sz="2800" b="1"/>
              <a:t>正态分布</a:t>
            </a:r>
            <a:r>
              <a:rPr lang="en-US" altLang="zh-CN" sz="2800" b="1"/>
              <a:t>)</a:t>
            </a:r>
            <a:endParaRPr lang="en-US" altLang="zh-CN" sz="2800" b="1"/>
          </a:p>
        </p:txBody>
      </p:sp>
      <p:sp>
        <p:nvSpPr>
          <p:cNvPr id="26626" name="文本框 1"/>
          <p:cNvSpPr txBox="1">
            <a:spLocks noChangeArrowheads="1"/>
          </p:cNvSpPr>
          <p:nvPr/>
        </p:nvSpPr>
        <p:spPr bwMode="auto">
          <a:xfrm>
            <a:off x="1074738" y="2090738"/>
            <a:ext cx="7569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/>
              <a:t>正态分布（Normal distribution），也称“常态分布”，又名高斯分布（Gaussian distribution），最早由A.棣莫弗在求二项分布的渐近公式中得到。C.F.高斯在研究测量误差时从另一个角度导出了它。P.S.拉普拉斯和高斯研究了它的性质。是一个在数学、物理及工程等领域都非常重要的概率分布，在统计学的许多方面有着重大的影响力。</a:t>
            </a:r>
            <a:endParaRPr lang="zh-CN" altLang="en-US" sz="3200" dirty="0"/>
          </a:p>
        </p:txBody>
      </p:sp>
    </p:spTree>
  </p:cSld>
  <p:clrMapOvr>
    <a:masterClrMapping/>
  </p:clrMapOvr>
  <p:transition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框 43009"/>
          <p:cNvSpPr txBox="1">
            <a:spLocks noChangeArrowheads="1"/>
          </p:cNvSpPr>
          <p:nvPr/>
        </p:nvSpPr>
        <p:spPr bwMode="auto">
          <a:xfrm>
            <a:off x="968375" y="1295400"/>
            <a:ext cx="39084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/>
              <a:t>(9)  </a:t>
            </a:r>
            <a:r>
              <a:rPr lang="zh-CN" altLang="en-US" sz="2800" b="1"/>
              <a:t>高斯分布</a:t>
            </a:r>
            <a:r>
              <a:rPr lang="en-US" altLang="zh-CN" sz="2800" b="1"/>
              <a:t>(</a:t>
            </a:r>
            <a:r>
              <a:rPr lang="zh-CN" altLang="en-US" sz="2800" b="1"/>
              <a:t>正态分布</a:t>
            </a:r>
            <a:r>
              <a:rPr lang="en-US" altLang="zh-CN" sz="2800" b="1"/>
              <a:t>)</a:t>
            </a:r>
            <a:endParaRPr lang="en-US" altLang="zh-CN" sz="2800" b="1"/>
          </a:p>
        </p:txBody>
      </p:sp>
      <p:pic>
        <p:nvPicPr>
          <p:cNvPr id="27650" name="图片 2" descr="342ac65c1038534384b650b09213b07eca80882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925" y="1155700"/>
            <a:ext cx="3736975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2384425"/>
            <a:ext cx="4065587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384425"/>
            <a:ext cx="3686175" cy="327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文本框 43009"/>
          <p:cNvSpPr txBox="1">
            <a:spLocks noChangeArrowheads="1"/>
          </p:cNvSpPr>
          <p:nvPr/>
        </p:nvSpPr>
        <p:spPr bwMode="auto">
          <a:xfrm>
            <a:off x="1184275" y="785813"/>
            <a:ext cx="39084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/>
              <a:t>(10)  sigmoid</a:t>
            </a:r>
            <a:r>
              <a:rPr lang="zh-CN" altLang="en-US" sz="2800" b="1" dirty="0"/>
              <a:t>函数</a:t>
            </a:r>
            <a:endParaRPr lang="zh-CN" altLang="en-US" sz="2800" b="1" dirty="0"/>
          </a:p>
        </p:txBody>
      </p:sp>
      <p:sp>
        <p:nvSpPr>
          <p:cNvPr id="28674" name="文本框 1"/>
          <p:cNvSpPr txBox="1">
            <a:spLocks noChangeArrowheads="1"/>
          </p:cNvSpPr>
          <p:nvPr/>
        </p:nvSpPr>
        <p:spPr bwMode="auto">
          <a:xfrm>
            <a:off x="968375" y="1741488"/>
            <a:ext cx="75184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Sigmoid函数是一个在生物学中常见的S型函数，也称为S型生长曲线。在信息科学中，由于其单增以及反函数单增等性质，Sigmoid函数常被用作神经网络的阈值函数，将变量映射到0,1之间。</a:t>
            </a:r>
            <a:endParaRPr lang="zh-CN" altLang="en-US" dirty="0"/>
          </a:p>
        </p:txBody>
      </p:sp>
      <p:pic>
        <p:nvPicPr>
          <p:cNvPr id="28675" name="图片 4" descr="0df3d7ca7bcb0a4659502a5f6f63f6246b60af6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3654425"/>
            <a:ext cx="2749550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363" y="3200400"/>
            <a:ext cx="2873375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文本框 43009"/>
          <p:cNvSpPr txBox="1">
            <a:spLocks noChangeArrowheads="1"/>
          </p:cNvSpPr>
          <p:nvPr/>
        </p:nvSpPr>
        <p:spPr bwMode="auto">
          <a:xfrm>
            <a:off x="968375" y="1295400"/>
            <a:ext cx="39084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/>
              <a:t>(11)  </a:t>
            </a:r>
            <a:r>
              <a:rPr lang="zh-CN" altLang="en-US" sz="2800" b="1"/>
              <a:t>幂函数</a:t>
            </a:r>
            <a:endParaRPr lang="zh-CN" altLang="en-US" sz="2800" b="1"/>
          </a:p>
        </p:txBody>
      </p:sp>
      <p:graphicFrame>
        <p:nvGraphicFramePr>
          <p:cNvPr id="29698" name="对象 14"/>
          <p:cNvGraphicFramePr>
            <a:graphicFrameLocks noChangeAspect="1"/>
          </p:cNvGraphicFramePr>
          <p:nvPr/>
        </p:nvGraphicFramePr>
        <p:xfrm>
          <a:off x="2978150" y="1293813"/>
          <a:ext cx="50323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9" name="" r:id="rId1" imgW="1638300" imgH="228600" progId="Equation.KSEE3">
                  <p:embed/>
                </p:oleObj>
              </mc:Choice>
              <mc:Fallback>
                <p:oleObj name="" r:id="rId1" imgW="1638300" imgH="228600" progId="Equation.KSEE3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1293813"/>
                        <a:ext cx="50323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699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1857375"/>
            <a:ext cx="704215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文本框 43009"/>
          <p:cNvSpPr txBox="1">
            <a:spLocks noChangeArrowheads="1"/>
          </p:cNvSpPr>
          <p:nvPr/>
        </p:nvSpPr>
        <p:spPr bwMode="auto">
          <a:xfrm>
            <a:off x="968375" y="1295400"/>
            <a:ext cx="39084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/>
              <a:t>(11)  </a:t>
            </a:r>
            <a:r>
              <a:rPr lang="zh-CN" altLang="en-US" sz="2800" b="1"/>
              <a:t>一元一次函数</a:t>
            </a:r>
            <a:endParaRPr lang="zh-CN" altLang="en-US" sz="2800" b="1"/>
          </a:p>
        </p:txBody>
      </p:sp>
      <p:graphicFrame>
        <p:nvGraphicFramePr>
          <p:cNvPr id="31746" name="对象 14"/>
          <p:cNvGraphicFramePr>
            <a:graphicFrameLocks noChangeAspect="1"/>
          </p:cNvGraphicFramePr>
          <p:nvPr/>
        </p:nvGraphicFramePr>
        <p:xfrm>
          <a:off x="1587500" y="2155825"/>
          <a:ext cx="19891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7" name="" r:id="rId1" imgW="647700" imgH="203200" progId="Equation.KSEE3">
                  <p:embed/>
                </p:oleObj>
              </mc:Choice>
              <mc:Fallback>
                <p:oleObj name="" r:id="rId1" imgW="647700" imgH="203200" progId="Equation.KSEE3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2155825"/>
                        <a:ext cx="198913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47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2619375"/>
            <a:ext cx="74422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文本框 43009"/>
          <p:cNvSpPr txBox="1">
            <a:spLocks noChangeArrowheads="1"/>
          </p:cNvSpPr>
          <p:nvPr/>
        </p:nvSpPr>
        <p:spPr bwMode="auto">
          <a:xfrm>
            <a:off x="968375" y="1295400"/>
            <a:ext cx="39084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/>
              <a:t>(12)  </a:t>
            </a:r>
            <a:r>
              <a:rPr lang="zh-CN" altLang="en-US" sz="2800" b="1"/>
              <a:t>一元多次函数</a:t>
            </a:r>
            <a:endParaRPr lang="zh-CN" altLang="en-US" sz="2800" b="1"/>
          </a:p>
        </p:txBody>
      </p:sp>
      <p:graphicFrame>
        <p:nvGraphicFramePr>
          <p:cNvPr id="32770" name="对象 14"/>
          <p:cNvGraphicFramePr>
            <a:graphicFrameLocks noChangeAspect="1"/>
          </p:cNvGraphicFramePr>
          <p:nvPr/>
        </p:nvGraphicFramePr>
        <p:xfrm>
          <a:off x="968375" y="1817688"/>
          <a:ext cx="5459413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3" name="" r:id="rId1" imgW="1777365" imgH="228600" progId="Equation.KSEE3">
                  <p:embed/>
                </p:oleObj>
              </mc:Choice>
              <mc:Fallback>
                <p:oleObj name="" r:id="rId1" imgW="1777365" imgH="228600" progId="Equation.KSEE3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1817688"/>
                        <a:ext cx="5459413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1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2601913"/>
            <a:ext cx="2389188" cy="336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图片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8" y="2627313"/>
            <a:ext cx="2547937" cy="33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图片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2627313"/>
            <a:ext cx="2911475" cy="33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文本框 43009"/>
          <p:cNvSpPr txBox="1">
            <a:spLocks noChangeArrowheads="1"/>
          </p:cNvSpPr>
          <p:nvPr/>
        </p:nvSpPr>
        <p:spPr bwMode="auto">
          <a:xfrm>
            <a:off x="968375" y="1295400"/>
            <a:ext cx="39084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/>
              <a:t>(13)  </a:t>
            </a:r>
            <a:r>
              <a:rPr lang="zh-CN" altLang="en-US" sz="2800" b="1"/>
              <a:t>多元一次函数</a:t>
            </a:r>
            <a:endParaRPr lang="zh-CN" altLang="en-US" sz="2800" b="1"/>
          </a:p>
        </p:txBody>
      </p:sp>
      <p:graphicFrame>
        <p:nvGraphicFramePr>
          <p:cNvPr id="34818" name="对象 14"/>
          <p:cNvGraphicFramePr>
            <a:graphicFrameLocks noChangeAspect="1"/>
          </p:cNvGraphicFramePr>
          <p:nvPr/>
        </p:nvGraphicFramePr>
        <p:xfrm>
          <a:off x="1377950" y="2211388"/>
          <a:ext cx="5383213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2" name="" r:id="rId1" imgW="1752600" imgH="215900" progId="Equation.KSEE3">
                  <p:embed/>
                </p:oleObj>
              </mc:Choice>
              <mc:Fallback>
                <p:oleObj name="" r:id="rId1" imgW="1752600" imgH="215900" progId="Equation.KSEE3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2211388"/>
                        <a:ext cx="5383213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19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3105150"/>
            <a:ext cx="4052887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820" name="对象 14"/>
          <p:cNvGraphicFramePr>
            <a:graphicFrameLocks noChangeAspect="1"/>
          </p:cNvGraphicFramePr>
          <p:nvPr/>
        </p:nvGraphicFramePr>
        <p:xfrm>
          <a:off x="4499992" y="1578769"/>
          <a:ext cx="343376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3" name="" r:id="rId4" imgW="1117600" imgH="203200" progId="Equation.KSEE3">
                  <p:embed/>
                </p:oleObj>
              </mc:Choice>
              <mc:Fallback>
                <p:oleObj name="" r:id="rId4" imgW="1117600" imgH="203200" progId="Equation.KSEE3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1578769"/>
                        <a:ext cx="3433763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21" name="图片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03563"/>
            <a:ext cx="4030663" cy="328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文本框 43009"/>
          <p:cNvSpPr txBox="1">
            <a:spLocks noChangeArrowheads="1"/>
          </p:cNvSpPr>
          <p:nvPr/>
        </p:nvSpPr>
        <p:spPr bwMode="auto">
          <a:xfrm>
            <a:off x="968375" y="1295400"/>
            <a:ext cx="39084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/>
              <a:t>(14)  </a:t>
            </a:r>
            <a:r>
              <a:rPr lang="zh-CN" altLang="en-US" sz="2800" b="1"/>
              <a:t>多元多次函数</a:t>
            </a:r>
            <a:endParaRPr lang="zh-CN" altLang="en-US" sz="2800" b="1"/>
          </a:p>
        </p:txBody>
      </p:sp>
      <p:graphicFrame>
        <p:nvGraphicFramePr>
          <p:cNvPr id="36866" name="对象 14"/>
          <p:cNvGraphicFramePr>
            <a:graphicFrameLocks noChangeAspect="1"/>
          </p:cNvGraphicFramePr>
          <p:nvPr/>
        </p:nvGraphicFramePr>
        <p:xfrm>
          <a:off x="4116388" y="1295400"/>
          <a:ext cx="316071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7" name="" r:id="rId1" imgW="1028700" imgH="228600" progId="Equation.KSEE3">
                  <p:embed/>
                </p:oleObj>
              </mc:Choice>
              <mc:Fallback>
                <p:oleObj name="" r:id="rId1" imgW="1028700" imgH="228600" progId="Equation.KSEE3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388" y="1295400"/>
                        <a:ext cx="3160712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67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1941513"/>
            <a:ext cx="61277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3600" dirty="0" smtClean="0"/>
              <a:t>本节小目标：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9672" y="1905000"/>
            <a:ext cx="6914728" cy="377762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dirty="0" smtClean="0">
                <a:solidFill>
                  <a:srgbClr val="FF0000"/>
                </a:solidFill>
                <a:latin typeface="STZhongsong" charset="-122"/>
                <a:ea typeface="STZhongsong" charset="-122"/>
                <a:cs typeface="STZhongsong" charset="-122"/>
              </a:rPr>
              <a:t>重点</a:t>
            </a:r>
            <a:r>
              <a:rPr kumimoji="1" lang="zh-CN" altLang="en-US" sz="3600" dirty="0" smtClean="0">
                <a:latin typeface="STZhongsong" charset="-122"/>
                <a:ea typeface="STZhongsong" charset="-122"/>
                <a:cs typeface="STZhongsong" charset="-122"/>
              </a:rPr>
              <a:t>：</a:t>
            </a:r>
            <a:r>
              <a:rPr kumimoji="1" lang="en-US" altLang="zh-CN" sz="3600" dirty="0" smtClean="0">
                <a:latin typeface="STZhongsong" charset="-122"/>
                <a:ea typeface="STZhongsong" charset="-122"/>
                <a:cs typeface="STZhongsong" charset="-122"/>
              </a:rPr>
              <a:t>1</a:t>
            </a:r>
            <a:r>
              <a:rPr kumimoji="1" lang="zh-CN" altLang="en-US" sz="3600" dirty="0" smtClean="0">
                <a:latin typeface="STZhongsong" charset="-122"/>
                <a:ea typeface="STZhongsong" charset="-122"/>
                <a:cs typeface="STZhongsong" charset="-122"/>
              </a:rPr>
              <a:t>个函数概念，</a:t>
            </a:r>
            <a:r>
              <a:rPr kumimoji="1" lang="en-US" altLang="zh-CN" sz="3600" dirty="0" smtClean="0">
                <a:latin typeface="STZhongsong" charset="-122"/>
                <a:ea typeface="STZhongsong" charset="-122"/>
                <a:cs typeface="STZhongsong" charset="-122"/>
              </a:rPr>
              <a:t>4</a:t>
            </a:r>
            <a:r>
              <a:rPr kumimoji="1" lang="zh-CN" altLang="en-US" sz="3600" dirty="0" smtClean="0">
                <a:latin typeface="STZhongsong" charset="-122"/>
                <a:ea typeface="STZhongsong" charset="-122"/>
                <a:cs typeface="STZhongsong" charset="-122"/>
              </a:rPr>
              <a:t>个函数特性，</a:t>
            </a:r>
            <a:r>
              <a:rPr kumimoji="1" lang="en-US" altLang="zh-CN" sz="3600" dirty="0" smtClean="0">
                <a:latin typeface="STZhongsong" charset="-122"/>
                <a:ea typeface="STZhongsong" charset="-122"/>
                <a:cs typeface="STZhongsong" charset="-122"/>
              </a:rPr>
              <a:t>5</a:t>
            </a:r>
            <a:r>
              <a:rPr kumimoji="1" lang="zh-CN" altLang="en-US" sz="3600" dirty="0" smtClean="0">
                <a:latin typeface="STZhongsong" charset="-122"/>
                <a:ea typeface="STZhongsong" charset="-122"/>
                <a:cs typeface="STZhongsong" charset="-122"/>
              </a:rPr>
              <a:t>个基本初等函数；</a:t>
            </a:r>
            <a:endParaRPr kumimoji="1" lang="en-US" altLang="zh-CN" sz="3600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dirty="0" smtClean="0">
                <a:solidFill>
                  <a:srgbClr val="FF0000"/>
                </a:solidFill>
                <a:latin typeface="STZhongsong" charset="-122"/>
                <a:ea typeface="STZhongsong" charset="-122"/>
                <a:cs typeface="STZhongsong" charset="-122"/>
              </a:rPr>
              <a:t>难点</a:t>
            </a:r>
            <a:r>
              <a:rPr kumimoji="1" lang="zh-CN" altLang="en-US" sz="3600" dirty="0" smtClean="0">
                <a:latin typeface="STZhongsong" charset="-122"/>
                <a:ea typeface="STZhongsong" charset="-122"/>
                <a:cs typeface="STZhongsong" charset="-122"/>
              </a:rPr>
              <a:t>：函数图像，复合函数，利用</a:t>
            </a:r>
            <a:r>
              <a:rPr kumimoji="1" lang="en-US" altLang="zh-CN" sz="3600" dirty="0" smtClean="0">
                <a:latin typeface="STZhongsong" charset="-122"/>
                <a:ea typeface="STZhongsong" charset="-122"/>
                <a:cs typeface="STZhongsong" charset="-122"/>
              </a:rPr>
              <a:t>Python</a:t>
            </a:r>
            <a:r>
              <a:rPr kumimoji="1" lang="zh-CN" altLang="en-US" sz="3600" dirty="0" smtClean="0">
                <a:latin typeface="STZhongsong" charset="-122"/>
                <a:ea typeface="STZhongsong" charset="-122"/>
                <a:cs typeface="STZhongsong" charset="-122"/>
              </a:rPr>
              <a:t>画函数图</a:t>
            </a:r>
            <a:endParaRPr kumimoji="1" lang="zh-CN" altLang="en-US" sz="3600" dirty="0">
              <a:latin typeface="STZhongsong" charset="-122"/>
              <a:ea typeface="STZhongsong" charset="-122"/>
              <a:cs typeface="STZhongsong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文本框 43009"/>
          <p:cNvSpPr txBox="1">
            <a:spLocks noChangeArrowheads="1"/>
          </p:cNvSpPr>
          <p:nvPr/>
        </p:nvSpPr>
        <p:spPr bwMode="auto">
          <a:xfrm>
            <a:off x="968375" y="577850"/>
            <a:ext cx="39084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/>
              <a:t>(14)  </a:t>
            </a:r>
            <a:r>
              <a:rPr lang="zh-CN" altLang="en-US" sz="2800" b="1"/>
              <a:t>多元多次函数</a:t>
            </a:r>
            <a:endParaRPr lang="zh-CN" altLang="en-US" sz="2800" b="1"/>
          </a:p>
        </p:txBody>
      </p:sp>
      <p:graphicFrame>
        <p:nvGraphicFramePr>
          <p:cNvPr id="38914" name="对象 14"/>
          <p:cNvGraphicFramePr>
            <a:graphicFrameLocks noChangeAspect="1"/>
          </p:cNvGraphicFramePr>
          <p:nvPr/>
        </p:nvGraphicFramePr>
        <p:xfrm>
          <a:off x="4506913" y="563563"/>
          <a:ext cx="237807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5" name="" r:id="rId1" imgW="774065" imgH="241300" progId="Equation.KSEE3">
                  <p:embed/>
                </p:oleObj>
              </mc:Choice>
              <mc:Fallback>
                <p:oleObj name="" r:id="rId1" imgW="774065" imgH="241300" progId="Equation.KSEE3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913" y="563563"/>
                        <a:ext cx="2378075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15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1314450"/>
            <a:ext cx="6267450" cy="47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文本框 43009"/>
          <p:cNvSpPr txBox="1">
            <a:spLocks noChangeArrowheads="1"/>
          </p:cNvSpPr>
          <p:nvPr/>
        </p:nvSpPr>
        <p:spPr bwMode="auto">
          <a:xfrm>
            <a:off x="968375" y="147638"/>
            <a:ext cx="39084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/>
              <a:t>(14)  </a:t>
            </a:r>
            <a:r>
              <a:rPr lang="zh-CN" altLang="en-US" sz="2800" b="1"/>
              <a:t>多元多次函数</a:t>
            </a:r>
            <a:endParaRPr lang="zh-CN" altLang="en-US" sz="2800" b="1"/>
          </a:p>
        </p:txBody>
      </p:sp>
      <p:graphicFrame>
        <p:nvGraphicFramePr>
          <p:cNvPr id="40962" name="对象 14"/>
          <p:cNvGraphicFramePr>
            <a:graphicFrameLocks noChangeAspect="1"/>
          </p:cNvGraphicFramePr>
          <p:nvPr/>
        </p:nvGraphicFramePr>
        <p:xfrm>
          <a:off x="839788" y="711200"/>
          <a:ext cx="7883525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3" name="" r:id="rId1" imgW="2565400" imgH="457200" progId="Equation.KSEE3">
                  <p:embed/>
                </p:oleObj>
              </mc:Choice>
              <mc:Fallback>
                <p:oleObj name="" r:id="rId1" imgW="2565400" imgH="457200" progId="Equation.KSEE3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711200"/>
                        <a:ext cx="7883525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63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1757363"/>
            <a:ext cx="7083425" cy="436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文本框 43009"/>
          <p:cNvSpPr txBox="1">
            <a:spLocks noChangeArrowheads="1"/>
          </p:cNvSpPr>
          <p:nvPr/>
        </p:nvSpPr>
        <p:spPr bwMode="auto">
          <a:xfrm>
            <a:off x="968375" y="147638"/>
            <a:ext cx="39084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/>
              <a:t>(14)  </a:t>
            </a:r>
            <a:r>
              <a:rPr lang="zh-CN" altLang="en-US" sz="2800" b="1"/>
              <a:t>多元多次函数</a:t>
            </a:r>
            <a:endParaRPr lang="zh-CN" altLang="en-US" sz="2800" b="1"/>
          </a:p>
        </p:txBody>
      </p:sp>
      <p:graphicFrame>
        <p:nvGraphicFramePr>
          <p:cNvPr id="43010" name="对象 14"/>
          <p:cNvGraphicFramePr>
            <a:graphicFrameLocks noChangeAspect="1"/>
          </p:cNvGraphicFramePr>
          <p:nvPr/>
        </p:nvGraphicFramePr>
        <p:xfrm>
          <a:off x="495300" y="720725"/>
          <a:ext cx="675163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1" name="" r:id="rId1" imgW="2197100" imgH="215900" progId="Equation.KSEE3">
                  <p:embed/>
                </p:oleObj>
              </mc:Choice>
              <mc:Fallback>
                <p:oleObj name="" r:id="rId1" imgW="2197100" imgH="215900" progId="Equation.KSEE3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720725"/>
                        <a:ext cx="6751638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11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1289050"/>
            <a:ext cx="6535738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文本框 43009"/>
          <p:cNvSpPr txBox="1">
            <a:spLocks noChangeArrowheads="1"/>
          </p:cNvSpPr>
          <p:nvPr/>
        </p:nvSpPr>
        <p:spPr bwMode="auto">
          <a:xfrm>
            <a:off x="968375" y="147638"/>
            <a:ext cx="39084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/>
              <a:t>(14)  </a:t>
            </a:r>
            <a:r>
              <a:rPr lang="zh-CN" altLang="en-US" sz="2800" b="1"/>
              <a:t>多元多次函数</a:t>
            </a:r>
            <a:endParaRPr lang="zh-CN" altLang="en-US" sz="2800" b="1"/>
          </a:p>
        </p:txBody>
      </p:sp>
      <p:graphicFrame>
        <p:nvGraphicFramePr>
          <p:cNvPr id="45058" name="对象 14"/>
          <p:cNvGraphicFramePr>
            <a:graphicFrameLocks noChangeAspect="1"/>
          </p:cNvGraphicFramePr>
          <p:nvPr/>
        </p:nvGraphicFramePr>
        <p:xfrm>
          <a:off x="974725" y="469900"/>
          <a:ext cx="58912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9" name="" r:id="rId1" imgW="1917065" imgH="228600" progId="Equation.KSEE3">
                  <p:embed/>
                </p:oleObj>
              </mc:Choice>
              <mc:Fallback>
                <p:oleObj name="" r:id="rId1" imgW="1917065" imgH="228600" progId="Equation.KSEE3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469900"/>
                        <a:ext cx="589121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59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996950"/>
            <a:ext cx="6845300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文本框 43009"/>
          <p:cNvSpPr txBox="1">
            <a:spLocks noChangeArrowheads="1"/>
          </p:cNvSpPr>
          <p:nvPr/>
        </p:nvSpPr>
        <p:spPr bwMode="auto">
          <a:xfrm>
            <a:off x="968375" y="147638"/>
            <a:ext cx="39084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/>
              <a:t>(15)  </a:t>
            </a:r>
            <a:r>
              <a:rPr lang="zh-CN" altLang="en-US" sz="2800" b="1"/>
              <a:t>多元多次函数</a:t>
            </a:r>
            <a:endParaRPr lang="zh-CN" altLang="en-US" sz="2800" b="1"/>
          </a:p>
        </p:txBody>
      </p:sp>
      <p:graphicFrame>
        <p:nvGraphicFramePr>
          <p:cNvPr id="47106" name="对象 14"/>
          <p:cNvGraphicFramePr>
            <a:graphicFrameLocks noChangeAspect="1"/>
          </p:cNvGraphicFramePr>
          <p:nvPr/>
        </p:nvGraphicFramePr>
        <p:xfrm>
          <a:off x="935038" y="455613"/>
          <a:ext cx="59721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7" name="" r:id="rId1" imgW="1943100" imgH="241300" progId="Equation.KSEE3">
                  <p:embed/>
                </p:oleObj>
              </mc:Choice>
              <mc:Fallback>
                <p:oleObj name="" r:id="rId1" imgW="1943100" imgH="241300" progId="Equation.KSEE3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455613"/>
                        <a:ext cx="597217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107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1008063"/>
            <a:ext cx="671830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图片 5734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3573016"/>
            <a:ext cx="6019800" cy="2590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4" name="文本框 57346"/>
          <p:cNvSpPr txBox="1">
            <a:spLocks noChangeArrowheads="1"/>
          </p:cNvSpPr>
          <p:nvPr/>
        </p:nvSpPr>
        <p:spPr bwMode="auto">
          <a:xfrm>
            <a:off x="977900" y="838200"/>
            <a:ext cx="2743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/>
              <a:t>16.</a:t>
            </a:r>
            <a:r>
              <a:rPr lang="zh-CN" altLang="en-US" sz="2800" b="1"/>
              <a:t>三角函数</a:t>
            </a:r>
            <a:endParaRPr lang="zh-CN" altLang="en-US" sz="2800" b="1"/>
          </a:p>
        </p:txBody>
      </p:sp>
      <p:sp>
        <p:nvSpPr>
          <p:cNvPr id="57348" name="文本框 57347"/>
          <p:cNvSpPr txBox="1">
            <a:spLocks noChangeArrowheads="1"/>
          </p:cNvSpPr>
          <p:nvPr/>
        </p:nvSpPr>
        <p:spPr bwMode="auto">
          <a:xfrm>
            <a:off x="1054100" y="15240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正弦函数</a:t>
            </a:r>
            <a:endParaRPr lang="zh-CN" altLang="en-US" sz="2800" b="1"/>
          </a:p>
        </p:txBody>
      </p:sp>
      <p:graphicFrame>
        <p:nvGraphicFramePr>
          <p:cNvPr id="57349" name="对象 57348"/>
          <p:cNvGraphicFramePr/>
          <p:nvPr/>
        </p:nvGraphicFramePr>
        <p:xfrm>
          <a:off x="5148064" y="3789040"/>
          <a:ext cx="10287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8" name="" r:id="rId2" imgW="1408430" imgH="405765" progId="Equation.3">
                  <p:embed/>
                </p:oleObj>
              </mc:Choice>
              <mc:Fallback>
                <p:oleObj name="" r:id="rId2" imgW="1408430" imgH="405765" progId="Equation.3">
                  <p:embed/>
                  <p:pic>
                    <p:nvPicPr>
                      <p:cNvPr id="0" name="对象 57348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3789040"/>
                        <a:ext cx="10287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对象 57349"/>
          <p:cNvGraphicFramePr/>
          <p:nvPr/>
        </p:nvGraphicFramePr>
        <p:xfrm>
          <a:off x="2667000" y="1620838"/>
          <a:ext cx="13970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9" name="" r:id="rId4" imgW="1395730" imgH="405765" progId="Equation.3">
                  <p:embed/>
                </p:oleObj>
              </mc:Choice>
              <mc:Fallback>
                <p:oleObj name="" r:id="rId4" imgW="1395730" imgH="405765" progId="Equation.3">
                  <p:embed/>
                  <p:pic>
                    <p:nvPicPr>
                      <p:cNvPr id="0" name="对象 57349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620838"/>
                        <a:ext cx="13970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图片 5836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51038"/>
            <a:ext cx="6019800" cy="27733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8371" name="对象 58370"/>
          <p:cNvGraphicFramePr/>
          <p:nvPr/>
        </p:nvGraphicFramePr>
        <p:xfrm>
          <a:off x="6705600" y="2743200"/>
          <a:ext cx="114300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1" name="" r:id="rId2" imgW="1447165" imgH="330200" progId="Equation.3">
                  <p:embed/>
                </p:oleObj>
              </mc:Choice>
              <mc:Fallback>
                <p:oleObj name="" r:id="rId2" imgW="1447165" imgH="330200" progId="Equation.3">
                  <p:embed/>
                  <p:pic>
                    <p:nvPicPr>
                      <p:cNvPr id="0" name="对象 58370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743200"/>
                        <a:ext cx="1143000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对象 58371"/>
          <p:cNvGraphicFramePr/>
          <p:nvPr/>
        </p:nvGraphicFramePr>
        <p:xfrm>
          <a:off x="2971800" y="1371600"/>
          <a:ext cx="1435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2" name="" r:id="rId4" imgW="1434465" imgH="330200" progId="Equation.3">
                  <p:embed/>
                </p:oleObj>
              </mc:Choice>
              <mc:Fallback>
                <p:oleObj name="" r:id="rId4" imgW="1434465" imgH="330200" progId="Equation.3">
                  <p:embed/>
                  <p:pic>
                    <p:nvPicPr>
                      <p:cNvPr id="0" name="对象 5837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371600"/>
                        <a:ext cx="1435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文本框 58372"/>
          <p:cNvSpPr txBox="1">
            <a:spLocks noChangeArrowheads="1"/>
          </p:cNvSpPr>
          <p:nvPr/>
        </p:nvSpPr>
        <p:spPr bwMode="auto">
          <a:xfrm>
            <a:off x="1371600" y="12192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余弦函数</a:t>
            </a:r>
            <a:endParaRPr lang="zh-CN" altLang="en-US" sz="2800" b="1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图片 5939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57400"/>
            <a:ext cx="5410200" cy="30464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02" name="文本框 59394"/>
          <p:cNvSpPr txBox="1">
            <a:spLocks noChangeArrowheads="1"/>
          </p:cNvSpPr>
          <p:nvPr/>
        </p:nvSpPr>
        <p:spPr bwMode="auto">
          <a:xfrm>
            <a:off x="1327150" y="11572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正切函数</a:t>
            </a:r>
            <a:endParaRPr lang="zh-CN" altLang="en-US" sz="2800" b="1"/>
          </a:p>
        </p:txBody>
      </p:sp>
      <p:graphicFrame>
        <p:nvGraphicFramePr>
          <p:cNvPr id="51203" name="对象 59395"/>
          <p:cNvGraphicFramePr/>
          <p:nvPr/>
        </p:nvGraphicFramePr>
        <p:xfrm>
          <a:off x="2951163" y="1284288"/>
          <a:ext cx="1460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5" name="" r:id="rId2" imgW="1459865" imgH="381000" progId="Equation.3">
                  <p:embed/>
                </p:oleObj>
              </mc:Choice>
              <mc:Fallback>
                <p:oleObj name="" r:id="rId2" imgW="1459865" imgH="381000" progId="Equation.3">
                  <p:embed/>
                  <p:pic>
                    <p:nvPicPr>
                      <p:cNvPr id="0" name="对象 59395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1284288"/>
                        <a:ext cx="1460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对象 59396"/>
          <p:cNvGraphicFramePr/>
          <p:nvPr/>
        </p:nvGraphicFramePr>
        <p:xfrm>
          <a:off x="6172200" y="2514600"/>
          <a:ext cx="11684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6" name="" r:id="rId4" imgW="1472565" imgH="381000" progId="Equation.3">
                  <p:embed/>
                </p:oleObj>
              </mc:Choice>
              <mc:Fallback>
                <p:oleObj name="" r:id="rId4" imgW="1472565" imgH="381000" progId="Equation.3">
                  <p:embed/>
                  <p:pic>
                    <p:nvPicPr>
                      <p:cNvPr id="0" name="对象 5939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514600"/>
                        <a:ext cx="11684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5" name="对象 60417"/>
          <p:cNvGraphicFramePr/>
          <p:nvPr/>
        </p:nvGraphicFramePr>
        <p:xfrm>
          <a:off x="2921000" y="1360488"/>
          <a:ext cx="1422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9" name="" r:id="rId1" imgW="1421765" imgH="381000" progId="Equation.3">
                  <p:embed/>
                </p:oleObj>
              </mc:Choice>
              <mc:Fallback>
                <p:oleObj name="" r:id="rId1" imgW="1421765" imgH="381000" progId="Equation.3">
                  <p:embed/>
                  <p:pic>
                    <p:nvPicPr>
                      <p:cNvPr id="0" name="对象 60417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1360488"/>
                        <a:ext cx="1422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6" name="文本框 60418"/>
          <p:cNvSpPr txBox="1">
            <a:spLocks noChangeArrowheads="1"/>
          </p:cNvSpPr>
          <p:nvPr/>
        </p:nvSpPr>
        <p:spPr bwMode="auto">
          <a:xfrm>
            <a:off x="1276350" y="12334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余切函数</a:t>
            </a:r>
            <a:endParaRPr lang="zh-CN" altLang="en-US" sz="2800" b="1"/>
          </a:p>
        </p:txBody>
      </p:sp>
      <p:pic>
        <p:nvPicPr>
          <p:cNvPr id="60420" name="图片 604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81200"/>
            <a:ext cx="5181600" cy="30114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0421" name="对象 60420"/>
          <p:cNvGraphicFramePr/>
          <p:nvPr/>
        </p:nvGraphicFramePr>
        <p:xfrm>
          <a:off x="5715000" y="3048000"/>
          <a:ext cx="1138238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0" name="" r:id="rId4" imgW="1434465" imgH="381000" progId="Equation.3">
                  <p:embed/>
                </p:oleObj>
              </mc:Choice>
              <mc:Fallback>
                <p:oleObj name="" r:id="rId4" imgW="1434465" imgH="381000" progId="Equation.3">
                  <p:embed/>
                  <p:pic>
                    <p:nvPicPr>
                      <p:cNvPr id="0" name="对象 6042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048000"/>
                        <a:ext cx="1138238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图片 6144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5638800" cy="3041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50" name="文本框 61442"/>
          <p:cNvSpPr txBox="1">
            <a:spLocks noChangeArrowheads="1"/>
          </p:cNvSpPr>
          <p:nvPr/>
        </p:nvSpPr>
        <p:spPr bwMode="auto">
          <a:xfrm>
            <a:off x="1320800" y="12192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正割函数</a:t>
            </a:r>
            <a:endParaRPr lang="zh-CN" altLang="en-US" sz="2800" b="1"/>
          </a:p>
        </p:txBody>
      </p:sp>
      <p:graphicFrame>
        <p:nvGraphicFramePr>
          <p:cNvPr id="53251" name="对象 61443"/>
          <p:cNvGraphicFramePr/>
          <p:nvPr/>
        </p:nvGraphicFramePr>
        <p:xfrm>
          <a:off x="2933700" y="1408113"/>
          <a:ext cx="1409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3" name="" r:id="rId2" imgW="1409065" imgH="330200" progId="Equation.3">
                  <p:embed/>
                </p:oleObj>
              </mc:Choice>
              <mc:Fallback>
                <p:oleObj name="" r:id="rId2" imgW="1409065" imgH="330200" progId="Equation.3">
                  <p:embed/>
                  <p:pic>
                    <p:nvPicPr>
                      <p:cNvPr id="0" name="对象 6144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1408113"/>
                        <a:ext cx="1409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对象 61444"/>
          <p:cNvGraphicFramePr/>
          <p:nvPr/>
        </p:nvGraphicFramePr>
        <p:xfrm>
          <a:off x="6107113" y="2667000"/>
          <a:ext cx="1208087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4" name="" r:id="rId4" imgW="1421765" imgH="330200" progId="Equation.3">
                  <p:embed/>
                </p:oleObj>
              </mc:Choice>
              <mc:Fallback>
                <p:oleObj name="" r:id="rId4" imgW="1421765" imgH="330200" progId="Equation.3">
                  <p:embed/>
                  <p:pic>
                    <p:nvPicPr>
                      <p:cNvPr id="0" name="对象 6144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113" y="2667000"/>
                        <a:ext cx="1208087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元素和集合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概念，表示方法，元素和集合的关系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运算：交集，并集，补集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性质：确定，互异性，无序性</a:t>
            </a:r>
            <a:endParaRPr kumimoji="1" lang="zh-CN" altLang="en-US" sz="2800" dirty="0"/>
          </a:p>
        </p:txBody>
      </p:sp>
    </p:spTree>
  </p:cSld>
  <p:clrMapOvr>
    <a:masterClrMapping/>
  </p:clrMapOvr>
  <p:transition>
    <p:wip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图片 6246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81200"/>
            <a:ext cx="5562600" cy="30273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4274" name="对象 62466"/>
          <p:cNvGraphicFramePr/>
          <p:nvPr/>
        </p:nvGraphicFramePr>
        <p:xfrm>
          <a:off x="3490913" y="1385888"/>
          <a:ext cx="1409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7" name="" r:id="rId2" imgW="1409065" imgH="330200" progId="Equation.3">
                  <p:embed/>
                </p:oleObj>
              </mc:Choice>
              <mc:Fallback>
                <p:oleObj name="" r:id="rId2" imgW="1409065" imgH="330200" progId="Equation.3">
                  <p:embed/>
                  <p:pic>
                    <p:nvPicPr>
                      <p:cNvPr id="0" name="对象 62466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3" y="1385888"/>
                        <a:ext cx="1409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5" name="文本框 62467"/>
          <p:cNvSpPr txBox="1">
            <a:spLocks noChangeArrowheads="1"/>
          </p:cNvSpPr>
          <p:nvPr/>
        </p:nvSpPr>
        <p:spPr bwMode="auto">
          <a:xfrm>
            <a:off x="1655763" y="12334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余割函数</a:t>
            </a:r>
            <a:endParaRPr lang="zh-CN" altLang="en-US" sz="2800" b="1"/>
          </a:p>
        </p:txBody>
      </p:sp>
      <p:graphicFrame>
        <p:nvGraphicFramePr>
          <p:cNvPr id="62469" name="对象 62468"/>
          <p:cNvGraphicFramePr/>
          <p:nvPr/>
        </p:nvGraphicFramePr>
        <p:xfrm>
          <a:off x="5648325" y="2514600"/>
          <a:ext cx="120967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8" name="" r:id="rId4" imgW="1421765" imgH="330200" progId="Equation.3">
                  <p:embed/>
                </p:oleObj>
              </mc:Choice>
              <mc:Fallback>
                <p:oleObj name="" r:id="rId4" imgW="1421765" imgH="330200" progId="Equation.3">
                  <p:embed/>
                  <p:pic>
                    <p:nvPicPr>
                      <p:cNvPr id="0" name="对象 6246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8325" y="2514600"/>
                        <a:ext cx="1209675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图片 6348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57400"/>
            <a:ext cx="5791200" cy="2667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298" name="文本框 63490"/>
          <p:cNvSpPr txBox="1">
            <a:spLocks noChangeArrowheads="1"/>
          </p:cNvSpPr>
          <p:nvPr/>
        </p:nvSpPr>
        <p:spPr bwMode="auto">
          <a:xfrm>
            <a:off x="993775" y="12334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/>
              <a:t>5.</a:t>
            </a:r>
            <a:r>
              <a:rPr lang="zh-CN" altLang="en-US" sz="2800" b="1"/>
              <a:t>反三角函数</a:t>
            </a:r>
            <a:endParaRPr lang="zh-CN" altLang="en-US" sz="2800" b="1"/>
          </a:p>
        </p:txBody>
      </p:sp>
      <p:graphicFrame>
        <p:nvGraphicFramePr>
          <p:cNvPr id="63492" name="对象 63491"/>
          <p:cNvGraphicFramePr/>
          <p:nvPr/>
        </p:nvGraphicFramePr>
        <p:xfrm>
          <a:off x="5029200" y="2514600"/>
          <a:ext cx="157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1" name="" r:id="rId2" imgW="1928495" imgH="405765" progId="Equation.3">
                  <p:embed/>
                </p:oleObj>
              </mc:Choice>
              <mc:Fallback>
                <p:oleObj name="" r:id="rId2" imgW="1928495" imgH="405765" progId="Equation.3">
                  <p:embed/>
                  <p:pic>
                    <p:nvPicPr>
                      <p:cNvPr id="0" name="对象 63491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514600"/>
                        <a:ext cx="1574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对象 63492"/>
          <p:cNvGraphicFramePr/>
          <p:nvPr/>
        </p:nvGraphicFramePr>
        <p:xfrm>
          <a:off x="3605213" y="1338263"/>
          <a:ext cx="3538537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2" name="" r:id="rId4" imgW="3719195" imgH="431800" progId="Equation.3">
                  <p:embed/>
                </p:oleObj>
              </mc:Choice>
              <mc:Fallback>
                <p:oleObj name="" r:id="rId4" imgW="3719195" imgH="431800" progId="Equation.3">
                  <p:embed/>
                  <p:pic>
                    <p:nvPicPr>
                      <p:cNvPr id="0" name="对象 6349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213" y="1338263"/>
                        <a:ext cx="3538537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图片 645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89125"/>
            <a:ext cx="6172200" cy="2606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4515" name="对象 64514"/>
          <p:cNvGraphicFramePr/>
          <p:nvPr/>
        </p:nvGraphicFramePr>
        <p:xfrm>
          <a:off x="5105400" y="2971800"/>
          <a:ext cx="160655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4" name="" r:id="rId2" imgW="1967865" imgH="330200" progId="Equation.3">
                  <p:embed/>
                </p:oleObj>
              </mc:Choice>
              <mc:Fallback>
                <p:oleObj name="" r:id="rId2" imgW="1967865" imgH="330200" progId="Equation.3">
                  <p:embed/>
                  <p:pic>
                    <p:nvPicPr>
                      <p:cNvPr id="0" name="对象 6451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971800"/>
                        <a:ext cx="160655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对象 64515"/>
          <p:cNvGraphicFramePr/>
          <p:nvPr/>
        </p:nvGraphicFramePr>
        <p:xfrm>
          <a:off x="1524000" y="1241425"/>
          <a:ext cx="36845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5" name="" r:id="rId4" imgW="3693795" imgH="431800" progId="Equation.3">
                  <p:embed/>
                </p:oleObj>
              </mc:Choice>
              <mc:Fallback>
                <p:oleObj name="" r:id="rId4" imgW="3693795" imgH="431800" progId="Equation.3">
                  <p:embed/>
                  <p:pic>
                    <p:nvPicPr>
                      <p:cNvPr id="0" name="对象 6451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241425"/>
                        <a:ext cx="36845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图片 6553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98650"/>
            <a:ext cx="5715000" cy="26733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5539" name="对象 65538"/>
          <p:cNvGraphicFramePr/>
          <p:nvPr/>
        </p:nvGraphicFramePr>
        <p:xfrm>
          <a:off x="5867400" y="2667000"/>
          <a:ext cx="15303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8" name="" r:id="rId2" imgW="1993265" imgH="381000" progId="Equation.3">
                  <p:embed/>
                </p:oleObj>
              </mc:Choice>
              <mc:Fallback>
                <p:oleObj name="" r:id="rId2" imgW="1993265" imgH="381000" progId="Equation.3">
                  <p:embed/>
                  <p:pic>
                    <p:nvPicPr>
                      <p:cNvPr id="0" name="对象 65538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667000"/>
                        <a:ext cx="153035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对象 65539"/>
          <p:cNvGraphicFramePr/>
          <p:nvPr/>
        </p:nvGraphicFramePr>
        <p:xfrm>
          <a:off x="1530350" y="1163638"/>
          <a:ext cx="37084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9" name="" r:id="rId4" imgW="3706495" imgH="431800" progId="Equation.3">
                  <p:embed/>
                </p:oleObj>
              </mc:Choice>
              <mc:Fallback>
                <p:oleObj name="" r:id="rId4" imgW="3706495" imgH="431800" progId="Equation.3">
                  <p:embed/>
                  <p:pic>
                    <p:nvPicPr>
                      <p:cNvPr id="0" name="对象 65539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1163638"/>
                        <a:ext cx="37084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对象 66561"/>
          <p:cNvGraphicFramePr/>
          <p:nvPr/>
        </p:nvGraphicFramePr>
        <p:xfrm>
          <a:off x="1752600" y="1905000"/>
          <a:ext cx="5181600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50" name="" r:id="rId1" imgW="3604260" imgH="2194560" progId="Paint.Picture">
                  <p:embed/>
                </p:oleObj>
              </mc:Choice>
              <mc:Fallback>
                <p:oleObj name="" r:id="rId1" imgW="3604260" imgH="2194560" progId="Paint.Picture">
                  <p:embed/>
                  <p:pic>
                    <p:nvPicPr>
                      <p:cNvPr id="0" name="对象 66561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05000"/>
                        <a:ext cx="5181600" cy="2492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3" name="文本框 66562"/>
          <p:cNvSpPr txBox="1">
            <a:spLocks noChangeArrowheads="1"/>
          </p:cNvSpPr>
          <p:nvPr/>
        </p:nvSpPr>
        <p:spPr bwMode="auto">
          <a:xfrm>
            <a:off x="838200" y="4724400"/>
            <a:ext cx="7391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/>
              <a:t>        </a:t>
            </a:r>
            <a:r>
              <a:rPr lang="zh-CN" altLang="en-US" sz="2800" b="1"/>
              <a:t>幂函数</a:t>
            </a:r>
            <a:r>
              <a:rPr lang="en-US" altLang="zh-CN" sz="2800" b="1"/>
              <a:t>,</a:t>
            </a:r>
            <a:r>
              <a:rPr lang="zh-CN" altLang="en-US" sz="2800" b="1"/>
              <a:t>指数函数</a:t>
            </a:r>
            <a:r>
              <a:rPr lang="en-US" altLang="zh-CN" sz="2800" b="1"/>
              <a:t>,</a:t>
            </a:r>
            <a:r>
              <a:rPr lang="zh-CN" altLang="en-US" sz="2800" b="1"/>
              <a:t>对数函数</a:t>
            </a:r>
            <a:r>
              <a:rPr lang="en-US" altLang="zh-CN" sz="2800" b="1"/>
              <a:t>,</a:t>
            </a:r>
            <a:r>
              <a:rPr lang="zh-CN" altLang="en-US" sz="2800" b="1"/>
              <a:t>三角函数和反三角函数统称为</a:t>
            </a:r>
            <a:r>
              <a:rPr lang="zh-CN" altLang="en-US" sz="2800" b="1" u="sng">
                <a:solidFill>
                  <a:schemeClr val="accent2"/>
                </a:solidFill>
              </a:rPr>
              <a:t>基本初等函数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grpSp>
        <p:nvGrpSpPr>
          <p:cNvPr id="58371" name="组合 66563"/>
          <p:cNvGrpSpPr/>
          <p:nvPr/>
        </p:nvGrpSpPr>
        <p:grpSpPr bwMode="auto">
          <a:xfrm>
            <a:off x="1549400" y="1108075"/>
            <a:ext cx="3644900" cy="430213"/>
            <a:chOff x="976" y="698"/>
            <a:chExt cx="2296" cy="271"/>
          </a:xfrm>
        </p:grpSpPr>
        <p:graphicFrame>
          <p:nvGraphicFramePr>
            <p:cNvPr id="58372" name="对象 66564"/>
            <p:cNvGraphicFramePr/>
            <p:nvPr/>
          </p:nvGraphicFramePr>
          <p:xfrm>
            <a:off x="976" y="698"/>
            <a:ext cx="229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51" name="" r:id="rId3" imgW="3643630" imgH="431800" progId="Equation.3">
                    <p:embed/>
                  </p:oleObj>
                </mc:Choice>
                <mc:Fallback>
                  <p:oleObj name="" r:id="rId3" imgW="3643630" imgH="431800" progId="Equation.3">
                    <p:embed/>
                    <p:pic>
                      <p:nvPicPr>
                        <p:cNvPr id="0" name="对象 6656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6" y="698"/>
                          <a:ext cx="229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3" name="对象 66565"/>
            <p:cNvGraphicFramePr/>
            <p:nvPr/>
          </p:nvGraphicFramePr>
          <p:xfrm>
            <a:off x="2504" y="768"/>
            <a:ext cx="328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52" name="" r:id="rId5" imgW="520700" imgH="241300" progId="Equation.3">
                    <p:embed/>
                  </p:oleObj>
                </mc:Choice>
                <mc:Fallback>
                  <p:oleObj name="" r:id="rId5" imgW="520700" imgH="241300" progId="Equation.3">
                    <p:embed/>
                    <p:pic>
                      <p:nvPicPr>
                        <p:cNvPr id="0" name="对象 6656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4" y="768"/>
                          <a:ext cx="328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6567" name="组合 66566"/>
          <p:cNvGrpSpPr/>
          <p:nvPr/>
        </p:nvGrpSpPr>
        <p:grpSpPr bwMode="auto">
          <a:xfrm>
            <a:off x="4724400" y="3108325"/>
            <a:ext cx="1522413" cy="312738"/>
            <a:chOff x="2998" y="1958"/>
            <a:chExt cx="959" cy="197"/>
          </a:xfrm>
        </p:grpSpPr>
        <p:graphicFrame>
          <p:nvGraphicFramePr>
            <p:cNvPr id="58375" name="对象 66567"/>
            <p:cNvGraphicFramePr/>
            <p:nvPr/>
          </p:nvGraphicFramePr>
          <p:xfrm>
            <a:off x="2998" y="1958"/>
            <a:ext cx="959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53" name="" r:id="rId7" imgW="1790700" imgH="368300" progId="Equation.3">
                    <p:embed/>
                  </p:oleObj>
                </mc:Choice>
                <mc:Fallback>
                  <p:oleObj name="" r:id="rId7" imgW="1790700" imgH="368300" progId="Equation.3">
                    <p:embed/>
                    <p:pic>
                      <p:nvPicPr>
                        <p:cNvPr id="0" name="对象 6656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8" y="1958"/>
                          <a:ext cx="959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6" name="对象 66568"/>
            <p:cNvGraphicFramePr/>
            <p:nvPr/>
          </p:nvGraphicFramePr>
          <p:xfrm>
            <a:off x="3283" y="1981"/>
            <a:ext cx="300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54" name="" r:id="rId9" imgW="520700" imgH="241300" progId="Equation.3">
                    <p:embed/>
                  </p:oleObj>
                </mc:Choice>
                <mc:Fallback>
                  <p:oleObj name="" r:id="rId9" imgW="520700" imgH="241300" progId="Equation.3">
                    <p:embed/>
                    <p:pic>
                      <p:nvPicPr>
                        <p:cNvPr id="0" name="对象 6656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3" y="1981"/>
                          <a:ext cx="300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任意多边形 25601"/>
          <p:cNvSpPr>
            <a:spLocks noChangeArrowheads="1"/>
          </p:cNvSpPr>
          <p:nvPr/>
        </p:nvSpPr>
        <p:spPr bwMode="auto">
          <a:xfrm>
            <a:off x="2620963" y="2552700"/>
            <a:ext cx="2011362" cy="1776413"/>
          </a:xfrm>
          <a:custGeom>
            <a:avLst/>
            <a:gdLst>
              <a:gd name="T0" fmla="*/ 0 w 1392"/>
              <a:gd name="T1" fmla="*/ 1440 h 1440"/>
              <a:gd name="T2" fmla="*/ 288 w 1392"/>
              <a:gd name="T3" fmla="*/ 960 h 1440"/>
              <a:gd name="T4" fmla="*/ 576 w 1392"/>
              <a:gd name="T5" fmla="*/ 624 h 1440"/>
              <a:gd name="T6" fmla="*/ 912 w 1392"/>
              <a:gd name="T7" fmla="*/ 336 h 1440"/>
              <a:gd name="T8" fmla="*/ 1248 w 1392"/>
              <a:gd name="T9" fmla="*/ 96 h 1440"/>
              <a:gd name="T10" fmla="*/ 1392 w 1392"/>
              <a:gd name="T11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2" h="1440">
                <a:moveTo>
                  <a:pt x="0" y="1440"/>
                </a:moveTo>
                <a:cubicBezTo>
                  <a:pt x="96" y="1268"/>
                  <a:pt x="192" y="1096"/>
                  <a:pt x="288" y="960"/>
                </a:cubicBezTo>
                <a:cubicBezTo>
                  <a:pt x="384" y="824"/>
                  <a:pt x="472" y="728"/>
                  <a:pt x="576" y="624"/>
                </a:cubicBezTo>
                <a:cubicBezTo>
                  <a:pt x="680" y="520"/>
                  <a:pt x="800" y="424"/>
                  <a:pt x="912" y="336"/>
                </a:cubicBezTo>
                <a:cubicBezTo>
                  <a:pt x="1024" y="248"/>
                  <a:pt x="1168" y="152"/>
                  <a:pt x="1248" y="96"/>
                </a:cubicBezTo>
                <a:cubicBezTo>
                  <a:pt x="1328" y="40"/>
                  <a:pt x="1360" y="16"/>
                  <a:pt x="1392" y="0"/>
                </a:cubicBezTo>
              </a:path>
            </a:pathLst>
          </a:custGeom>
          <a:noFill/>
          <a:ln w="25400">
            <a:solidFill>
              <a:srgbClr val="00008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603" name="八角星 25602"/>
          <p:cNvSpPr>
            <a:spLocks noChangeArrowheads="1"/>
          </p:cNvSpPr>
          <p:nvPr/>
        </p:nvSpPr>
        <p:spPr bwMode="auto">
          <a:xfrm>
            <a:off x="3252788" y="3367088"/>
            <a:ext cx="79375" cy="85725"/>
          </a:xfrm>
          <a:prstGeom prst="star8">
            <a:avLst>
              <a:gd name="adj" fmla="val 3825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604" name="八角星 25603"/>
          <p:cNvSpPr>
            <a:spLocks noChangeArrowheads="1"/>
          </p:cNvSpPr>
          <p:nvPr/>
        </p:nvSpPr>
        <p:spPr bwMode="auto">
          <a:xfrm>
            <a:off x="2719388" y="2833688"/>
            <a:ext cx="79375" cy="85725"/>
          </a:xfrm>
          <a:prstGeom prst="star8">
            <a:avLst>
              <a:gd name="adj" fmla="val 3825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sz="2800"/>
          </a:p>
        </p:txBody>
      </p:sp>
      <p:graphicFrame>
        <p:nvGraphicFramePr>
          <p:cNvPr id="25615" name="对象 25614"/>
          <p:cNvGraphicFramePr/>
          <p:nvPr/>
        </p:nvGraphicFramePr>
        <p:xfrm>
          <a:off x="4148138" y="3200400"/>
          <a:ext cx="26860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79" name="" r:id="rId1" imgW="2946400" imgH="457200" progId="Equation.3">
                  <p:embed/>
                </p:oleObj>
              </mc:Choice>
              <mc:Fallback>
                <p:oleObj name="" r:id="rId1" imgW="2946400" imgH="457200" progId="Equation.3">
                  <p:embed/>
                  <p:pic>
                    <p:nvPicPr>
                      <p:cNvPr id="0" name="对象 25614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138" y="3200400"/>
                        <a:ext cx="268605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1" name="直接连接符 25620"/>
          <p:cNvSpPr>
            <a:spLocks noChangeShapeType="1"/>
          </p:cNvSpPr>
          <p:nvPr/>
        </p:nvSpPr>
        <p:spPr bwMode="auto">
          <a:xfrm flipV="1">
            <a:off x="1804988" y="1614488"/>
            <a:ext cx="2743200" cy="2743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1" name="任意多边形 25640"/>
          <p:cNvSpPr>
            <a:spLocks noChangeArrowheads="1"/>
          </p:cNvSpPr>
          <p:nvPr/>
        </p:nvSpPr>
        <p:spPr bwMode="auto">
          <a:xfrm rot="10503608">
            <a:off x="1676400" y="1766888"/>
            <a:ext cx="2011363" cy="1776412"/>
          </a:xfrm>
          <a:custGeom>
            <a:avLst/>
            <a:gdLst>
              <a:gd name="T0" fmla="*/ 0 w 1392"/>
              <a:gd name="T1" fmla="*/ 1440 h 1440"/>
              <a:gd name="T2" fmla="*/ 288 w 1392"/>
              <a:gd name="T3" fmla="*/ 960 h 1440"/>
              <a:gd name="T4" fmla="*/ 576 w 1392"/>
              <a:gd name="T5" fmla="*/ 624 h 1440"/>
              <a:gd name="T6" fmla="*/ 912 w 1392"/>
              <a:gd name="T7" fmla="*/ 336 h 1440"/>
              <a:gd name="T8" fmla="*/ 1248 w 1392"/>
              <a:gd name="T9" fmla="*/ 96 h 1440"/>
              <a:gd name="T10" fmla="*/ 1392 w 1392"/>
              <a:gd name="T11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2" h="1440">
                <a:moveTo>
                  <a:pt x="0" y="1440"/>
                </a:moveTo>
                <a:cubicBezTo>
                  <a:pt x="96" y="1268"/>
                  <a:pt x="192" y="1096"/>
                  <a:pt x="288" y="960"/>
                </a:cubicBezTo>
                <a:cubicBezTo>
                  <a:pt x="384" y="824"/>
                  <a:pt x="472" y="728"/>
                  <a:pt x="576" y="624"/>
                </a:cubicBezTo>
                <a:cubicBezTo>
                  <a:pt x="680" y="520"/>
                  <a:pt x="800" y="424"/>
                  <a:pt x="912" y="336"/>
                </a:cubicBezTo>
                <a:cubicBezTo>
                  <a:pt x="1024" y="248"/>
                  <a:pt x="1168" y="152"/>
                  <a:pt x="1248" y="96"/>
                </a:cubicBezTo>
                <a:cubicBezTo>
                  <a:pt x="1328" y="40"/>
                  <a:pt x="1360" y="16"/>
                  <a:pt x="1392" y="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59399" name="组合 25647"/>
          <p:cNvGrpSpPr/>
          <p:nvPr/>
        </p:nvGrpSpPr>
        <p:grpSpPr bwMode="auto">
          <a:xfrm>
            <a:off x="1743075" y="1233488"/>
            <a:ext cx="4972050" cy="3059112"/>
            <a:chOff x="1098" y="777"/>
            <a:chExt cx="3132" cy="1927"/>
          </a:xfrm>
        </p:grpSpPr>
        <p:sp>
          <p:nvSpPr>
            <p:cNvPr id="59400" name="直接连接符 25605"/>
            <p:cNvSpPr>
              <a:spLocks noChangeShapeType="1"/>
            </p:cNvSpPr>
            <p:nvPr/>
          </p:nvSpPr>
          <p:spPr bwMode="auto">
            <a:xfrm>
              <a:off x="1098" y="2496"/>
              <a:ext cx="29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1" name="直接连接符 25606"/>
            <p:cNvSpPr>
              <a:spLocks noChangeShapeType="1"/>
            </p:cNvSpPr>
            <p:nvPr/>
          </p:nvSpPr>
          <p:spPr bwMode="auto">
            <a:xfrm flipV="1">
              <a:off x="1404" y="825"/>
              <a:ext cx="0" cy="18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9402" name="对象 25618"/>
            <p:cNvGraphicFramePr/>
            <p:nvPr/>
          </p:nvGraphicFramePr>
          <p:xfrm>
            <a:off x="4080" y="2442"/>
            <a:ext cx="150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80" name="" r:id="rId3" imgW="127000" imgH="139700" progId="Equation.3">
                    <p:embed/>
                  </p:oleObj>
                </mc:Choice>
                <mc:Fallback>
                  <p:oleObj name="" r:id="rId3" imgW="127000" imgH="139700" progId="Equation.3">
                    <p:embed/>
                    <p:pic>
                      <p:nvPicPr>
                        <p:cNvPr id="0" name="对象 256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442"/>
                          <a:ext cx="150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3" name="对象 25619"/>
            <p:cNvGraphicFramePr/>
            <p:nvPr/>
          </p:nvGraphicFramePr>
          <p:xfrm>
            <a:off x="1186" y="777"/>
            <a:ext cx="154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81" name="" r:id="rId5" imgW="139700" imgH="165100" progId="Equation.3">
                    <p:embed/>
                  </p:oleObj>
                </mc:Choice>
                <mc:Fallback>
                  <p:oleObj name="" r:id="rId5" imgW="139700" imgH="165100" progId="Equation.3">
                    <p:embed/>
                    <p:pic>
                      <p:nvPicPr>
                        <p:cNvPr id="0" name="对象 256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6" y="777"/>
                          <a:ext cx="154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4" name="对象 25641"/>
            <p:cNvGraphicFramePr/>
            <p:nvPr/>
          </p:nvGraphicFramePr>
          <p:xfrm>
            <a:off x="1248" y="2346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82" name="" r:id="rId7" imgW="228600" imgH="254000" progId="Equation.3">
                    <p:embed/>
                  </p:oleObj>
                </mc:Choice>
                <mc:Fallback>
                  <p:oleObj name="" r:id="rId7" imgW="228600" imgH="254000" progId="Equation.3">
                    <p:embed/>
                    <p:pic>
                      <p:nvPicPr>
                        <p:cNvPr id="0" name="对象 2564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346"/>
                          <a:ext cx="144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43" name="直接连接符 25642"/>
          <p:cNvSpPr>
            <a:spLocks noChangeShapeType="1"/>
          </p:cNvSpPr>
          <p:nvPr/>
        </p:nvSpPr>
        <p:spPr bwMode="auto">
          <a:xfrm>
            <a:off x="2755900" y="2871788"/>
            <a:ext cx="533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644" name="对象 25643"/>
          <p:cNvGraphicFramePr/>
          <p:nvPr/>
        </p:nvGraphicFramePr>
        <p:xfrm>
          <a:off x="2033588" y="2528888"/>
          <a:ext cx="9398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83" name="" r:id="rId9" imgW="1116330" imgH="405765" progId="Equation.3">
                  <p:embed/>
                </p:oleObj>
              </mc:Choice>
              <mc:Fallback>
                <p:oleObj name="" r:id="rId9" imgW="1116330" imgH="405765" progId="Equation.3">
                  <p:embed/>
                  <p:pic>
                    <p:nvPicPr>
                      <p:cNvPr id="0" name="对象 2564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2528888"/>
                        <a:ext cx="9398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5" name="对象 25644"/>
          <p:cNvGraphicFramePr/>
          <p:nvPr/>
        </p:nvGraphicFramePr>
        <p:xfrm>
          <a:off x="3252788" y="3484563"/>
          <a:ext cx="9398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84" name="" r:id="rId11" imgW="1116330" imgH="405765" progId="Equation.3">
                  <p:embed/>
                </p:oleObj>
              </mc:Choice>
              <mc:Fallback>
                <p:oleObj name="" r:id="rId11" imgW="1116330" imgH="405765" progId="Equation.3">
                  <p:embed/>
                  <p:pic>
                    <p:nvPicPr>
                      <p:cNvPr id="0" name="对象 2564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788" y="3484563"/>
                        <a:ext cx="9398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6" name="对象 25645"/>
          <p:cNvGraphicFramePr/>
          <p:nvPr/>
        </p:nvGraphicFramePr>
        <p:xfrm>
          <a:off x="2262188" y="1157288"/>
          <a:ext cx="20574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85" name="" r:id="rId13" imgW="2487930" imgH="444500" progId="Equation.3">
                  <p:embed/>
                </p:oleObj>
              </mc:Choice>
              <mc:Fallback>
                <p:oleObj name="" r:id="rId13" imgW="2487930" imgH="444500" progId="Equation.3">
                  <p:embed/>
                  <p:pic>
                    <p:nvPicPr>
                      <p:cNvPr id="0" name="对象 25645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1157288"/>
                        <a:ext cx="20574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50" name="组合 25649"/>
          <p:cNvGrpSpPr/>
          <p:nvPr/>
        </p:nvGrpSpPr>
        <p:grpSpPr bwMode="auto">
          <a:xfrm>
            <a:off x="838200" y="4662488"/>
            <a:ext cx="7467600" cy="519112"/>
            <a:chOff x="528" y="2937"/>
            <a:chExt cx="4704" cy="327"/>
          </a:xfrm>
        </p:grpSpPr>
        <p:sp>
          <p:nvSpPr>
            <p:cNvPr id="59410" name="文本框 25646"/>
            <p:cNvSpPr txBox="1">
              <a:spLocks noChangeArrowheads="1"/>
            </p:cNvSpPr>
            <p:nvPr/>
          </p:nvSpPr>
          <p:spPr bwMode="auto">
            <a:xfrm>
              <a:off x="528" y="2937"/>
              <a:ext cx="47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zh-CN" sz="2800" b="1"/>
                <a:t> 直接函数与反函数的图形关于直线          </a:t>
              </a:r>
              <a:r>
                <a:rPr lang="zh-CN" altLang="en-US" sz="2800" b="1"/>
                <a:t>对称</a:t>
              </a:r>
              <a:r>
                <a:rPr lang="en-US" altLang="zh-CN" sz="2800" b="1"/>
                <a:t>.</a:t>
              </a:r>
              <a:endParaRPr lang="en-US" altLang="zh-CN" sz="2800" b="1"/>
            </a:p>
          </p:txBody>
        </p:sp>
        <p:graphicFrame>
          <p:nvGraphicFramePr>
            <p:cNvPr id="59411" name="对象 25648"/>
            <p:cNvGraphicFramePr/>
            <p:nvPr/>
          </p:nvGraphicFramePr>
          <p:xfrm>
            <a:off x="4008" y="3024"/>
            <a:ext cx="57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86" name="" r:id="rId15" imgW="913765" imgH="330200" progId="Equation.3">
                    <p:embed/>
                  </p:oleObj>
                </mc:Choice>
                <mc:Fallback>
                  <p:oleObj name="" r:id="rId15" imgW="913765" imgH="330200" progId="Equation.3">
                    <p:embed/>
                    <p:pic>
                      <p:nvPicPr>
                        <p:cNvPr id="0" name="对象 2564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8" y="3024"/>
                          <a:ext cx="57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00" name="矩形 25650"/>
          <p:cNvSpPr/>
          <p:nvPr/>
        </p:nvSpPr>
        <p:spPr>
          <a:xfrm>
            <a:off x="900111" y="333375"/>
            <a:ext cx="7543800" cy="6477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b="1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charset="0"/>
                <a:ea typeface="黑体" panose="02010609060101010101" pitchFamily="2" charset="-122"/>
              </a:rPr>
              <a:t>反函数</a:t>
            </a:r>
            <a:endParaRPr lang="zh-CN" altLang="en-US" sz="4000" b="1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nimBg="1"/>
      <p:bldP spid="25621" grpId="0" animBg="1"/>
      <p:bldP spid="2564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7" name="对象 47105"/>
          <p:cNvGraphicFramePr/>
          <p:nvPr/>
        </p:nvGraphicFramePr>
        <p:xfrm>
          <a:off x="800100" y="838200"/>
          <a:ext cx="7161213" cy="566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8" name="" r:id="rId1" imgW="7163435" imgH="5661025" progId="Word.Document.8">
                  <p:embed/>
                </p:oleObj>
              </mc:Choice>
              <mc:Fallback>
                <p:oleObj name="" r:id="rId1" imgW="7163435" imgH="5661025" progId="Word.Document.8">
                  <p:embed/>
                  <p:pic>
                    <p:nvPicPr>
                      <p:cNvPr id="0" name="对象 47105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838200"/>
                        <a:ext cx="7161213" cy="566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8" name="文本框 47106"/>
          <p:cNvSpPr txBox="1">
            <a:spLocks noChangeArrowheads="1"/>
          </p:cNvSpPr>
          <p:nvPr/>
        </p:nvSpPr>
        <p:spPr bwMode="auto">
          <a:xfrm>
            <a:off x="2362200" y="319088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2" charset="-122"/>
              </a:rPr>
              <a:t>练  习  题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wip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1" name="对象 49153"/>
          <p:cNvGraphicFramePr/>
          <p:nvPr/>
        </p:nvGraphicFramePr>
        <p:xfrm>
          <a:off x="900113" y="2251075"/>
          <a:ext cx="7210425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2" name="" r:id="rId1" imgW="7200900" imgH="1619250" progId="Word.Document.8">
                  <p:embed/>
                </p:oleObj>
              </mc:Choice>
              <mc:Fallback>
                <p:oleObj name="" r:id="rId1" imgW="7200900" imgH="1619250" progId="Word.Document.8">
                  <p:embed/>
                  <p:pic>
                    <p:nvPicPr>
                      <p:cNvPr id="0" name="对象 49153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251075"/>
                        <a:ext cx="7210425" cy="163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2" name="文本框 49154"/>
          <p:cNvSpPr txBox="1">
            <a:spLocks noChangeArrowheads="1"/>
          </p:cNvSpPr>
          <p:nvPr/>
        </p:nvSpPr>
        <p:spPr bwMode="auto">
          <a:xfrm>
            <a:off x="3505200" y="7620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2" charset="-122"/>
              </a:rPr>
              <a:t>练习题答案</a:t>
            </a:r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椭圆 2059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990600" y="3733800"/>
            <a:ext cx="5486400" cy="50323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2466" name="椭圆 206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90600" y="3733800"/>
            <a:ext cx="5486400" cy="50323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2467" name="椭圆 2063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990600" y="3733800"/>
            <a:ext cx="5486400" cy="50323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2468" name="矩形 2071"/>
          <p:cNvSpPr>
            <a:spLocks noChangeArrowheads="1"/>
          </p:cNvSpPr>
          <p:nvPr/>
        </p:nvSpPr>
        <p:spPr bwMode="auto">
          <a:xfrm>
            <a:off x="5334000" y="5943600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77" name="文本框 1"/>
          <p:cNvSpPr txBox="1"/>
          <p:nvPr/>
        </p:nvSpPr>
        <p:spPr>
          <a:xfrm>
            <a:off x="847725" y="469900"/>
            <a:ext cx="7870190" cy="452310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marL="360680" indent="-360680"/>
            <a:r>
              <a:rPr lang="zh-CN" altLang="zh-CN" sz="32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宋体" panose="02010600030101010101" pitchFamily="2" charset="-122"/>
              </a:rPr>
              <a:t>第一单元</a:t>
            </a:r>
            <a:r>
              <a:rPr lang="en-US" altLang="zh-CN" sz="32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宋体" panose="02010600030101010101" pitchFamily="2" charset="-122"/>
              </a:rPr>
              <a:t>  </a:t>
            </a:r>
            <a:r>
              <a:rPr lang="zh-CN" altLang="zh-CN" sz="32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宋体" panose="02010600030101010101" pitchFamily="2" charset="-122"/>
              </a:rPr>
              <a:t>函数与极限（</a:t>
            </a:r>
            <a:r>
              <a:rPr lang="en-US" altLang="zh-CN" sz="32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宋体" panose="02010600030101010101" pitchFamily="2" charset="-122"/>
              </a:rPr>
              <a:t>4</a:t>
            </a:r>
            <a:r>
              <a:rPr lang="zh-CN" altLang="zh-CN" sz="32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宋体" panose="02010600030101010101" pitchFamily="2" charset="-122"/>
              </a:rPr>
              <a:t>课时）</a:t>
            </a:r>
            <a:endParaRPr lang="zh-CN" altLang="zh-CN" sz="3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宋体" panose="02010600030101010101" pitchFamily="2" charset="-122"/>
            </a:endParaRPr>
          </a:p>
          <a:p>
            <a:pPr marL="360680" indent="-360680"/>
            <a:r>
              <a:rPr lang="zh-CN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anose="02010600030101010101" pitchFamily="2" charset="-122"/>
              </a:rPr>
              <a:t>【单元内容】</a:t>
            </a:r>
            <a:endParaRPr lang="en-US" altLang="zh-CN" sz="3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2" charset="-122"/>
              <a:ea typeface="宋体" panose="02010600030101010101" pitchFamily="2" charset="-122"/>
            </a:endParaRPr>
          </a:p>
          <a:p>
            <a:pPr marL="360680" indent="-360680"/>
            <a:r>
              <a:rPr lang="en-US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2" charset="-122"/>
                <a:ea typeface="宋体" panose="02010600030101010101" pitchFamily="2" charset="-122"/>
              </a:rPr>
              <a:t>1.1 </a:t>
            </a:r>
            <a:r>
              <a:rPr lang="zh-CN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anose="02010600030101010101" pitchFamily="2" charset="-122"/>
              </a:rPr>
              <a:t>函数的概念、特性、初等函数</a:t>
            </a:r>
            <a:endParaRPr lang="en-US" altLang="zh-CN" sz="3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2" charset="-122"/>
              <a:ea typeface="宋体" panose="02010600030101010101" pitchFamily="2" charset="-122"/>
            </a:endParaRPr>
          </a:p>
          <a:p>
            <a:pPr marL="360680" indent="-360680"/>
            <a:r>
              <a:rPr lang="en-US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2" charset="-122"/>
                <a:ea typeface="宋体" panose="02010600030101010101" pitchFamily="2" charset="-122"/>
              </a:rPr>
              <a:t>1.2 </a:t>
            </a:r>
            <a:r>
              <a:rPr lang="zh-CN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anose="02010600030101010101" pitchFamily="2" charset="-122"/>
              </a:rPr>
              <a:t>机器学习中十几个常见的函数</a:t>
            </a:r>
            <a:endParaRPr lang="en-US" altLang="zh-CN" sz="3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2" charset="-122"/>
              <a:ea typeface="宋体" panose="02010600030101010101" pitchFamily="2" charset="-122"/>
            </a:endParaRPr>
          </a:p>
          <a:p>
            <a:pPr marL="360680" indent="-360680"/>
            <a:r>
              <a:rPr lang="en-US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2" charset="-122"/>
                <a:ea typeface="宋体" panose="02010600030101010101" pitchFamily="2" charset="-122"/>
              </a:rPr>
              <a:t>1.3  </a:t>
            </a:r>
            <a:r>
              <a:rPr lang="zh-CN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anose="02010600030101010101" pitchFamily="2" charset="-122"/>
              </a:rPr>
              <a:t>闭区间上连续函数的性质</a:t>
            </a:r>
            <a:endParaRPr lang="en-US" altLang="zh-CN" sz="3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2" charset="-122"/>
              <a:ea typeface="宋体" panose="02010600030101010101" pitchFamily="2" charset="-122"/>
            </a:endParaRPr>
          </a:p>
          <a:p>
            <a:pPr marL="360680" indent="-360680"/>
            <a:r>
              <a:rPr lang="en-US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2" charset="-122"/>
                <a:ea typeface="宋体" panose="02010600030101010101" pitchFamily="2" charset="-122"/>
              </a:rPr>
              <a:t>1.3.1  </a:t>
            </a:r>
            <a:r>
              <a:rPr lang="zh-CN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anose="02010600030101010101" pitchFamily="2" charset="-122"/>
              </a:rPr>
              <a:t>有界性与最大值最小值定理</a:t>
            </a:r>
            <a:endParaRPr lang="en-US" altLang="zh-CN" sz="3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2" charset="-122"/>
              <a:ea typeface="宋体" panose="02010600030101010101" pitchFamily="2" charset="-122"/>
            </a:endParaRPr>
          </a:p>
          <a:p>
            <a:pPr marL="360680" indent="-360680"/>
            <a:r>
              <a:rPr lang="en-US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2" charset="-122"/>
                <a:ea typeface="宋体" panose="02010600030101010101" pitchFamily="2" charset="-122"/>
              </a:rPr>
              <a:t>1.3.2  </a:t>
            </a:r>
            <a:r>
              <a:rPr lang="zh-CN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anose="02010600030101010101" pitchFamily="2" charset="-122"/>
              </a:rPr>
              <a:t>介值定理</a:t>
            </a:r>
            <a:endParaRPr lang="zh-CN" altLang="zh-CN" sz="3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宋体" panose="02010600030101010101" pitchFamily="2" charset="-122"/>
            </a:endParaRPr>
          </a:p>
          <a:p>
            <a:pPr marL="360680" indent="-360680"/>
            <a:r>
              <a:rPr lang="zh-CN" altLang="zh-CN" sz="3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宋体" panose="02010600030101010101" pitchFamily="2" charset="-122"/>
              </a:rPr>
              <a:t>1.4 实例:用描点法编程绘画常见的函数图形</a:t>
            </a:r>
            <a:endParaRPr lang="zh-CN" altLang="zh-CN" sz="3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同侧圆角矩形 1"/>
          <p:cNvSpPr/>
          <p:nvPr/>
        </p:nvSpPr>
        <p:spPr>
          <a:xfrm>
            <a:off x="990600" y="2448560"/>
            <a:ext cx="6768465" cy="504190"/>
          </a:xfrm>
          <a:prstGeom prst="round2Same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ransition>
    <p:wip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285697"/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7772400" cy="1143000"/>
          </a:xfrm>
        </p:spPr>
        <p:txBody>
          <a:bodyPr/>
          <a:lstStyle/>
          <a:p>
            <a:pPr algn="l"/>
            <a:r>
              <a:rPr lang="zh-CN" altLang="en-US" sz="4000"/>
              <a:t>一、最大值和最小值定理</a:t>
            </a:r>
            <a:endParaRPr lang="zh-CN" altLang="en-US" sz="4000" b="0"/>
          </a:p>
        </p:txBody>
      </p:sp>
      <p:sp>
        <p:nvSpPr>
          <p:cNvPr id="285699" name="文本框 285698"/>
          <p:cNvSpPr txBox="1">
            <a:spLocks noChangeArrowheads="1"/>
          </p:cNvSpPr>
          <p:nvPr/>
        </p:nvSpPr>
        <p:spPr bwMode="auto">
          <a:xfrm>
            <a:off x="819150" y="164623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  <a:r>
              <a:rPr lang="en-US" altLang="zh-CN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endParaRPr lang="en-US" altLang="zh-CN" sz="2800" b="1"/>
          </a:p>
        </p:txBody>
      </p:sp>
      <p:graphicFrame>
        <p:nvGraphicFramePr>
          <p:cNvPr id="285700" name="对象 285699"/>
          <p:cNvGraphicFramePr/>
          <p:nvPr/>
        </p:nvGraphicFramePr>
        <p:xfrm>
          <a:off x="914400" y="1744663"/>
          <a:ext cx="7558088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62" name="" r:id="rId1" imgW="7556500" imgH="2095500" progId="Equation.3">
                  <p:embed/>
                </p:oleObj>
              </mc:Choice>
              <mc:Fallback>
                <p:oleObj name="" r:id="rId1" imgW="7556500" imgH="2095500" progId="Equation.3">
                  <p:embed/>
                  <p:pic>
                    <p:nvPicPr>
                      <p:cNvPr id="0" name="对象 285699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44663"/>
                        <a:ext cx="7558088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01" name="文本框 285700"/>
          <p:cNvSpPr txBox="1">
            <a:spLocks noChangeArrowheads="1"/>
          </p:cNvSpPr>
          <p:nvPr/>
        </p:nvSpPr>
        <p:spPr bwMode="auto">
          <a:xfrm>
            <a:off x="762000" y="410051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例如</a:t>
            </a:r>
            <a:r>
              <a:rPr lang="en-US" altLang="zh-CN" sz="2800" b="1"/>
              <a:t>,</a:t>
            </a:r>
            <a:endParaRPr lang="en-US" altLang="zh-CN" sz="2800" b="1"/>
          </a:p>
        </p:txBody>
      </p:sp>
      <p:graphicFrame>
        <p:nvGraphicFramePr>
          <p:cNvPr id="285702" name="对象 285701"/>
          <p:cNvGraphicFramePr/>
          <p:nvPr/>
        </p:nvGraphicFramePr>
        <p:xfrm>
          <a:off x="896938" y="4905375"/>
          <a:ext cx="156527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63" name="" r:id="rId3" imgW="1599565" imgH="330200" progId="Equation.3">
                  <p:embed/>
                </p:oleObj>
              </mc:Choice>
              <mc:Fallback>
                <p:oleObj name="" r:id="rId3" imgW="1599565" imgH="330200" progId="Equation.3">
                  <p:embed/>
                  <p:pic>
                    <p:nvPicPr>
                      <p:cNvPr id="0" name="对象 28570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4905375"/>
                        <a:ext cx="1565275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3" name="对象 285702"/>
          <p:cNvGraphicFramePr/>
          <p:nvPr/>
        </p:nvGraphicFramePr>
        <p:xfrm>
          <a:off x="2508250" y="4813300"/>
          <a:ext cx="21971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64" name="" r:id="rId5" imgW="2247900" imgH="457200" progId="Equation.3">
                  <p:embed/>
                </p:oleObj>
              </mc:Choice>
              <mc:Fallback>
                <p:oleObj name="" r:id="rId5" imgW="2247900" imgH="457200" progId="Equation.3">
                  <p:embed/>
                  <p:pic>
                    <p:nvPicPr>
                      <p:cNvPr id="0" name="对象 28570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4813300"/>
                        <a:ext cx="21971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4" name="对象 285703"/>
          <p:cNvGraphicFramePr/>
          <p:nvPr/>
        </p:nvGraphicFramePr>
        <p:xfrm>
          <a:off x="5695950" y="4108450"/>
          <a:ext cx="13144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65" name="" r:id="rId7" imgW="1346200" imgH="457200" progId="Equation.3">
                  <p:embed/>
                </p:oleObj>
              </mc:Choice>
              <mc:Fallback>
                <p:oleObj name="" r:id="rId7" imgW="1346200" imgH="457200" progId="Equation.3">
                  <p:embed/>
                  <p:pic>
                    <p:nvPicPr>
                      <p:cNvPr id="0" name="对象 28570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950" y="4108450"/>
                        <a:ext cx="13144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5" name="对象 285704"/>
          <p:cNvGraphicFramePr/>
          <p:nvPr/>
        </p:nvGraphicFramePr>
        <p:xfrm>
          <a:off x="6337300" y="4810125"/>
          <a:ext cx="148748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66" name="" r:id="rId9" imgW="1524000" imgH="457200" progId="Equation.3">
                  <p:embed/>
                </p:oleObj>
              </mc:Choice>
              <mc:Fallback>
                <p:oleObj name="" r:id="rId9" imgW="1524000" imgH="457200" progId="Equation.3">
                  <p:embed/>
                  <p:pic>
                    <p:nvPicPr>
                      <p:cNvPr id="0" name="对象 28570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4810125"/>
                        <a:ext cx="1487488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6" name="对象 285705"/>
          <p:cNvGraphicFramePr/>
          <p:nvPr/>
        </p:nvGraphicFramePr>
        <p:xfrm>
          <a:off x="2557463" y="5495925"/>
          <a:ext cx="18859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67" name="" r:id="rId11" imgW="1930400" imgH="457200" progId="Equation.3">
                  <p:embed/>
                </p:oleObj>
              </mc:Choice>
              <mc:Fallback>
                <p:oleObj name="" r:id="rId11" imgW="1930400" imgH="457200" progId="Equation.3">
                  <p:embed/>
                  <p:pic>
                    <p:nvPicPr>
                      <p:cNvPr id="0" name="对象 285705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5495925"/>
                        <a:ext cx="18859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7" name="对象 285706"/>
          <p:cNvGraphicFramePr/>
          <p:nvPr/>
        </p:nvGraphicFramePr>
        <p:xfrm>
          <a:off x="4700588" y="5422900"/>
          <a:ext cx="22717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68" name="" r:id="rId13" imgW="2324100" imgH="457200" progId="Equation.3">
                  <p:embed/>
                </p:oleObj>
              </mc:Choice>
              <mc:Fallback>
                <p:oleObj name="" r:id="rId13" imgW="2324100" imgH="457200" progId="Equation.3">
                  <p:embed/>
                  <p:pic>
                    <p:nvPicPr>
                      <p:cNvPr id="0" name="对象 285706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588" y="5422900"/>
                        <a:ext cx="22717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8" name="对象 285707"/>
          <p:cNvGraphicFramePr/>
          <p:nvPr/>
        </p:nvGraphicFramePr>
        <p:xfrm>
          <a:off x="1724025" y="4160838"/>
          <a:ext cx="20097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69" name="" r:id="rId15" imgW="2055495" imgH="405765" progId="Equation.3">
                  <p:embed/>
                </p:oleObj>
              </mc:Choice>
              <mc:Fallback>
                <p:oleObj name="" r:id="rId15" imgW="2055495" imgH="405765" progId="Equation.3">
                  <p:embed/>
                  <p:pic>
                    <p:nvPicPr>
                      <p:cNvPr id="0" name="对象 285707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4160838"/>
                        <a:ext cx="200977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9" name="对象 285708"/>
          <p:cNvGraphicFramePr/>
          <p:nvPr/>
        </p:nvGraphicFramePr>
        <p:xfrm>
          <a:off x="3917950" y="4170363"/>
          <a:ext cx="164623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70" name="" r:id="rId17" imgW="1689100" imgH="419100" progId="Equation.3">
                  <p:embed/>
                </p:oleObj>
              </mc:Choice>
              <mc:Fallback>
                <p:oleObj name="" r:id="rId17" imgW="1689100" imgH="419100" progId="Equation.3">
                  <p:embed/>
                  <p:pic>
                    <p:nvPicPr>
                      <p:cNvPr id="0" name="对象 285708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0" y="4170363"/>
                        <a:ext cx="1646238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10" name="对象 285709"/>
          <p:cNvGraphicFramePr/>
          <p:nvPr/>
        </p:nvGraphicFramePr>
        <p:xfrm>
          <a:off x="7170738" y="4084638"/>
          <a:ext cx="12874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71" name="" r:id="rId19" imgW="1320165" imgH="457200" progId="Equation.3">
                  <p:embed/>
                </p:oleObj>
              </mc:Choice>
              <mc:Fallback>
                <p:oleObj name="" r:id="rId19" imgW="1320165" imgH="457200" progId="Equation.3">
                  <p:embed/>
                  <p:pic>
                    <p:nvPicPr>
                      <p:cNvPr id="0" name="对象 285709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0738" y="4084638"/>
                        <a:ext cx="12874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11" name="对象 285710"/>
          <p:cNvGraphicFramePr/>
          <p:nvPr/>
        </p:nvGraphicFramePr>
        <p:xfrm>
          <a:off x="4819650" y="4813300"/>
          <a:ext cx="12906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72" name="" r:id="rId21" imgW="1320165" imgH="457200" progId="Equation.3">
                  <p:embed/>
                </p:oleObj>
              </mc:Choice>
              <mc:Fallback>
                <p:oleObj name="" r:id="rId21" imgW="1320165" imgH="457200" progId="Equation.3">
                  <p:embed/>
                  <p:pic>
                    <p:nvPicPr>
                      <p:cNvPr id="0" name="对象 285710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650" y="4813300"/>
                        <a:ext cx="129063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5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5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5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5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5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85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5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/>
      <p:bldP spid="2857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7" y="476672"/>
            <a:ext cx="7584843" cy="5688632"/>
          </a:xfrm>
        </p:spPr>
      </p:pic>
    </p:spTree>
  </p:cSld>
  <p:clrMapOvr>
    <a:masterClrMapping/>
  </p:clrMapOvr>
  <p:transition>
    <p:wip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文本框 286721"/>
          <p:cNvSpPr txBox="1">
            <a:spLocks noChangeArrowheads="1"/>
          </p:cNvSpPr>
          <p:nvPr/>
        </p:nvSpPr>
        <p:spPr bwMode="auto">
          <a:xfrm>
            <a:off x="838200" y="762000"/>
            <a:ext cx="7467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定理</a:t>
            </a:r>
            <a:r>
              <a:rPr lang="en-US" altLang="zh-CN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1(</a:t>
            </a:r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最大值和最小值定理</a:t>
            </a:r>
            <a:r>
              <a:rPr lang="en-US" altLang="zh-CN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 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在闭区间上连续的函数一定有最大值和最小值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en-US" altLang="zh-CN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86723" name="组合 286722"/>
          <p:cNvGrpSpPr/>
          <p:nvPr/>
        </p:nvGrpSpPr>
        <p:grpSpPr bwMode="auto">
          <a:xfrm>
            <a:off x="4991100" y="3490913"/>
            <a:ext cx="174625" cy="868362"/>
            <a:chOff x="3144" y="2199"/>
            <a:chExt cx="110" cy="547"/>
          </a:xfrm>
        </p:grpSpPr>
        <p:graphicFrame>
          <p:nvGraphicFramePr>
            <p:cNvPr id="64515" name="对象 286723"/>
            <p:cNvGraphicFramePr/>
            <p:nvPr/>
          </p:nvGraphicFramePr>
          <p:xfrm>
            <a:off x="3144" y="2631"/>
            <a:ext cx="110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34" name="" r:id="rId1" imgW="228600" imgH="241300" progId="Equation.3">
                    <p:embed/>
                  </p:oleObj>
                </mc:Choice>
                <mc:Fallback>
                  <p:oleObj name="" r:id="rId1" imgW="228600" imgH="241300" progId="Equation.3">
                    <p:embed/>
                    <p:pic>
                      <p:nvPicPr>
                        <p:cNvPr id="0" name="对象 2867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4" y="2631"/>
                          <a:ext cx="110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16" name="直接连接符 286724"/>
            <p:cNvSpPr>
              <a:spLocks noChangeShapeType="1"/>
            </p:cNvSpPr>
            <p:nvPr/>
          </p:nvSpPr>
          <p:spPr bwMode="auto">
            <a:xfrm flipV="1">
              <a:off x="3206" y="2199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726" name="组合 286725"/>
          <p:cNvGrpSpPr/>
          <p:nvPr/>
        </p:nvGrpSpPr>
        <p:grpSpPr bwMode="auto">
          <a:xfrm>
            <a:off x="7680325" y="2728913"/>
            <a:ext cx="163513" cy="1689100"/>
            <a:chOff x="4838" y="1719"/>
            <a:chExt cx="103" cy="1064"/>
          </a:xfrm>
        </p:grpSpPr>
        <p:graphicFrame>
          <p:nvGraphicFramePr>
            <p:cNvPr id="64518" name="对象 286726"/>
            <p:cNvGraphicFramePr/>
            <p:nvPr/>
          </p:nvGraphicFramePr>
          <p:xfrm>
            <a:off x="4838" y="2631"/>
            <a:ext cx="103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35" name="" r:id="rId3" imgW="215900" imgH="316865" progId="Equation.3">
                    <p:embed/>
                  </p:oleObj>
                </mc:Choice>
                <mc:Fallback>
                  <p:oleObj name="" r:id="rId3" imgW="215900" imgH="316865" progId="Equation.3">
                    <p:embed/>
                    <p:pic>
                      <p:nvPicPr>
                        <p:cNvPr id="0" name="对象 2867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8" y="2631"/>
                          <a:ext cx="103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19" name="直接连接符 286727"/>
            <p:cNvSpPr>
              <a:spLocks noChangeShapeType="1"/>
            </p:cNvSpPr>
            <p:nvPr/>
          </p:nvSpPr>
          <p:spPr bwMode="auto">
            <a:xfrm flipV="1">
              <a:off x="4886" y="1719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729" name="组合 286728"/>
          <p:cNvGrpSpPr/>
          <p:nvPr/>
        </p:nvGrpSpPr>
        <p:grpSpPr bwMode="auto">
          <a:xfrm>
            <a:off x="6419850" y="3795713"/>
            <a:ext cx="260350" cy="676275"/>
            <a:chOff x="4044" y="2391"/>
            <a:chExt cx="164" cy="426"/>
          </a:xfrm>
        </p:grpSpPr>
        <p:sp>
          <p:nvSpPr>
            <p:cNvPr id="64521" name="直接连接符 286729"/>
            <p:cNvSpPr>
              <a:spLocks noChangeShapeType="1"/>
            </p:cNvSpPr>
            <p:nvPr/>
          </p:nvSpPr>
          <p:spPr bwMode="auto">
            <a:xfrm flipV="1">
              <a:off x="4118" y="2391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4522" name="对象 286730"/>
            <p:cNvGraphicFramePr/>
            <p:nvPr/>
          </p:nvGraphicFramePr>
          <p:xfrm>
            <a:off x="4044" y="2616"/>
            <a:ext cx="164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36" name="" r:id="rId5" imgW="342900" imgH="419100" progId="Equation.3">
                    <p:embed/>
                  </p:oleObj>
                </mc:Choice>
                <mc:Fallback>
                  <p:oleObj name="" r:id="rId5" imgW="342900" imgH="419100" progId="Equation.3">
                    <p:embed/>
                    <p:pic>
                      <p:nvPicPr>
                        <p:cNvPr id="0" name="对象 2867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4" y="2616"/>
                          <a:ext cx="164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6732" name="组合 286731"/>
          <p:cNvGrpSpPr/>
          <p:nvPr/>
        </p:nvGrpSpPr>
        <p:grpSpPr bwMode="auto">
          <a:xfrm>
            <a:off x="7258050" y="2500313"/>
            <a:ext cx="250825" cy="1971675"/>
            <a:chOff x="4572" y="1575"/>
            <a:chExt cx="158" cy="1242"/>
          </a:xfrm>
        </p:grpSpPr>
        <p:graphicFrame>
          <p:nvGraphicFramePr>
            <p:cNvPr id="64524" name="对象 286732"/>
            <p:cNvGraphicFramePr/>
            <p:nvPr/>
          </p:nvGraphicFramePr>
          <p:xfrm>
            <a:off x="4572" y="2616"/>
            <a:ext cx="158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37" name="" r:id="rId7" imgW="330200" imgH="419100" progId="Equation.3">
                    <p:embed/>
                  </p:oleObj>
                </mc:Choice>
                <mc:Fallback>
                  <p:oleObj name="" r:id="rId7" imgW="330200" imgH="419100" progId="Equation.3">
                    <p:embed/>
                    <p:pic>
                      <p:nvPicPr>
                        <p:cNvPr id="0" name="对象 2867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" y="2616"/>
                          <a:ext cx="158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5" name="直接连接符 286733"/>
            <p:cNvSpPr>
              <a:spLocks noChangeShapeType="1"/>
            </p:cNvSpPr>
            <p:nvPr/>
          </p:nvSpPr>
          <p:spPr bwMode="auto">
            <a:xfrm>
              <a:off x="4646" y="1575"/>
              <a:ext cx="0" cy="100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735" name="组合 286734"/>
          <p:cNvGrpSpPr/>
          <p:nvPr/>
        </p:nvGrpSpPr>
        <p:grpSpPr bwMode="auto">
          <a:xfrm>
            <a:off x="4327525" y="2195513"/>
            <a:ext cx="3978275" cy="2286000"/>
            <a:chOff x="2726" y="1383"/>
            <a:chExt cx="2506" cy="1440"/>
          </a:xfrm>
        </p:grpSpPr>
        <p:sp>
          <p:nvSpPr>
            <p:cNvPr id="64527" name="任意多边形 286735"/>
            <p:cNvSpPr>
              <a:spLocks noChangeArrowheads="1"/>
            </p:cNvSpPr>
            <p:nvPr/>
          </p:nvSpPr>
          <p:spPr bwMode="auto">
            <a:xfrm>
              <a:off x="3206" y="1543"/>
              <a:ext cx="1680" cy="848"/>
            </a:xfrm>
            <a:custGeom>
              <a:avLst/>
              <a:gdLst>
                <a:gd name="T0" fmla="*/ 0 w 1680"/>
                <a:gd name="T1" fmla="*/ 688 h 848"/>
                <a:gd name="T2" fmla="*/ 144 w 1680"/>
                <a:gd name="T3" fmla="*/ 400 h 848"/>
                <a:gd name="T4" fmla="*/ 384 w 1680"/>
                <a:gd name="T5" fmla="*/ 352 h 848"/>
                <a:gd name="T6" fmla="*/ 624 w 1680"/>
                <a:gd name="T7" fmla="*/ 592 h 848"/>
                <a:gd name="T8" fmla="*/ 720 w 1680"/>
                <a:gd name="T9" fmla="*/ 736 h 848"/>
                <a:gd name="T10" fmla="*/ 816 w 1680"/>
                <a:gd name="T11" fmla="*/ 832 h 848"/>
                <a:gd name="T12" fmla="*/ 960 w 1680"/>
                <a:gd name="T13" fmla="*/ 832 h 848"/>
                <a:gd name="T14" fmla="*/ 1008 w 1680"/>
                <a:gd name="T15" fmla="*/ 736 h 848"/>
                <a:gd name="T16" fmla="*/ 1104 w 1680"/>
                <a:gd name="T17" fmla="*/ 400 h 848"/>
                <a:gd name="T18" fmla="*/ 1344 w 1680"/>
                <a:gd name="T19" fmla="*/ 64 h 848"/>
                <a:gd name="T20" fmla="*/ 1488 w 1680"/>
                <a:gd name="T21" fmla="*/ 16 h 848"/>
                <a:gd name="T22" fmla="*/ 1584 w 1680"/>
                <a:gd name="T23" fmla="*/ 64 h 848"/>
                <a:gd name="T24" fmla="*/ 1680 w 1680"/>
                <a:gd name="T25" fmla="*/ 208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0" h="848">
                  <a:moveTo>
                    <a:pt x="0" y="688"/>
                  </a:moveTo>
                  <a:cubicBezTo>
                    <a:pt x="40" y="572"/>
                    <a:pt x="80" y="456"/>
                    <a:pt x="144" y="400"/>
                  </a:cubicBezTo>
                  <a:cubicBezTo>
                    <a:pt x="208" y="344"/>
                    <a:pt x="304" y="320"/>
                    <a:pt x="384" y="352"/>
                  </a:cubicBezTo>
                  <a:cubicBezTo>
                    <a:pt x="464" y="384"/>
                    <a:pt x="568" y="528"/>
                    <a:pt x="624" y="592"/>
                  </a:cubicBezTo>
                  <a:cubicBezTo>
                    <a:pt x="680" y="656"/>
                    <a:pt x="688" y="696"/>
                    <a:pt x="720" y="736"/>
                  </a:cubicBezTo>
                  <a:cubicBezTo>
                    <a:pt x="752" y="776"/>
                    <a:pt x="776" y="816"/>
                    <a:pt x="816" y="832"/>
                  </a:cubicBezTo>
                  <a:cubicBezTo>
                    <a:pt x="856" y="848"/>
                    <a:pt x="928" y="848"/>
                    <a:pt x="960" y="832"/>
                  </a:cubicBezTo>
                  <a:cubicBezTo>
                    <a:pt x="992" y="816"/>
                    <a:pt x="984" y="808"/>
                    <a:pt x="1008" y="736"/>
                  </a:cubicBezTo>
                  <a:cubicBezTo>
                    <a:pt x="1032" y="664"/>
                    <a:pt x="1048" y="512"/>
                    <a:pt x="1104" y="400"/>
                  </a:cubicBezTo>
                  <a:cubicBezTo>
                    <a:pt x="1160" y="288"/>
                    <a:pt x="1280" y="128"/>
                    <a:pt x="1344" y="64"/>
                  </a:cubicBezTo>
                  <a:cubicBezTo>
                    <a:pt x="1408" y="0"/>
                    <a:pt x="1448" y="16"/>
                    <a:pt x="1488" y="16"/>
                  </a:cubicBezTo>
                  <a:cubicBezTo>
                    <a:pt x="1528" y="16"/>
                    <a:pt x="1552" y="32"/>
                    <a:pt x="1584" y="64"/>
                  </a:cubicBezTo>
                  <a:cubicBezTo>
                    <a:pt x="1616" y="96"/>
                    <a:pt x="1664" y="184"/>
                    <a:pt x="1680" y="208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64528" name="组合 286736"/>
            <p:cNvGrpSpPr/>
            <p:nvPr/>
          </p:nvGrpSpPr>
          <p:grpSpPr bwMode="auto">
            <a:xfrm>
              <a:off x="2726" y="1383"/>
              <a:ext cx="2506" cy="1440"/>
              <a:chOff x="2208" y="1680"/>
              <a:chExt cx="2506" cy="1440"/>
            </a:xfrm>
          </p:grpSpPr>
          <p:sp>
            <p:nvSpPr>
              <p:cNvPr id="64529" name="直接连接符 286737"/>
              <p:cNvSpPr>
                <a:spLocks noChangeShapeType="1"/>
              </p:cNvSpPr>
              <p:nvPr/>
            </p:nvSpPr>
            <p:spPr bwMode="auto">
              <a:xfrm>
                <a:off x="2208" y="2880"/>
                <a:ext cx="24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0" name="直接连接符 286738"/>
              <p:cNvSpPr>
                <a:spLocks noChangeShapeType="1"/>
              </p:cNvSpPr>
              <p:nvPr/>
            </p:nvSpPr>
            <p:spPr bwMode="auto">
              <a:xfrm flipV="1">
                <a:off x="2496" y="1680"/>
                <a:ext cx="0" cy="14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64531" name="对象 286739"/>
              <p:cNvGraphicFramePr/>
              <p:nvPr/>
            </p:nvGraphicFramePr>
            <p:xfrm>
              <a:off x="4593" y="2957"/>
              <a:ext cx="121" cy="1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838" name="" r:id="rId9" imgW="254000" imgH="241300" progId="Equation.3">
                      <p:embed/>
                    </p:oleObj>
                  </mc:Choice>
                  <mc:Fallback>
                    <p:oleObj name="" r:id="rId9" imgW="254000" imgH="241300" progId="Equation.3">
                      <p:embed/>
                      <p:pic>
                        <p:nvPicPr>
                          <p:cNvPr id="0" name="对象 28673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3" y="2957"/>
                            <a:ext cx="121" cy="1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32" name="对象 286740"/>
              <p:cNvGraphicFramePr/>
              <p:nvPr/>
            </p:nvGraphicFramePr>
            <p:xfrm>
              <a:off x="2327" y="1680"/>
              <a:ext cx="121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839" name="" r:id="rId11" imgW="254000" imgH="317500" progId="Equation.3">
                      <p:embed/>
                    </p:oleObj>
                  </mc:Choice>
                  <mc:Fallback>
                    <p:oleObj name="" r:id="rId11" imgW="254000" imgH="317500" progId="Equation.3">
                      <p:embed/>
                      <p:pic>
                        <p:nvPicPr>
                          <p:cNvPr id="0" name="对象 286740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27" y="1680"/>
                            <a:ext cx="121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33" name="对象 286741"/>
              <p:cNvGraphicFramePr/>
              <p:nvPr/>
            </p:nvGraphicFramePr>
            <p:xfrm>
              <a:off x="2345" y="2928"/>
              <a:ext cx="103" cy="1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840" name="" r:id="rId13" imgW="215900" imgH="241300" progId="Equation.3">
                      <p:embed/>
                    </p:oleObj>
                  </mc:Choice>
                  <mc:Fallback>
                    <p:oleObj name="" r:id="rId13" imgW="215900" imgH="241300" progId="Equation.3">
                      <p:embed/>
                      <p:pic>
                        <p:nvPicPr>
                          <p:cNvPr id="0" name="对象 28674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45" y="2928"/>
                            <a:ext cx="103" cy="1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34" name="对象 286742"/>
              <p:cNvGraphicFramePr/>
              <p:nvPr/>
            </p:nvGraphicFramePr>
            <p:xfrm>
              <a:off x="2976" y="1871"/>
              <a:ext cx="668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841" name="" r:id="rId15" imgW="1358265" imgH="393700" progId="Equation.3">
                      <p:embed/>
                    </p:oleObj>
                  </mc:Choice>
                  <mc:Fallback>
                    <p:oleObj name="" r:id="rId15" imgW="1358265" imgH="393700" progId="Equation.3">
                      <p:embed/>
                      <p:pic>
                        <p:nvPicPr>
                          <p:cNvPr id="0" name="对象 28674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6" y="1871"/>
                            <a:ext cx="668" cy="1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86744" name="对象 286743"/>
          <p:cNvGraphicFramePr/>
          <p:nvPr/>
        </p:nvGraphicFramePr>
        <p:xfrm>
          <a:off x="933450" y="1879600"/>
          <a:ext cx="2971800" cy="280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42" name="" r:id="rId17" imgW="2971800" imgH="2806700" progId="Equation.3">
                  <p:embed/>
                </p:oleObj>
              </mc:Choice>
              <mc:Fallback>
                <p:oleObj name="" r:id="rId17" imgW="2971800" imgH="2806700" progId="Equation.3">
                  <p:embed/>
                  <p:pic>
                    <p:nvPicPr>
                      <p:cNvPr id="0" name="对象 286743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1879600"/>
                        <a:ext cx="2971800" cy="280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45" name="文本框 286744"/>
          <p:cNvSpPr txBox="1">
            <a:spLocks noChangeArrowheads="1"/>
          </p:cNvSpPr>
          <p:nvPr/>
        </p:nvSpPr>
        <p:spPr bwMode="auto">
          <a:xfrm>
            <a:off x="819150" y="4800600"/>
            <a:ext cx="75438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注意</a:t>
            </a:r>
            <a:r>
              <a:rPr lang="en-US" altLang="zh-CN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r>
              <a:rPr lang="en-US" altLang="zh-CN" sz="2800" b="1"/>
              <a:t>1.</a:t>
            </a:r>
            <a:r>
              <a:rPr lang="zh-CN" altLang="en-US" sz="2800" b="1"/>
              <a:t>若区间是开区间</a:t>
            </a:r>
            <a:r>
              <a:rPr lang="en-US" altLang="zh-CN" sz="2800" b="1"/>
              <a:t>,  </a:t>
            </a:r>
            <a:r>
              <a:rPr lang="zh-CN" altLang="en-US" sz="2800" b="1"/>
              <a:t>定理不一定成立</a:t>
            </a:r>
            <a:r>
              <a:rPr lang="en-US" altLang="zh-CN" sz="2800" b="1"/>
              <a:t>;</a:t>
            </a:r>
            <a:endParaRPr lang="en-US" altLang="zh-CN" sz="2800" b="1"/>
          </a:p>
          <a:p>
            <a:pPr>
              <a:spcBef>
                <a:spcPct val="50000"/>
              </a:spcBef>
            </a:pPr>
            <a:r>
              <a:rPr lang="en-US" altLang="zh-CN" sz="2800" b="1"/>
              <a:t>          2.</a:t>
            </a:r>
            <a:r>
              <a:rPr lang="zh-CN" altLang="en-US" sz="2800" b="1"/>
              <a:t>若区间内有间断点</a:t>
            </a:r>
            <a:r>
              <a:rPr lang="en-US" altLang="zh-CN" sz="2800" b="1"/>
              <a:t>,  </a:t>
            </a:r>
            <a:r>
              <a:rPr lang="zh-CN" altLang="en-US" sz="2800" b="1"/>
              <a:t>定理不一定成立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8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86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86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"/>
                                        <p:tgtEl>
                                          <p:spTgt spid="28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1" name="组合 288769"/>
          <p:cNvGrpSpPr/>
          <p:nvPr/>
        </p:nvGrpSpPr>
        <p:grpSpPr bwMode="auto">
          <a:xfrm>
            <a:off x="4821238" y="955675"/>
            <a:ext cx="2722562" cy="2068513"/>
            <a:chOff x="3037" y="672"/>
            <a:chExt cx="1715" cy="1303"/>
          </a:xfrm>
        </p:grpSpPr>
        <p:sp>
          <p:nvSpPr>
            <p:cNvPr id="66562" name="直接连接符 288770"/>
            <p:cNvSpPr>
              <a:spLocks noChangeShapeType="1"/>
            </p:cNvSpPr>
            <p:nvPr/>
          </p:nvSpPr>
          <p:spPr bwMode="auto">
            <a:xfrm>
              <a:off x="3661" y="960"/>
              <a:ext cx="444" cy="4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63" name="直接连接符 288771"/>
            <p:cNvSpPr>
              <a:spLocks noChangeShapeType="1"/>
            </p:cNvSpPr>
            <p:nvPr/>
          </p:nvSpPr>
          <p:spPr bwMode="auto">
            <a:xfrm>
              <a:off x="3661" y="960"/>
              <a:ext cx="444" cy="4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64" name="直接连接符 288772"/>
            <p:cNvSpPr>
              <a:spLocks noChangeShapeType="1"/>
            </p:cNvSpPr>
            <p:nvPr/>
          </p:nvSpPr>
          <p:spPr bwMode="auto">
            <a:xfrm>
              <a:off x="3661" y="960"/>
              <a:ext cx="1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65" name="直接连接符 288773"/>
            <p:cNvSpPr>
              <a:spLocks noChangeShapeType="1"/>
            </p:cNvSpPr>
            <p:nvPr/>
          </p:nvSpPr>
          <p:spPr bwMode="auto">
            <a:xfrm>
              <a:off x="3037" y="1726"/>
              <a:ext cx="159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66" name="直接连接符 288774"/>
            <p:cNvSpPr>
              <a:spLocks noChangeShapeType="1"/>
            </p:cNvSpPr>
            <p:nvPr/>
          </p:nvSpPr>
          <p:spPr bwMode="auto">
            <a:xfrm flipV="1">
              <a:off x="3208" y="784"/>
              <a:ext cx="1" cy="11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6567" name="对象 288775"/>
            <p:cNvGraphicFramePr/>
            <p:nvPr/>
          </p:nvGraphicFramePr>
          <p:xfrm>
            <a:off x="4631" y="1668"/>
            <a:ext cx="121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75" name="" r:id="rId1" imgW="254000" imgH="241300" progId="Equation.3">
                    <p:embed/>
                  </p:oleObj>
                </mc:Choice>
                <mc:Fallback>
                  <p:oleObj name="" r:id="rId1" imgW="254000" imgH="241300" progId="Equation.3">
                    <p:embed/>
                    <p:pic>
                      <p:nvPicPr>
                        <p:cNvPr id="0" name="对象 28877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1" y="1668"/>
                          <a:ext cx="121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8" name="对象 288776"/>
            <p:cNvGraphicFramePr/>
            <p:nvPr/>
          </p:nvGraphicFramePr>
          <p:xfrm>
            <a:off x="3143" y="672"/>
            <a:ext cx="12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76" name="" r:id="rId3" imgW="254000" imgH="317500" progId="Equation.3">
                    <p:embed/>
                  </p:oleObj>
                </mc:Choice>
                <mc:Fallback>
                  <p:oleObj name="" r:id="rId3" imgW="254000" imgH="317500" progId="Equation.3">
                    <p:embed/>
                    <p:pic>
                      <p:nvPicPr>
                        <p:cNvPr id="0" name="对象 288776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3" y="672"/>
                          <a:ext cx="12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9" name="对象 288777"/>
            <p:cNvGraphicFramePr/>
            <p:nvPr/>
          </p:nvGraphicFramePr>
          <p:xfrm>
            <a:off x="3095" y="1774"/>
            <a:ext cx="103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77" name="" r:id="rId5" imgW="215900" imgH="241300" progId="Equation.3">
                    <p:embed/>
                  </p:oleObj>
                </mc:Choice>
                <mc:Fallback>
                  <p:oleObj name="" r:id="rId5" imgW="215900" imgH="241300" progId="Equation.3">
                    <p:embed/>
                    <p:pic>
                      <p:nvPicPr>
                        <p:cNvPr id="0" name="对象 28877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5" y="1774"/>
                          <a:ext cx="103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0" name="对象 288778"/>
            <p:cNvGraphicFramePr/>
            <p:nvPr/>
          </p:nvGraphicFramePr>
          <p:xfrm>
            <a:off x="3949" y="912"/>
            <a:ext cx="668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78" name="" r:id="rId7" imgW="1358265" imgH="393700" progId="Equation.3">
                    <p:embed/>
                  </p:oleObj>
                </mc:Choice>
                <mc:Fallback>
                  <p:oleObj name="" r:id="rId7" imgW="1358265" imgH="393700" progId="Equation.3">
                    <p:embed/>
                    <p:pic>
                      <p:nvPicPr>
                        <p:cNvPr id="0" name="对象 28877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9" y="912"/>
                          <a:ext cx="668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1" name="椭圆 288779"/>
            <p:cNvSpPr>
              <a:spLocks noChangeArrowheads="1"/>
            </p:cNvSpPr>
            <p:nvPr/>
          </p:nvSpPr>
          <p:spPr bwMode="auto">
            <a:xfrm>
              <a:off x="3649" y="943"/>
              <a:ext cx="48" cy="4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66572" name="对象 288780"/>
            <p:cNvGraphicFramePr/>
            <p:nvPr/>
          </p:nvGraphicFramePr>
          <p:xfrm>
            <a:off x="4038" y="1776"/>
            <a:ext cx="103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79" name="" r:id="rId9" imgW="215900" imgH="304165" progId="Equation.3">
                    <p:embed/>
                  </p:oleObj>
                </mc:Choice>
                <mc:Fallback>
                  <p:oleObj name="" r:id="rId9" imgW="215900" imgH="304165" progId="Equation.3">
                    <p:embed/>
                    <p:pic>
                      <p:nvPicPr>
                        <p:cNvPr id="0" name="对象 28878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8" y="1776"/>
                          <a:ext cx="103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3" name="直接连接符 288781"/>
            <p:cNvSpPr>
              <a:spLocks noChangeShapeType="1"/>
            </p:cNvSpPr>
            <p:nvPr/>
          </p:nvSpPr>
          <p:spPr bwMode="auto">
            <a:xfrm>
              <a:off x="3217" y="1284"/>
              <a:ext cx="444" cy="4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6574" name="对象 288782"/>
            <p:cNvGraphicFramePr/>
            <p:nvPr/>
          </p:nvGraphicFramePr>
          <p:xfrm>
            <a:off x="3625" y="1776"/>
            <a:ext cx="84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80" name="" r:id="rId11" imgW="177800" imgH="304165" progId="Equation.3">
                    <p:embed/>
                  </p:oleObj>
                </mc:Choice>
                <mc:Fallback>
                  <p:oleObj name="" r:id="rId11" imgW="177800" imgH="304165" progId="Equation.3">
                    <p:embed/>
                    <p:pic>
                      <p:nvPicPr>
                        <p:cNvPr id="0" name="对象 2887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5" y="1776"/>
                          <a:ext cx="84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5" name="椭圆 288783"/>
            <p:cNvSpPr>
              <a:spLocks noChangeArrowheads="1"/>
            </p:cNvSpPr>
            <p:nvPr/>
          </p:nvSpPr>
          <p:spPr bwMode="auto">
            <a:xfrm>
              <a:off x="3649" y="1704"/>
              <a:ext cx="48" cy="4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6576" name="椭圆 288784"/>
            <p:cNvSpPr>
              <a:spLocks noChangeArrowheads="1"/>
            </p:cNvSpPr>
            <p:nvPr/>
          </p:nvSpPr>
          <p:spPr bwMode="auto">
            <a:xfrm>
              <a:off x="3637" y="1284"/>
              <a:ext cx="48" cy="48"/>
            </a:xfrm>
            <a:prstGeom prst="ellipse">
              <a:avLst/>
            </a:prstGeom>
            <a:solidFill>
              <a:schemeClr val="accent2"/>
            </a:solidFill>
            <a:ln w="15875">
              <a:solidFill>
                <a:schemeClr val="accent2"/>
              </a:solidFill>
              <a:rou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66577" name="对象 288785"/>
            <p:cNvGraphicFramePr/>
            <p:nvPr/>
          </p:nvGraphicFramePr>
          <p:xfrm>
            <a:off x="3085" y="1248"/>
            <a:ext cx="84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81" name="" r:id="rId13" imgW="177800" imgH="304165" progId="Equation.3">
                    <p:embed/>
                  </p:oleObj>
                </mc:Choice>
                <mc:Fallback>
                  <p:oleObj name="" r:id="rId13" imgW="177800" imgH="304165" progId="Equation.3">
                    <p:embed/>
                    <p:pic>
                      <p:nvPicPr>
                        <p:cNvPr id="0" name="对象 28878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5" y="1248"/>
                          <a:ext cx="84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8" name="直接连接符 288786"/>
            <p:cNvSpPr>
              <a:spLocks noChangeShapeType="1"/>
            </p:cNvSpPr>
            <p:nvPr/>
          </p:nvSpPr>
          <p:spPr bwMode="auto">
            <a:xfrm>
              <a:off x="4093" y="1392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579" name="组合 288787"/>
          <p:cNvGrpSpPr/>
          <p:nvPr/>
        </p:nvGrpSpPr>
        <p:grpSpPr bwMode="auto">
          <a:xfrm>
            <a:off x="1184275" y="914400"/>
            <a:ext cx="2722563" cy="2174875"/>
            <a:chOff x="733" y="646"/>
            <a:chExt cx="1715" cy="1370"/>
          </a:xfrm>
        </p:grpSpPr>
        <p:sp>
          <p:nvSpPr>
            <p:cNvPr id="66580" name="直接连接符 288788"/>
            <p:cNvSpPr>
              <a:spLocks noChangeShapeType="1"/>
            </p:cNvSpPr>
            <p:nvPr/>
          </p:nvSpPr>
          <p:spPr bwMode="auto">
            <a:xfrm>
              <a:off x="2027" y="941"/>
              <a:ext cx="1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1" name="直接连接符 288789"/>
            <p:cNvSpPr>
              <a:spLocks noChangeShapeType="1"/>
            </p:cNvSpPr>
            <p:nvPr/>
          </p:nvSpPr>
          <p:spPr bwMode="auto">
            <a:xfrm>
              <a:off x="733" y="1700"/>
              <a:ext cx="159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2" name="直接连接符 288790"/>
            <p:cNvSpPr>
              <a:spLocks noChangeShapeType="1"/>
            </p:cNvSpPr>
            <p:nvPr/>
          </p:nvSpPr>
          <p:spPr bwMode="auto">
            <a:xfrm flipV="1">
              <a:off x="904" y="758"/>
              <a:ext cx="1" cy="11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6583" name="对象 288791"/>
            <p:cNvGraphicFramePr/>
            <p:nvPr/>
          </p:nvGraphicFramePr>
          <p:xfrm>
            <a:off x="2327" y="1642"/>
            <a:ext cx="121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82" name="" r:id="rId14" imgW="254000" imgH="241300" progId="Equation.3">
                    <p:embed/>
                  </p:oleObj>
                </mc:Choice>
                <mc:Fallback>
                  <p:oleObj name="" r:id="rId14" imgW="254000" imgH="241300" progId="Equation.3">
                    <p:embed/>
                    <p:pic>
                      <p:nvPicPr>
                        <p:cNvPr id="0" name="对象 28879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7" y="1642"/>
                          <a:ext cx="121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4" name="对象 288792"/>
            <p:cNvGraphicFramePr/>
            <p:nvPr/>
          </p:nvGraphicFramePr>
          <p:xfrm>
            <a:off x="839" y="646"/>
            <a:ext cx="12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83" name="" r:id="rId15" imgW="254000" imgH="317500" progId="Equation.3">
                    <p:embed/>
                  </p:oleObj>
                </mc:Choice>
                <mc:Fallback>
                  <p:oleObj name="" r:id="rId15" imgW="254000" imgH="317500" progId="Equation.3">
                    <p:embed/>
                    <p:pic>
                      <p:nvPicPr>
                        <p:cNvPr id="0" name="对象 288792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646"/>
                          <a:ext cx="12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5" name="对象 288793"/>
            <p:cNvGraphicFramePr/>
            <p:nvPr/>
          </p:nvGraphicFramePr>
          <p:xfrm>
            <a:off x="791" y="1748"/>
            <a:ext cx="103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84" name="" r:id="rId16" imgW="215900" imgH="241300" progId="Equation.3">
                    <p:embed/>
                  </p:oleObj>
                </mc:Choice>
                <mc:Fallback>
                  <p:oleObj name="" r:id="rId16" imgW="215900" imgH="241300" progId="Equation.3">
                    <p:embed/>
                    <p:pic>
                      <p:nvPicPr>
                        <p:cNvPr id="0" name="对象 28879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1" y="1748"/>
                          <a:ext cx="103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86" name="任意多边形 288794"/>
            <p:cNvSpPr>
              <a:spLocks noChangeArrowheads="1"/>
            </p:cNvSpPr>
            <p:nvPr/>
          </p:nvSpPr>
          <p:spPr bwMode="auto">
            <a:xfrm flipV="1">
              <a:off x="900" y="924"/>
              <a:ext cx="1152" cy="768"/>
            </a:xfrm>
            <a:custGeom>
              <a:avLst/>
              <a:gdLst>
                <a:gd name="T0" fmla="*/ 21745 w 21745"/>
                <a:gd name="T1" fmla="*/ 21599 h 21600"/>
                <a:gd name="T2" fmla="*/ 21745 w 21745"/>
                <a:gd name="T3" fmla="*/ 21599 h 21600"/>
                <a:gd name="T4" fmla="*/ 146 w 21745"/>
                <a:gd name="T5" fmla="*/ 151 h 21600"/>
                <a:gd name="T6" fmla="*/ 21745 w 21745"/>
                <a:gd name="T7" fmla="*/ 21599 h 21600"/>
                <a:gd name="T8" fmla="*/ 21745 w 21745"/>
                <a:gd name="T9" fmla="*/ 21599 h 21600"/>
                <a:gd name="T10" fmla="*/ 146 w 21745"/>
                <a:gd name="T11" fmla="*/ 151 h 21600"/>
                <a:gd name="T12" fmla="*/ 21599 w 21745"/>
                <a:gd name="T13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45" h="21600" fill="none">
                  <a:moveTo>
                    <a:pt x="21745" y="21599"/>
                  </a:moveTo>
                  <a:cubicBezTo>
                    <a:pt x="21842" y="21599"/>
                    <a:pt x="21794" y="21599"/>
                    <a:pt x="21745" y="21599"/>
                  </a:cubicBezTo>
                  <a:cubicBezTo>
                    <a:pt x="9866" y="21599"/>
                    <a:pt x="227" y="12010"/>
                    <a:pt x="146" y="151"/>
                  </a:cubicBezTo>
                </a:path>
                <a:path w="21745" h="21600" stroke="0">
                  <a:moveTo>
                    <a:pt x="21745" y="21599"/>
                  </a:moveTo>
                  <a:cubicBezTo>
                    <a:pt x="21842" y="21599"/>
                    <a:pt x="21794" y="21599"/>
                    <a:pt x="21745" y="21599"/>
                  </a:cubicBezTo>
                  <a:cubicBezTo>
                    <a:pt x="9866" y="21599"/>
                    <a:pt x="227" y="12010"/>
                    <a:pt x="146" y="151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6587" name="椭圆 288795"/>
            <p:cNvSpPr>
              <a:spLocks noChangeArrowheads="1"/>
            </p:cNvSpPr>
            <p:nvPr/>
          </p:nvSpPr>
          <p:spPr bwMode="auto">
            <a:xfrm>
              <a:off x="875" y="1685"/>
              <a:ext cx="48" cy="4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6588" name="椭圆 288796"/>
            <p:cNvSpPr>
              <a:spLocks noChangeArrowheads="1"/>
            </p:cNvSpPr>
            <p:nvPr/>
          </p:nvSpPr>
          <p:spPr bwMode="auto">
            <a:xfrm>
              <a:off x="2003" y="917"/>
              <a:ext cx="48" cy="4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66589" name="对象 288797"/>
            <p:cNvGraphicFramePr/>
            <p:nvPr/>
          </p:nvGraphicFramePr>
          <p:xfrm>
            <a:off x="1973" y="1728"/>
            <a:ext cx="9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85" name="" r:id="rId17" imgW="266065" imgH="836930" progId="Equation.3">
                    <p:embed/>
                  </p:oleObj>
                </mc:Choice>
                <mc:Fallback>
                  <p:oleObj name="" r:id="rId17" imgW="266065" imgH="836930" progId="Equation.3">
                    <p:embed/>
                    <p:pic>
                      <p:nvPicPr>
                        <p:cNvPr id="0" name="对象 28879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1728"/>
                          <a:ext cx="9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90" name="对象 288798"/>
            <p:cNvGraphicFramePr/>
            <p:nvPr/>
          </p:nvGraphicFramePr>
          <p:xfrm>
            <a:off x="1008" y="768"/>
            <a:ext cx="668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86" name="" r:id="rId19" imgW="1358265" imgH="393700" progId="Equation.3">
                    <p:embed/>
                  </p:oleObj>
                </mc:Choice>
                <mc:Fallback>
                  <p:oleObj name="" r:id="rId19" imgW="1358265" imgH="393700" progId="Equation.3">
                    <p:embed/>
                    <p:pic>
                      <p:nvPicPr>
                        <p:cNvPr id="0" name="对象 28879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768"/>
                          <a:ext cx="668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8800" name="文本框 288799"/>
          <p:cNvSpPr txBox="1">
            <a:spLocks noChangeArrowheads="1"/>
          </p:cNvSpPr>
          <p:nvPr/>
        </p:nvSpPr>
        <p:spPr bwMode="auto">
          <a:xfrm>
            <a:off x="857250" y="3165475"/>
            <a:ext cx="7696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定理</a:t>
            </a:r>
            <a:r>
              <a:rPr lang="en-US" altLang="zh-CN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2(</a:t>
            </a:r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有界性定理</a:t>
            </a:r>
            <a:r>
              <a:rPr lang="en-US" altLang="zh-CN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在闭区间上连续的函数一定在该区间上有界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en-US" altLang="zh-CN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88801" name="文本框 288800"/>
          <p:cNvSpPr txBox="1">
            <a:spLocks noChangeArrowheads="1"/>
          </p:cNvSpPr>
          <p:nvPr/>
        </p:nvSpPr>
        <p:spPr bwMode="auto">
          <a:xfrm>
            <a:off x="838200" y="4187825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2" charset="-122"/>
              </a:rPr>
              <a:t>证</a:t>
            </a:r>
            <a:endParaRPr lang="zh-CN" altLang="en-US" sz="2800" b="1"/>
          </a:p>
        </p:txBody>
      </p:sp>
      <p:graphicFrame>
        <p:nvGraphicFramePr>
          <p:cNvPr id="288802" name="对象 288801"/>
          <p:cNvGraphicFramePr/>
          <p:nvPr/>
        </p:nvGraphicFramePr>
        <p:xfrm>
          <a:off x="1514475" y="4287838"/>
          <a:ext cx="42767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87" name="" r:id="rId20" imgW="4673600" imgH="457200" progId="Equation.3">
                  <p:embed/>
                </p:oleObj>
              </mc:Choice>
              <mc:Fallback>
                <p:oleObj name="" r:id="rId20" imgW="4673600" imgH="457200" progId="Equation.3">
                  <p:embed/>
                  <p:pic>
                    <p:nvPicPr>
                      <p:cNvPr id="0" name="对象 288801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4287838"/>
                        <a:ext cx="42767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803" name="对象 288802"/>
          <p:cNvGraphicFramePr/>
          <p:nvPr/>
        </p:nvGraphicFramePr>
        <p:xfrm>
          <a:off x="5770563" y="4322763"/>
          <a:ext cx="162083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88" name="" r:id="rId22" imgW="1764030" imgH="405765" progId="Equation.3">
                  <p:embed/>
                </p:oleObj>
              </mc:Choice>
              <mc:Fallback>
                <p:oleObj name="" r:id="rId22" imgW="1764030" imgH="405765" progId="Equation.3">
                  <p:embed/>
                  <p:pic>
                    <p:nvPicPr>
                      <p:cNvPr id="0" name="对象 288802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0563" y="4322763"/>
                        <a:ext cx="1620837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804" name="对象 288803"/>
          <p:cNvGraphicFramePr/>
          <p:nvPr/>
        </p:nvGraphicFramePr>
        <p:xfrm>
          <a:off x="1516063" y="4875213"/>
          <a:ext cx="2674937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89" name="" r:id="rId24" imgW="2919730" imgH="444500" progId="Equation.3">
                  <p:embed/>
                </p:oleObj>
              </mc:Choice>
              <mc:Fallback>
                <p:oleObj name="" r:id="rId24" imgW="2919730" imgH="444500" progId="Equation.3">
                  <p:embed/>
                  <p:pic>
                    <p:nvPicPr>
                      <p:cNvPr id="0" name="对象 288803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3" y="4875213"/>
                        <a:ext cx="2674937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805" name="对象 288804"/>
          <p:cNvGraphicFramePr/>
          <p:nvPr/>
        </p:nvGraphicFramePr>
        <p:xfrm>
          <a:off x="4521200" y="4887913"/>
          <a:ext cx="30988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90" name="" r:id="rId26" imgW="3376930" imgH="482600" progId="Equation.3">
                  <p:embed/>
                </p:oleObj>
              </mc:Choice>
              <mc:Fallback>
                <p:oleObj name="" r:id="rId26" imgW="3376930" imgH="482600" progId="Equation.3">
                  <p:embed/>
                  <p:pic>
                    <p:nvPicPr>
                      <p:cNvPr id="0" name="对象 288804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4887913"/>
                        <a:ext cx="30988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806" name="对象 288805"/>
          <p:cNvGraphicFramePr/>
          <p:nvPr/>
        </p:nvGraphicFramePr>
        <p:xfrm>
          <a:off x="1584325" y="5495925"/>
          <a:ext cx="23780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91" name="" r:id="rId28" imgW="2589530" imgH="482600" progId="Equation.3">
                  <p:embed/>
                </p:oleObj>
              </mc:Choice>
              <mc:Fallback>
                <p:oleObj name="" r:id="rId28" imgW="2589530" imgH="482600" progId="Equation.3">
                  <p:embed/>
                  <p:pic>
                    <p:nvPicPr>
                      <p:cNvPr id="0" name="对象 288805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5495925"/>
                        <a:ext cx="23780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807" name="对象 288806"/>
          <p:cNvGraphicFramePr/>
          <p:nvPr/>
        </p:nvGraphicFramePr>
        <p:xfrm>
          <a:off x="4338638" y="5516563"/>
          <a:ext cx="419576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92" name="" r:id="rId30" imgW="4584700" imgH="457200" progId="Equation.3">
                  <p:embed/>
                </p:oleObj>
              </mc:Choice>
              <mc:Fallback>
                <p:oleObj name="" r:id="rId30" imgW="4584700" imgH="457200" progId="Equation.3">
                  <p:embed/>
                  <p:pic>
                    <p:nvPicPr>
                      <p:cNvPr id="0" name="对象 288806"/>
                      <p:cNvPicPr>
                        <a:picLocks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8638" y="5516563"/>
                        <a:ext cx="4195762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8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800" grpId="0"/>
      <p:bldP spid="28880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290817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772400" cy="1143000"/>
          </a:xfrm>
        </p:spPr>
        <p:txBody>
          <a:bodyPr/>
          <a:lstStyle/>
          <a:p>
            <a:pPr algn="l"/>
            <a:r>
              <a:rPr lang="zh-CN" altLang="en-US" sz="4000"/>
              <a:t>二、介值定理</a:t>
            </a:r>
            <a:endParaRPr lang="zh-CN" altLang="en-US" sz="4000" b="0"/>
          </a:p>
        </p:txBody>
      </p:sp>
      <p:graphicFrame>
        <p:nvGraphicFramePr>
          <p:cNvPr id="290819" name="对象 290818"/>
          <p:cNvGraphicFramePr/>
          <p:nvPr/>
        </p:nvGraphicFramePr>
        <p:xfrm>
          <a:off x="911225" y="2670175"/>
          <a:ext cx="7185025" cy="246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25" name="" r:id="rId1" imgW="7360285" imgH="2531745" progId="Word.Document.8">
                  <p:embed/>
                </p:oleObj>
              </mc:Choice>
              <mc:Fallback>
                <p:oleObj name="" r:id="rId1" imgW="7360285" imgH="2531745" progId="Word.Document.8">
                  <p:embed/>
                  <p:pic>
                    <p:nvPicPr>
                      <p:cNvPr id="0" name="对象 290818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2670175"/>
                        <a:ext cx="7185025" cy="246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820" name="文本框 290819"/>
          <p:cNvSpPr txBox="1">
            <a:spLocks noChangeArrowheads="1"/>
          </p:cNvSpPr>
          <p:nvPr/>
        </p:nvSpPr>
        <p:spPr bwMode="auto">
          <a:xfrm>
            <a:off x="914400" y="14478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  <a:r>
              <a:rPr lang="en-US" altLang="zh-CN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graphicFrame>
        <p:nvGraphicFramePr>
          <p:cNvPr id="290821" name="对象 290820"/>
          <p:cNvGraphicFramePr/>
          <p:nvPr/>
        </p:nvGraphicFramePr>
        <p:xfrm>
          <a:off x="914400" y="1562100"/>
          <a:ext cx="65166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26" name="" r:id="rId3" imgW="6515100" imgH="977900" progId="Equation.3">
                  <p:embed/>
                </p:oleObj>
              </mc:Choice>
              <mc:Fallback>
                <p:oleObj name="" r:id="rId3" imgW="6515100" imgH="977900" progId="Equation.3">
                  <p:embed/>
                  <p:pic>
                    <p:nvPicPr>
                      <p:cNvPr id="0" name="对象 29082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62100"/>
                        <a:ext cx="651668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2" name="对象 290821"/>
          <p:cNvGraphicFramePr/>
          <p:nvPr/>
        </p:nvGraphicFramePr>
        <p:xfrm>
          <a:off x="925513" y="5313363"/>
          <a:ext cx="79136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27" name="" r:id="rId5" imgW="7912100" imgH="457200" progId="Equation.3">
                  <p:embed/>
                </p:oleObj>
              </mc:Choice>
              <mc:Fallback>
                <p:oleObj name="" r:id="rId5" imgW="7912100" imgH="457200" progId="Equation.3">
                  <p:embed/>
                  <p:pic>
                    <p:nvPicPr>
                      <p:cNvPr id="0" name="对象 29082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5313363"/>
                        <a:ext cx="79136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842" name="组合 291841"/>
          <p:cNvGrpSpPr/>
          <p:nvPr/>
        </p:nvGrpSpPr>
        <p:grpSpPr bwMode="auto">
          <a:xfrm>
            <a:off x="5467350" y="1828800"/>
            <a:ext cx="171450" cy="609600"/>
            <a:chOff x="2772" y="1584"/>
            <a:chExt cx="108" cy="384"/>
          </a:xfrm>
        </p:grpSpPr>
        <p:sp>
          <p:nvSpPr>
            <p:cNvPr id="69634" name="直接连接符 291842"/>
            <p:cNvSpPr>
              <a:spLocks noChangeShapeType="1"/>
            </p:cNvSpPr>
            <p:nvPr/>
          </p:nvSpPr>
          <p:spPr bwMode="auto">
            <a:xfrm flipV="1">
              <a:off x="2880" y="1584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9635" name="对象 291843"/>
            <p:cNvGraphicFramePr/>
            <p:nvPr/>
          </p:nvGraphicFramePr>
          <p:xfrm>
            <a:off x="2772" y="1620"/>
            <a:ext cx="100" cy="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20" name="" r:id="rId1" imgW="228600" imgH="241300" progId="Equation.3">
                    <p:embed/>
                  </p:oleObj>
                </mc:Choice>
                <mc:Fallback>
                  <p:oleObj name="" r:id="rId1" imgW="228600" imgH="241300" progId="Equation.3">
                    <p:embed/>
                    <p:pic>
                      <p:nvPicPr>
                        <p:cNvPr id="0" name="对象 29184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2" y="1620"/>
                          <a:ext cx="100" cy="1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1845" name="组合 291844"/>
          <p:cNvGrpSpPr/>
          <p:nvPr/>
        </p:nvGrpSpPr>
        <p:grpSpPr bwMode="auto">
          <a:xfrm>
            <a:off x="8118475" y="1524000"/>
            <a:ext cx="149225" cy="561975"/>
            <a:chOff x="4442" y="1392"/>
            <a:chExt cx="94" cy="354"/>
          </a:xfrm>
        </p:grpSpPr>
        <p:sp>
          <p:nvSpPr>
            <p:cNvPr id="69637" name="直接连接符 291845"/>
            <p:cNvSpPr>
              <a:spLocks noChangeShapeType="1"/>
            </p:cNvSpPr>
            <p:nvPr/>
          </p:nvSpPr>
          <p:spPr bwMode="auto">
            <a:xfrm>
              <a:off x="4488" y="139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9638" name="对象 291846"/>
            <p:cNvGraphicFramePr/>
            <p:nvPr/>
          </p:nvGraphicFramePr>
          <p:xfrm>
            <a:off x="4442" y="1608"/>
            <a:ext cx="94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21" name="" r:id="rId3" imgW="215900" imgH="316865" progId="Equation.3">
                    <p:embed/>
                  </p:oleObj>
                </mc:Choice>
                <mc:Fallback>
                  <p:oleObj name="" r:id="rId3" imgW="215900" imgH="316865" progId="Equation.3">
                    <p:embed/>
                    <p:pic>
                      <p:nvPicPr>
                        <p:cNvPr id="0" name="对象 29184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2" y="1608"/>
                          <a:ext cx="94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1848" name="组合 291847"/>
          <p:cNvGrpSpPr/>
          <p:nvPr/>
        </p:nvGrpSpPr>
        <p:grpSpPr bwMode="auto">
          <a:xfrm>
            <a:off x="7448550" y="1790700"/>
            <a:ext cx="312738" cy="342900"/>
            <a:chOff x="4032" y="1560"/>
            <a:chExt cx="197" cy="216"/>
          </a:xfrm>
        </p:grpSpPr>
        <p:graphicFrame>
          <p:nvGraphicFramePr>
            <p:cNvPr id="69640" name="对象 291848"/>
            <p:cNvGraphicFramePr/>
            <p:nvPr/>
          </p:nvGraphicFramePr>
          <p:xfrm>
            <a:off x="4080" y="1587"/>
            <a:ext cx="149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22" name="" r:id="rId5" imgW="342900" imgH="431800" progId="Equation.3">
                    <p:embed/>
                  </p:oleObj>
                </mc:Choice>
                <mc:Fallback>
                  <p:oleObj name="" r:id="rId5" imgW="342900" imgH="431800" progId="Equation.3">
                    <p:embed/>
                    <p:pic>
                      <p:nvPicPr>
                        <p:cNvPr id="0" name="对象 29184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587"/>
                          <a:ext cx="149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1" name="椭圆 291849"/>
            <p:cNvSpPr>
              <a:spLocks noChangeArrowheads="1"/>
            </p:cNvSpPr>
            <p:nvPr/>
          </p:nvSpPr>
          <p:spPr bwMode="auto">
            <a:xfrm flipH="1">
              <a:off x="4032" y="156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91851" name="组合 291850"/>
          <p:cNvGrpSpPr/>
          <p:nvPr/>
        </p:nvGrpSpPr>
        <p:grpSpPr bwMode="auto">
          <a:xfrm>
            <a:off x="6983413" y="1790700"/>
            <a:ext cx="236537" cy="342900"/>
            <a:chOff x="3739" y="1560"/>
            <a:chExt cx="149" cy="216"/>
          </a:xfrm>
        </p:grpSpPr>
        <p:graphicFrame>
          <p:nvGraphicFramePr>
            <p:cNvPr id="69643" name="对象 291851"/>
            <p:cNvGraphicFramePr/>
            <p:nvPr/>
          </p:nvGraphicFramePr>
          <p:xfrm>
            <a:off x="3739" y="1592"/>
            <a:ext cx="149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23" name="" r:id="rId7" imgW="342900" imgH="419100" progId="Equation.3">
                    <p:embed/>
                  </p:oleObj>
                </mc:Choice>
                <mc:Fallback>
                  <p:oleObj name="" r:id="rId7" imgW="342900" imgH="419100" progId="Equation.3">
                    <p:embed/>
                    <p:pic>
                      <p:nvPicPr>
                        <p:cNvPr id="0" name="对象 29185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9" y="1592"/>
                          <a:ext cx="149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4" name="椭圆 291852"/>
            <p:cNvSpPr>
              <a:spLocks noChangeArrowheads="1"/>
            </p:cNvSpPr>
            <p:nvPr/>
          </p:nvSpPr>
          <p:spPr bwMode="auto">
            <a:xfrm flipH="1">
              <a:off x="3792" y="156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91854" name="组合 291853"/>
          <p:cNvGrpSpPr/>
          <p:nvPr/>
        </p:nvGrpSpPr>
        <p:grpSpPr bwMode="auto">
          <a:xfrm>
            <a:off x="6553200" y="1790700"/>
            <a:ext cx="228600" cy="342900"/>
            <a:chOff x="3456" y="1560"/>
            <a:chExt cx="144" cy="216"/>
          </a:xfrm>
        </p:grpSpPr>
        <p:graphicFrame>
          <p:nvGraphicFramePr>
            <p:cNvPr id="69646" name="对象 291854"/>
            <p:cNvGraphicFramePr/>
            <p:nvPr/>
          </p:nvGraphicFramePr>
          <p:xfrm>
            <a:off x="3456" y="1592"/>
            <a:ext cx="14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24" name="" r:id="rId9" imgW="330200" imgH="419100" progId="Equation.3">
                    <p:embed/>
                  </p:oleObj>
                </mc:Choice>
                <mc:Fallback>
                  <p:oleObj name="" r:id="rId9" imgW="330200" imgH="419100" progId="Equation.3">
                    <p:embed/>
                    <p:pic>
                      <p:nvPicPr>
                        <p:cNvPr id="0" name="对象 29185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592"/>
                          <a:ext cx="14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7" name="椭圆 291855"/>
            <p:cNvSpPr>
              <a:spLocks noChangeArrowheads="1"/>
            </p:cNvSpPr>
            <p:nvPr/>
          </p:nvSpPr>
          <p:spPr bwMode="auto">
            <a:xfrm flipH="1">
              <a:off x="3468" y="156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69648" name="文本框 291856"/>
          <p:cNvSpPr txBox="1">
            <a:spLocks noChangeArrowheads="1"/>
          </p:cNvSpPr>
          <p:nvPr/>
        </p:nvSpPr>
        <p:spPr bwMode="auto">
          <a:xfrm>
            <a:off x="838200" y="7762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几何解释</a:t>
            </a:r>
            <a:r>
              <a:rPr lang="en-US" altLang="zh-CN" sz="2800" b="1">
                <a:solidFill>
                  <a:schemeClr val="accent2"/>
                </a:solidFill>
              </a:rPr>
              <a:t>:</a:t>
            </a:r>
            <a:endParaRPr lang="en-US" altLang="zh-CN" sz="2800" b="1"/>
          </a:p>
        </p:txBody>
      </p:sp>
      <p:graphicFrame>
        <p:nvGraphicFramePr>
          <p:cNvPr id="291858" name="对象 291857"/>
          <p:cNvGraphicFramePr/>
          <p:nvPr/>
        </p:nvGraphicFramePr>
        <p:xfrm>
          <a:off x="895350" y="1409700"/>
          <a:ext cx="4895850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25" name="" r:id="rId11" imgW="4991100" imgH="1638300" progId="Equation.3">
                  <p:embed/>
                </p:oleObj>
              </mc:Choice>
              <mc:Fallback>
                <p:oleObj name="" r:id="rId11" imgW="4991100" imgH="1638300" progId="Equation.3">
                  <p:embed/>
                  <p:pic>
                    <p:nvPicPr>
                      <p:cNvPr id="0" name="对象 29185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1409700"/>
                        <a:ext cx="4895850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59" name="对象 291858"/>
          <p:cNvGraphicFramePr/>
          <p:nvPr/>
        </p:nvGraphicFramePr>
        <p:xfrm>
          <a:off x="911225" y="3127375"/>
          <a:ext cx="7661275" cy="356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26" name="" r:id="rId13" imgW="7661910" imgH="3562985" progId="Word.Document.8">
                  <p:embed/>
                </p:oleObj>
              </mc:Choice>
              <mc:Fallback>
                <p:oleObj name="" r:id="rId13" imgW="7661910" imgH="3562985" progId="Word.Document.8">
                  <p:embed/>
                  <p:pic>
                    <p:nvPicPr>
                      <p:cNvPr id="0" name="对象 29185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3127375"/>
                        <a:ext cx="7661275" cy="356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1860" name="组合 291859"/>
          <p:cNvGrpSpPr/>
          <p:nvPr/>
        </p:nvGrpSpPr>
        <p:grpSpPr bwMode="auto">
          <a:xfrm>
            <a:off x="5486400" y="990600"/>
            <a:ext cx="3124200" cy="2133600"/>
            <a:chOff x="3216" y="624"/>
            <a:chExt cx="1968" cy="1344"/>
          </a:xfrm>
        </p:grpSpPr>
        <p:grpSp>
          <p:nvGrpSpPr>
            <p:cNvPr id="69652" name="组合 291860"/>
            <p:cNvGrpSpPr/>
            <p:nvPr/>
          </p:nvGrpSpPr>
          <p:grpSpPr bwMode="auto">
            <a:xfrm>
              <a:off x="3216" y="624"/>
              <a:ext cx="1968" cy="1344"/>
              <a:chOff x="2784" y="1056"/>
              <a:chExt cx="1968" cy="1344"/>
            </a:xfrm>
          </p:grpSpPr>
          <p:grpSp>
            <p:nvGrpSpPr>
              <p:cNvPr id="69653" name="组合 291861"/>
              <p:cNvGrpSpPr/>
              <p:nvPr/>
            </p:nvGrpSpPr>
            <p:grpSpPr bwMode="auto">
              <a:xfrm>
                <a:off x="2784" y="1056"/>
                <a:ext cx="1968" cy="1344"/>
                <a:chOff x="2784" y="1056"/>
                <a:chExt cx="1968" cy="1344"/>
              </a:xfrm>
            </p:grpSpPr>
            <p:sp>
              <p:nvSpPr>
                <p:cNvPr id="69654" name="直接连接符 291862"/>
                <p:cNvSpPr>
                  <a:spLocks noChangeShapeType="1"/>
                </p:cNvSpPr>
                <p:nvPr/>
              </p:nvSpPr>
              <p:spPr bwMode="auto">
                <a:xfrm flipV="1">
                  <a:off x="3048" y="1056"/>
                  <a:ext cx="0" cy="13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655" name="任意多边形 291863"/>
                <p:cNvSpPr>
                  <a:spLocks noChangeArrowheads="1"/>
                </p:cNvSpPr>
                <p:nvPr/>
              </p:nvSpPr>
              <p:spPr bwMode="auto">
                <a:xfrm>
                  <a:off x="2880" y="1240"/>
                  <a:ext cx="1624" cy="968"/>
                </a:xfrm>
                <a:custGeom>
                  <a:avLst/>
                  <a:gdLst>
                    <a:gd name="T0" fmla="*/ 0 w 1632"/>
                    <a:gd name="T1" fmla="*/ 920 h 1208"/>
                    <a:gd name="T2" fmla="*/ 96 w 1632"/>
                    <a:gd name="T3" fmla="*/ 1112 h 1208"/>
                    <a:gd name="T4" fmla="*/ 240 w 1632"/>
                    <a:gd name="T5" fmla="*/ 1208 h 1208"/>
                    <a:gd name="T6" fmla="*/ 384 w 1632"/>
                    <a:gd name="T7" fmla="*/ 1112 h 1208"/>
                    <a:gd name="T8" fmla="*/ 480 w 1632"/>
                    <a:gd name="T9" fmla="*/ 872 h 1208"/>
                    <a:gd name="T10" fmla="*/ 528 w 1632"/>
                    <a:gd name="T11" fmla="*/ 680 h 1208"/>
                    <a:gd name="T12" fmla="*/ 624 w 1632"/>
                    <a:gd name="T13" fmla="*/ 392 h 1208"/>
                    <a:gd name="T14" fmla="*/ 720 w 1632"/>
                    <a:gd name="T15" fmla="*/ 296 h 1208"/>
                    <a:gd name="T16" fmla="*/ 816 w 1632"/>
                    <a:gd name="T17" fmla="*/ 296 h 1208"/>
                    <a:gd name="T18" fmla="*/ 912 w 1632"/>
                    <a:gd name="T19" fmla="*/ 392 h 1208"/>
                    <a:gd name="T20" fmla="*/ 960 w 1632"/>
                    <a:gd name="T21" fmla="*/ 488 h 1208"/>
                    <a:gd name="T22" fmla="*/ 1056 w 1632"/>
                    <a:gd name="T23" fmla="*/ 584 h 1208"/>
                    <a:gd name="T24" fmla="*/ 1152 w 1632"/>
                    <a:gd name="T25" fmla="*/ 488 h 1208"/>
                    <a:gd name="T26" fmla="*/ 1200 w 1632"/>
                    <a:gd name="T27" fmla="*/ 296 h 1208"/>
                    <a:gd name="T28" fmla="*/ 1296 w 1632"/>
                    <a:gd name="T29" fmla="*/ 104 h 1208"/>
                    <a:gd name="T30" fmla="*/ 1392 w 1632"/>
                    <a:gd name="T31" fmla="*/ 8 h 1208"/>
                    <a:gd name="T32" fmla="*/ 1536 w 1632"/>
                    <a:gd name="T33" fmla="*/ 56 h 1208"/>
                    <a:gd name="T34" fmla="*/ 1632 w 1632"/>
                    <a:gd name="T35" fmla="*/ 200 h 1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632" h="1208">
                      <a:moveTo>
                        <a:pt x="0" y="920"/>
                      </a:moveTo>
                      <a:cubicBezTo>
                        <a:pt x="28" y="992"/>
                        <a:pt x="56" y="1064"/>
                        <a:pt x="96" y="1112"/>
                      </a:cubicBezTo>
                      <a:cubicBezTo>
                        <a:pt x="136" y="1160"/>
                        <a:pt x="192" y="1208"/>
                        <a:pt x="240" y="1208"/>
                      </a:cubicBezTo>
                      <a:cubicBezTo>
                        <a:pt x="288" y="1208"/>
                        <a:pt x="344" y="1168"/>
                        <a:pt x="384" y="1112"/>
                      </a:cubicBezTo>
                      <a:cubicBezTo>
                        <a:pt x="424" y="1056"/>
                        <a:pt x="456" y="944"/>
                        <a:pt x="480" y="872"/>
                      </a:cubicBezTo>
                      <a:cubicBezTo>
                        <a:pt x="504" y="800"/>
                        <a:pt x="504" y="760"/>
                        <a:pt x="528" y="680"/>
                      </a:cubicBezTo>
                      <a:cubicBezTo>
                        <a:pt x="552" y="600"/>
                        <a:pt x="592" y="456"/>
                        <a:pt x="624" y="392"/>
                      </a:cubicBezTo>
                      <a:cubicBezTo>
                        <a:pt x="656" y="328"/>
                        <a:pt x="688" y="312"/>
                        <a:pt x="720" y="296"/>
                      </a:cubicBezTo>
                      <a:cubicBezTo>
                        <a:pt x="752" y="280"/>
                        <a:pt x="784" y="280"/>
                        <a:pt x="816" y="296"/>
                      </a:cubicBezTo>
                      <a:cubicBezTo>
                        <a:pt x="848" y="312"/>
                        <a:pt x="888" y="360"/>
                        <a:pt x="912" y="392"/>
                      </a:cubicBezTo>
                      <a:cubicBezTo>
                        <a:pt x="936" y="424"/>
                        <a:pt x="936" y="456"/>
                        <a:pt x="960" y="488"/>
                      </a:cubicBezTo>
                      <a:cubicBezTo>
                        <a:pt x="984" y="520"/>
                        <a:pt x="1024" y="584"/>
                        <a:pt x="1056" y="584"/>
                      </a:cubicBezTo>
                      <a:cubicBezTo>
                        <a:pt x="1088" y="584"/>
                        <a:pt x="1128" y="536"/>
                        <a:pt x="1152" y="488"/>
                      </a:cubicBezTo>
                      <a:cubicBezTo>
                        <a:pt x="1176" y="440"/>
                        <a:pt x="1176" y="360"/>
                        <a:pt x="1200" y="296"/>
                      </a:cubicBezTo>
                      <a:cubicBezTo>
                        <a:pt x="1224" y="232"/>
                        <a:pt x="1264" y="152"/>
                        <a:pt x="1296" y="104"/>
                      </a:cubicBezTo>
                      <a:cubicBezTo>
                        <a:pt x="1328" y="56"/>
                        <a:pt x="1352" y="16"/>
                        <a:pt x="1392" y="8"/>
                      </a:cubicBezTo>
                      <a:cubicBezTo>
                        <a:pt x="1432" y="0"/>
                        <a:pt x="1496" y="24"/>
                        <a:pt x="1536" y="56"/>
                      </a:cubicBezTo>
                      <a:cubicBezTo>
                        <a:pt x="1576" y="88"/>
                        <a:pt x="1616" y="176"/>
                        <a:pt x="1632" y="200"/>
                      </a:cubicBez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panose="02010600030101010101" pitchFamily="2" charset="-122"/>
                    </a:defRPr>
                  </a:lvl1pPr>
                  <a:lvl2pPr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panose="02010600030101010101" pitchFamily="2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panose="02010600030101010101" pitchFamily="2" charset="-122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panose="02010600030101010101" pitchFamily="2" charset="-122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80604020202020204" pitchFamily="34" charset="0"/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80604020202020204" pitchFamily="34" charset="0"/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80604020202020204" pitchFamily="34" charset="0"/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80604020202020204" pitchFamily="34" charset="0"/>
                    <a:defRPr sz="2400">
                      <a:solidFill>
                        <a:schemeClr val="tx1"/>
                      </a:solidFill>
                      <a:latin typeface="Times New Roman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9656" name="直接连接符 291864"/>
                <p:cNvSpPr>
                  <a:spLocks noChangeShapeType="1"/>
                </p:cNvSpPr>
                <p:nvPr/>
              </p:nvSpPr>
              <p:spPr bwMode="auto">
                <a:xfrm>
                  <a:off x="2784" y="1584"/>
                  <a:ext cx="196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69657" name="对象 291865"/>
                <p:cNvGraphicFramePr/>
                <p:nvPr/>
              </p:nvGraphicFramePr>
              <p:xfrm>
                <a:off x="4641" y="1632"/>
                <a:ext cx="111" cy="10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0027" name="" r:id="rId15" imgW="254000" imgH="241300" progId="Equation.3">
                        <p:embed/>
                      </p:oleObj>
                    </mc:Choice>
                    <mc:Fallback>
                      <p:oleObj name="" r:id="rId15" imgW="254000" imgH="241300" progId="Equation.3">
                        <p:embed/>
                        <p:pic>
                          <p:nvPicPr>
                            <p:cNvPr id="0" name="对象 291865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41" y="1632"/>
                              <a:ext cx="111" cy="10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9658" name="对象 291866"/>
                <p:cNvGraphicFramePr/>
                <p:nvPr/>
              </p:nvGraphicFramePr>
              <p:xfrm>
                <a:off x="2914" y="1056"/>
                <a:ext cx="110" cy="1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0028" name="" r:id="rId17" imgW="254000" imgH="317500" progId="Equation.3">
                        <p:embed/>
                      </p:oleObj>
                    </mc:Choice>
                    <mc:Fallback>
                      <p:oleObj name="" r:id="rId17" imgW="254000" imgH="317500" progId="Equation.3">
                        <p:embed/>
                        <p:pic>
                          <p:nvPicPr>
                            <p:cNvPr id="0" name="对象 291866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14" y="1056"/>
                              <a:ext cx="110" cy="1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69659" name="对象 291867"/>
              <p:cNvGraphicFramePr/>
              <p:nvPr/>
            </p:nvGraphicFramePr>
            <p:xfrm>
              <a:off x="2942" y="1608"/>
              <a:ext cx="94" cy="1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029" name="" r:id="rId19" imgW="215900" imgH="241300" progId="Equation.3">
                      <p:embed/>
                    </p:oleObj>
                  </mc:Choice>
                  <mc:Fallback>
                    <p:oleObj name="" r:id="rId19" imgW="215900" imgH="241300" progId="Equation.3">
                      <p:embed/>
                      <p:pic>
                        <p:nvPicPr>
                          <p:cNvPr id="0" name="对象 29186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42" y="1608"/>
                            <a:ext cx="94" cy="1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9660" name="对象 291868"/>
            <p:cNvGraphicFramePr/>
            <p:nvPr/>
          </p:nvGraphicFramePr>
          <p:xfrm>
            <a:off x="3796" y="816"/>
            <a:ext cx="620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30" name="" r:id="rId21" imgW="1358265" imgH="393700" progId="Equation.3">
                    <p:embed/>
                  </p:oleObj>
                </mc:Choice>
                <mc:Fallback>
                  <p:oleObj name="" r:id="rId21" imgW="1358265" imgH="393700" progId="Equation.3">
                    <p:embed/>
                    <p:pic>
                      <p:nvPicPr>
                        <p:cNvPr id="0" name="对象 29186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6" y="816"/>
                          <a:ext cx="620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文本框 292865"/>
          <p:cNvSpPr txBox="1">
            <a:spLocks noChangeArrowheads="1"/>
          </p:cNvSpPr>
          <p:nvPr/>
        </p:nvSpPr>
        <p:spPr bwMode="auto">
          <a:xfrm>
            <a:off x="876300" y="51196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几何解释</a:t>
            </a:r>
            <a:r>
              <a:rPr lang="en-US" altLang="zh-CN" sz="2800" b="1">
                <a:solidFill>
                  <a:schemeClr val="accent2"/>
                </a:solidFill>
              </a:rPr>
              <a:t>:</a:t>
            </a:r>
            <a:endParaRPr lang="en-US" altLang="zh-CN" sz="2800" b="1"/>
          </a:p>
        </p:txBody>
      </p:sp>
      <p:grpSp>
        <p:nvGrpSpPr>
          <p:cNvPr id="292867" name="组合 292866"/>
          <p:cNvGrpSpPr/>
          <p:nvPr/>
        </p:nvGrpSpPr>
        <p:grpSpPr bwMode="auto">
          <a:xfrm>
            <a:off x="4552950" y="1165225"/>
            <a:ext cx="2933700" cy="396875"/>
            <a:chOff x="2884" y="686"/>
            <a:chExt cx="1848" cy="250"/>
          </a:xfrm>
        </p:grpSpPr>
        <p:sp>
          <p:nvSpPr>
            <p:cNvPr id="70659" name="直接连接符 292867"/>
            <p:cNvSpPr>
              <a:spLocks noChangeShapeType="1"/>
            </p:cNvSpPr>
            <p:nvPr/>
          </p:nvSpPr>
          <p:spPr bwMode="auto">
            <a:xfrm flipH="1">
              <a:off x="3120" y="816"/>
              <a:ext cx="1612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0" name="文本框 292868"/>
            <p:cNvSpPr txBox="1">
              <a:spLocks noChangeArrowheads="1"/>
            </p:cNvSpPr>
            <p:nvPr/>
          </p:nvSpPr>
          <p:spPr bwMode="auto">
            <a:xfrm>
              <a:off x="2884" y="686"/>
              <a:ext cx="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9" rIns="91436" bIns="45719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FF33CC"/>
                  </a:solidFill>
                </a:rPr>
                <a:t>M</a:t>
              </a:r>
              <a:endParaRPr lang="en-US" altLang="zh-CN"/>
            </a:p>
          </p:txBody>
        </p:sp>
      </p:grpSp>
      <p:grpSp>
        <p:nvGrpSpPr>
          <p:cNvPr id="292870" name="组合 292869"/>
          <p:cNvGrpSpPr/>
          <p:nvPr/>
        </p:nvGrpSpPr>
        <p:grpSpPr bwMode="auto">
          <a:xfrm>
            <a:off x="4597400" y="1489075"/>
            <a:ext cx="3308350" cy="396875"/>
            <a:chOff x="2836" y="890"/>
            <a:chExt cx="2084" cy="250"/>
          </a:xfrm>
        </p:grpSpPr>
        <p:sp>
          <p:nvSpPr>
            <p:cNvPr id="70662" name="直接连接符 292870"/>
            <p:cNvSpPr>
              <a:spLocks noChangeShapeType="1"/>
            </p:cNvSpPr>
            <p:nvPr/>
          </p:nvSpPr>
          <p:spPr bwMode="auto">
            <a:xfrm flipH="1">
              <a:off x="3048" y="1008"/>
              <a:ext cx="18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3" name="文本框 292871"/>
            <p:cNvSpPr txBox="1">
              <a:spLocks noChangeArrowheads="1"/>
            </p:cNvSpPr>
            <p:nvPr/>
          </p:nvSpPr>
          <p:spPr bwMode="auto">
            <a:xfrm>
              <a:off x="2836" y="890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9" rIns="91436" bIns="45719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/>
                <a:t>B</a:t>
              </a:r>
              <a:endParaRPr lang="en-US" altLang="zh-CN" sz="2000" b="1"/>
            </a:p>
          </p:txBody>
        </p:sp>
      </p:grpSp>
      <p:grpSp>
        <p:nvGrpSpPr>
          <p:cNvPr id="292873" name="组合 292872"/>
          <p:cNvGrpSpPr/>
          <p:nvPr/>
        </p:nvGrpSpPr>
        <p:grpSpPr bwMode="auto">
          <a:xfrm>
            <a:off x="4579938" y="1851025"/>
            <a:ext cx="2500312" cy="396875"/>
            <a:chOff x="2825" y="2702"/>
            <a:chExt cx="1575" cy="250"/>
          </a:xfrm>
        </p:grpSpPr>
        <p:sp>
          <p:nvSpPr>
            <p:cNvPr id="70665" name="直接连接符 292873"/>
            <p:cNvSpPr>
              <a:spLocks noChangeShapeType="1"/>
            </p:cNvSpPr>
            <p:nvPr/>
          </p:nvSpPr>
          <p:spPr bwMode="auto">
            <a:xfrm flipH="1">
              <a:off x="3048" y="2832"/>
              <a:ext cx="135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6" name="文本框 292874"/>
            <p:cNvSpPr txBox="1">
              <a:spLocks noChangeArrowheads="1"/>
            </p:cNvSpPr>
            <p:nvPr/>
          </p:nvSpPr>
          <p:spPr bwMode="auto">
            <a:xfrm>
              <a:off x="2825" y="2702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9" rIns="91436" bIns="45719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FF0000"/>
                  </a:solidFill>
                </a:rPr>
                <a:t>C</a:t>
              </a:r>
              <a:endParaRPr lang="en-US" altLang="zh-CN"/>
            </a:p>
          </p:txBody>
        </p:sp>
      </p:grpSp>
      <p:grpSp>
        <p:nvGrpSpPr>
          <p:cNvPr id="292876" name="组合 292875"/>
          <p:cNvGrpSpPr/>
          <p:nvPr/>
        </p:nvGrpSpPr>
        <p:grpSpPr bwMode="auto">
          <a:xfrm>
            <a:off x="4598988" y="2651125"/>
            <a:ext cx="500062" cy="396875"/>
            <a:chOff x="2837" y="1622"/>
            <a:chExt cx="315" cy="250"/>
          </a:xfrm>
        </p:grpSpPr>
        <p:sp>
          <p:nvSpPr>
            <p:cNvPr id="70668" name="直接连接符 292876"/>
            <p:cNvSpPr>
              <a:spLocks noChangeShapeType="1"/>
            </p:cNvSpPr>
            <p:nvPr/>
          </p:nvSpPr>
          <p:spPr bwMode="auto">
            <a:xfrm>
              <a:off x="3048" y="1728"/>
              <a:ext cx="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9" name="文本框 292877"/>
            <p:cNvSpPr txBox="1">
              <a:spLocks noChangeArrowheads="1"/>
            </p:cNvSpPr>
            <p:nvPr/>
          </p:nvSpPr>
          <p:spPr bwMode="auto">
            <a:xfrm>
              <a:off x="2837" y="1622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9" rIns="91436" bIns="45719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/>
                <a:t>A</a:t>
              </a:r>
              <a:endParaRPr lang="en-US" altLang="zh-CN"/>
            </a:p>
          </p:txBody>
        </p:sp>
      </p:grpSp>
      <p:grpSp>
        <p:nvGrpSpPr>
          <p:cNvPr id="292879" name="组合 292878"/>
          <p:cNvGrpSpPr/>
          <p:nvPr/>
        </p:nvGrpSpPr>
        <p:grpSpPr bwMode="auto">
          <a:xfrm>
            <a:off x="4578350" y="3051175"/>
            <a:ext cx="933450" cy="396875"/>
            <a:chOff x="2824" y="1874"/>
            <a:chExt cx="588" cy="250"/>
          </a:xfrm>
        </p:grpSpPr>
        <p:sp>
          <p:nvSpPr>
            <p:cNvPr id="70671" name="直接连接符 292879"/>
            <p:cNvSpPr>
              <a:spLocks noChangeShapeType="1"/>
            </p:cNvSpPr>
            <p:nvPr/>
          </p:nvSpPr>
          <p:spPr bwMode="auto">
            <a:xfrm flipH="1">
              <a:off x="3048" y="2016"/>
              <a:ext cx="364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2" name="文本框 292880"/>
            <p:cNvSpPr txBox="1">
              <a:spLocks noChangeArrowheads="1"/>
            </p:cNvSpPr>
            <p:nvPr/>
          </p:nvSpPr>
          <p:spPr bwMode="auto">
            <a:xfrm>
              <a:off x="2824" y="187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9" rIns="91436" bIns="45719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i="1">
                  <a:solidFill>
                    <a:srgbClr val="FF33CC"/>
                  </a:solidFill>
                </a:rPr>
                <a:t>m</a:t>
              </a:r>
              <a:endParaRPr lang="en-US" altLang="zh-CN"/>
            </a:p>
          </p:txBody>
        </p:sp>
      </p:grpSp>
      <p:grpSp>
        <p:nvGrpSpPr>
          <p:cNvPr id="292882" name="组合 292881"/>
          <p:cNvGrpSpPr/>
          <p:nvPr/>
        </p:nvGrpSpPr>
        <p:grpSpPr bwMode="auto">
          <a:xfrm>
            <a:off x="4973638" y="2155825"/>
            <a:ext cx="311150" cy="663575"/>
            <a:chOff x="3073" y="1310"/>
            <a:chExt cx="196" cy="418"/>
          </a:xfrm>
        </p:grpSpPr>
        <p:sp>
          <p:nvSpPr>
            <p:cNvPr id="70674" name="直接连接符 292882"/>
            <p:cNvSpPr>
              <a:spLocks noChangeShapeType="1"/>
            </p:cNvSpPr>
            <p:nvPr/>
          </p:nvSpPr>
          <p:spPr bwMode="auto">
            <a:xfrm flipV="1">
              <a:off x="3152" y="153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5" name="文本框 292883"/>
            <p:cNvSpPr txBox="1">
              <a:spLocks noChangeArrowheads="1"/>
            </p:cNvSpPr>
            <p:nvPr/>
          </p:nvSpPr>
          <p:spPr bwMode="auto">
            <a:xfrm>
              <a:off x="3073" y="131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9" rIns="91436" bIns="45719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i="1"/>
                <a:t>a</a:t>
              </a:r>
              <a:endParaRPr lang="en-US" altLang="zh-CN"/>
            </a:p>
          </p:txBody>
        </p:sp>
      </p:grpSp>
      <p:grpSp>
        <p:nvGrpSpPr>
          <p:cNvPr id="292885" name="组合 292884"/>
          <p:cNvGrpSpPr/>
          <p:nvPr/>
        </p:nvGrpSpPr>
        <p:grpSpPr bwMode="auto">
          <a:xfrm>
            <a:off x="7797800" y="1676400"/>
            <a:ext cx="311150" cy="1208088"/>
            <a:chOff x="4852" y="1008"/>
            <a:chExt cx="196" cy="761"/>
          </a:xfrm>
        </p:grpSpPr>
        <p:sp>
          <p:nvSpPr>
            <p:cNvPr id="70677" name="直接连接符 292885"/>
            <p:cNvSpPr>
              <a:spLocks noChangeShapeType="1"/>
            </p:cNvSpPr>
            <p:nvPr/>
          </p:nvSpPr>
          <p:spPr bwMode="auto">
            <a:xfrm>
              <a:off x="4920" y="1008"/>
              <a:ext cx="0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8" name="文本框 292886"/>
            <p:cNvSpPr txBox="1">
              <a:spLocks noChangeArrowheads="1"/>
            </p:cNvSpPr>
            <p:nvPr/>
          </p:nvSpPr>
          <p:spPr bwMode="auto">
            <a:xfrm>
              <a:off x="4852" y="151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9" rIns="91436" bIns="45719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i="1"/>
                <a:t>b</a:t>
              </a:r>
              <a:endParaRPr lang="en-US" altLang="zh-CN"/>
            </a:p>
          </p:txBody>
        </p:sp>
      </p:grpSp>
      <p:grpSp>
        <p:nvGrpSpPr>
          <p:cNvPr id="292888" name="组合 292887"/>
          <p:cNvGrpSpPr/>
          <p:nvPr/>
        </p:nvGrpSpPr>
        <p:grpSpPr bwMode="auto">
          <a:xfrm>
            <a:off x="6059488" y="2057400"/>
            <a:ext cx="227012" cy="762000"/>
            <a:chOff x="3757" y="2832"/>
            <a:chExt cx="143" cy="480"/>
          </a:xfrm>
        </p:grpSpPr>
        <p:sp>
          <p:nvSpPr>
            <p:cNvPr id="70680" name="直接连接符 292888"/>
            <p:cNvSpPr>
              <a:spLocks noChangeShapeType="1"/>
            </p:cNvSpPr>
            <p:nvPr/>
          </p:nvSpPr>
          <p:spPr bwMode="auto">
            <a:xfrm>
              <a:off x="3816" y="2832"/>
              <a:ext cx="0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0681" name="对象 292889"/>
            <p:cNvGraphicFramePr/>
            <p:nvPr/>
          </p:nvGraphicFramePr>
          <p:xfrm>
            <a:off x="3757" y="3120"/>
            <a:ext cx="14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386" name="" r:id="rId1" imgW="342900" imgH="457200" progId="Equation.3">
                    <p:embed/>
                  </p:oleObj>
                </mc:Choice>
                <mc:Fallback>
                  <p:oleObj name="" r:id="rId1" imgW="342900" imgH="457200" progId="Equation.3">
                    <p:embed/>
                    <p:pic>
                      <p:nvPicPr>
                        <p:cNvPr id="0" name="对象 29288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7" y="3120"/>
                          <a:ext cx="14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2891" name="组合 292890"/>
          <p:cNvGrpSpPr/>
          <p:nvPr/>
        </p:nvGrpSpPr>
        <p:grpSpPr bwMode="auto">
          <a:xfrm>
            <a:off x="6596063" y="2057400"/>
            <a:ext cx="246062" cy="762000"/>
            <a:chOff x="4095" y="1248"/>
            <a:chExt cx="155" cy="480"/>
          </a:xfrm>
        </p:grpSpPr>
        <p:sp>
          <p:nvSpPr>
            <p:cNvPr id="70683" name="直接连接符 292891"/>
            <p:cNvSpPr>
              <a:spLocks noChangeShapeType="1"/>
            </p:cNvSpPr>
            <p:nvPr/>
          </p:nvSpPr>
          <p:spPr bwMode="auto">
            <a:xfrm>
              <a:off x="4140" y="1248"/>
              <a:ext cx="0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0684" name="对象 292892"/>
            <p:cNvGraphicFramePr/>
            <p:nvPr/>
          </p:nvGraphicFramePr>
          <p:xfrm>
            <a:off x="4095" y="1536"/>
            <a:ext cx="15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387" name="" r:id="rId3" imgW="368300" imgH="457200" progId="Equation.3">
                    <p:embed/>
                  </p:oleObj>
                </mc:Choice>
                <mc:Fallback>
                  <p:oleObj name="" r:id="rId3" imgW="368300" imgH="457200" progId="Equation.3">
                    <p:embed/>
                    <p:pic>
                      <p:nvPicPr>
                        <p:cNvPr id="0" name="对象 29289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5" y="1536"/>
                          <a:ext cx="15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2894" name="组合 292893"/>
          <p:cNvGrpSpPr/>
          <p:nvPr/>
        </p:nvGrpSpPr>
        <p:grpSpPr bwMode="auto">
          <a:xfrm>
            <a:off x="7008813" y="2057400"/>
            <a:ext cx="246062" cy="762000"/>
            <a:chOff x="4355" y="1248"/>
            <a:chExt cx="155" cy="480"/>
          </a:xfrm>
        </p:grpSpPr>
        <p:sp>
          <p:nvSpPr>
            <p:cNvPr id="70686" name="直接连接符 292894"/>
            <p:cNvSpPr>
              <a:spLocks noChangeShapeType="1"/>
            </p:cNvSpPr>
            <p:nvPr/>
          </p:nvSpPr>
          <p:spPr bwMode="auto">
            <a:xfrm>
              <a:off x="4400" y="1248"/>
              <a:ext cx="0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0687" name="对象 292895"/>
            <p:cNvGraphicFramePr/>
            <p:nvPr/>
          </p:nvGraphicFramePr>
          <p:xfrm>
            <a:off x="4355" y="1536"/>
            <a:ext cx="15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388" name="" r:id="rId5" imgW="368300" imgH="457200" progId="Equation.3">
                    <p:embed/>
                  </p:oleObj>
                </mc:Choice>
                <mc:Fallback>
                  <p:oleObj name="" r:id="rId5" imgW="368300" imgH="457200" progId="Equation.3">
                    <p:embed/>
                    <p:pic>
                      <p:nvPicPr>
                        <p:cNvPr id="0" name="对象 29289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" y="1536"/>
                          <a:ext cx="15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2897" name="组合 292896"/>
          <p:cNvGrpSpPr/>
          <p:nvPr/>
        </p:nvGrpSpPr>
        <p:grpSpPr bwMode="auto">
          <a:xfrm>
            <a:off x="7421563" y="1371600"/>
            <a:ext cx="261937" cy="1447800"/>
            <a:chOff x="4615" y="816"/>
            <a:chExt cx="165" cy="912"/>
          </a:xfrm>
        </p:grpSpPr>
        <p:sp>
          <p:nvSpPr>
            <p:cNvPr id="70689" name="直接连接符 292897"/>
            <p:cNvSpPr>
              <a:spLocks noChangeShapeType="1"/>
            </p:cNvSpPr>
            <p:nvPr/>
          </p:nvSpPr>
          <p:spPr bwMode="auto">
            <a:xfrm>
              <a:off x="4660" y="816"/>
              <a:ext cx="0" cy="72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0690" name="对象 292898"/>
            <p:cNvGraphicFramePr/>
            <p:nvPr/>
          </p:nvGraphicFramePr>
          <p:xfrm>
            <a:off x="4615" y="1536"/>
            <a:ext cx="16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389" name="" r:id="rId7" imgW="393700" imgH="457200" progId="Equation.3">
                    <p:embed/>
                  </p:oleObj>
                </mc:Choice>
                <mc:Fallback>
                  <p:oleObj name="" r:id="rId7" imgW="393700" imgH="457200" progId="Equation.3">
                    <p:embed/>
                    <p:pic>
                      <p:nvPicPr>
                        <p:cNvPr id="0" name="对象 29289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5" y="1536"/>
                          <a:ext cx="16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2900" name="组合 292899"/>
          <p:cNvGrpSpPr/>
          <p:nvPr/>
        </p:nvGrpSpPr>
        <p:grpSpPr bwMode="auto">
          <a:xfrm>
            <a:off x="5511800" y="2514600"/>
            <a:ext cx="273050" cy="762000"/>
            <a:chOff x="3412" y="1536"/>
            <a:chExt cx="172" cy="480"/>
          </a:xfrm>
        </p:grpSpPr>
        <p:sp>
          <p:nvSpPr>
            <p:cNvPr id="70692" name="直接连接符 292900"/>
            <p:cNvSpPr>
              <a:spLocks noChangeShapeType="1"/>
            </p:cNvSpPr>
            <p:nvPr/>
          </p:nvSpPr>
          <p:spPr bwMode="auto">
            <a:xfrm flipV="1">
              <a:off x="3412" y="1536"/>
              <a:ext cx="0" cy="48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0693" name="对象 292901"/>
            <p:cNvGraphicFramePr/>
            <p:nvPr/>
          </p:nvGraphicFramePr>
          <p:xfrm>
            <a:off x="3435" y="1556"/>
            <a:ext cx="149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390" name="" r:id="rId9" imgW="355600" imgH="418465" progId="Equation.3">
                    <p:embed/>
                  </p:oleObj>
                </mc:Choice>
                <mc:Fallback>
                  <p:oleObj name="" r:id="rId9" imgW="355600" imgH="418465" progId="Equation.3">
                    <p:embed/>
                    <p:pic>
                      <p:nvPicPr>
                        <p:cNvPr id="0" name="对象 2929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" y="1556"/>
                          <a:ext cx="149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2903" name="组合 292902"/>
          <p:cNvGrpSpPr/>
          <p:nvPr/>
        </p:nvGrpSpPr>
        <p:grpSpPr bwMode="auto">
          <a:xfrm>
            <a:off x="4400550" y="828675"/>
            <a:ext cx="4286250" cy="2828925"/>
            <a:chOff x="2712" y="474"/>
            <a:chExt cx="2700" cy="1782"/>
          </a:xfrm>
        </p:grpSpPr>
        <p:grpSp>
          <p:nvGrpSpPr>
            <p:cNvPr id="70695" name="组合 292903"/>
            <p:cNvGrpSpPr/>
            <p:nvPr/>
          </p:nvGrpSpPr>
          <p:grpSpPr bwMode="auto">
            <a:xfrm>
              <a:off x="2712" y="474"/>
              <a:ext cx="2700" cy="1782"/>
              <a:chOff x="2712" y="474"/>
              <a:chExt cx="2700" cy="1782"/>
            </a:xfrm>
          </p:grpSpPr>
          <p:sp>
            <p:nvSpPr>
              <p:cNvPr id="70696" name="直接连接符 292904"/>
              <p:cNvSpPr>
                <a:spLocks noChangeShapeType="1"/>
              </p:cNvSpPr>
              <p:nvPr/>
            </p:nvSpPr>
            <p:spPr bwMode="auto">
              <a:xfrm flipV="1">
                <a:off x="2712" y="1536"/>
                <a:ext cx="265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97" name="直接连接符 292905"/>
              <p:cNvSpPr>
                <a:spLocks noChangeShapeType="1"/>
              </p:cNvSpPr>
              <p:nvPr/>
            </p:nvSpPr>
            <p:spPr bwMode="auto">
              <a:xfrm flipV="1">
                <a:off x="3048" y="480"/>
                <a:ext cx="0" cy="17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98" name="任意多边形 292906"/>
              <p:cNvSpPr>
                <a:spLocks noChangeArrowheads="1"/>
              </p:cNvSpPr>
              <p:nvPr/>
            </p:nvSpPr>
            <p:spPr bwMode="auto">
              <a:xfrm>
                <a:off x="3152" y="808"/>
                <a:ext cx="1768" cy="1208"/>
              </a:xfrm>
              <a:custGeom>
                <a:avLst/>
                <a:gdLst>
                  <a:gd name="T0" fmla="*/ 0 w 1632"/>
                  <a:gd name="T1" fmla="*/ 920 h 1208"/>
                  <a:gd name="T2" fmla="*/ 96 w 1632"/>
                  <a:gd name="T3" fmla="*/ 1112 h 1208"/>
                  <a:gd name="T4" fmla="*/ 240 w 1632"/>
                  <a:gd name="T5" fmla="*/ 1208 h 1208"/>
                  <a:gd name="T6" fmla="*/ 384 w 1632"/>
                  <a:gd name="T7" fmla="*/ 1112 h 1208"/>
                  <a:gd name="T8" fmla="*/ 480 w 1632"/>
                  <a:gd name="T9" fmla="*/ 872 h 1208"/>
                  <a:gd name="T10" fmla="*/ 528 w 1632"/>
                  <a:gd name="T11" fmla="*/ 680 h 1208"/>
                  <a:gd name="T12" fmla="*/ 624 w 1632"/>
                  <a:gd name="T13" fmla="*/ 392 h 1208"/>
                  <a:gd name="T14" fmla="*/ 720 w 1632"/>
                  <a:gd name="T15" fmla="*/ 296 h 1208"/>
                  <a:gd name="T16" fmla="*/ 816 w 1632"/>
                  <a:gd name="T17" fmla="*/ 296 h 1208"/>
                  <a:gd name="T18" fmla="*/ 912 w 1632"/>
                  <a:gd name="T19" fmla="*/ 392 h 1208"/>
                  <a:gd name="T20" fmla="*/ 960 w 1632"/>
                  <a:gd name="T21" fmla="*/ 488 h 1208"/>
                  <a:gd name="T22" fmla="*/ 1056 w 1632"/>
                  <a:gd name="T23" fmla="*/ 584 h 1208"/>
                  <a:gd name="T24" fmla="*/ 1152 w 1632"/>
                  <a:gd name="T25" fmla="*/ 488 h 1208"/>
                  <a:gd name="T26" fmla="*/ 1200 w 1632"/>
                  <a:gd name="T27" fmla="*/ 296 h 1208"/>
                  <a:gd name="T28" fmla="*/ 1296 w 1632"/>
                  <a:gd name="T29" fmla="*/ 104 h 1208"/>
                  <a:gd name="T30" fmla="*/ 1392 w 1632"/>
                  <a:gd name="T31" fmla="*/ 8 h 1208"/>
                  <a:gd name="T32" fmla="*/ 1536 w 1632"/>
                  <a:gd name="T33" fmla="*/ 56 h 1208"/>
                  <a:gd name="T34" fmla="*/ 1632 w 1632"/>
                  <a:gd name="T35" fmla="*/ 200 h 1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32" h="1208">
                    <a:moveTo>
                      <a:pt x="0" y="920"/>
                    </a:moveTo>
                    <a:cubicBezTo>
                      <a:pt x="28" y="992"/>
                      <a:pt x="56" y="1064"/>
                      <a:pt x="96" y="1112"/>
                    </a:cubicBezTo>
                    <a:cubicBezTo>
                      <a:pt x="136" y="1160"/>
                      <a:pt x="192" y="1208"/>
                      <a:pt x="240" y="1208"/>
                    </a:cubicBezTo>
                    <a:cubicBezTo>
                      <a:pt x="288" y="1208"/>
                      <a:pt x="344" y="1168"/>
                      <a:pt x="384" y="1112"/>
                    </a:cubicBezTo>
                    <a:cubicBezTo>
                      <a:pt x="424" y="1056"/>
                      <a:pt x="456" y="944"/>
                      <a:pt x="480" y="872"/>
                    </a:cubicBezTo>
                    <a:cubicBezTo>
                      <a:pt x="504" y="800"/>
                      <a:pt x="504" y="760"/>
                      <a:pt x="528" y="680"/>
                    </a:cubicBezTo>
                    <a:cubicBezTo>
                      <a:pt x="552" y="600"/>
                      <a:pt x="592" y="456"/>
                      <a:pt x="624" y="392"/>
                    </a:cubicBezTo>
                    <a:cubicBezTo>
                      <a:pt x="656" y="328"/>
                      <a:pt x="688" y="312"/>
                      <a:pt x="720" y="296"/>
                    </a:cubicBezTo>
                    <a:cubicBezTo>
                      <a:pt x="752" y="280"/>
                      <a:pt x="784" y="280"/>
                      <a:pt x="816" y="296"/>
                    </a:cubicBezTo>
                    <a:cubicBezTo>
                      <a:pt x="848" y="312"/>
                      <a:pt x="888" y="360"/>
                      <a:pt x="912" y="392"/>
                    </a:cubicBezTo>
                    <a:cubicBezTo>
                      <a:pt x="936" y="424"/>
                      <a:pt x="936" y="456"/>
                      <a:pt x="960" y="488"/>
                    </a:cubicBezTo>
                    <a:cubicBezTo>
                      <a:pt x="984" y="520"/>
                      <a:pt x="1024" y="584"/>
                      <a:pt x="1056" y="584"/>
                    </a:cubicBezTo>
                    <a:cubicBezTo>
                      <a:pt x="1088" y="584"/>
                      <a:pt x="1128" y="536"/>
                      <a:pt x="1152" y="488"/>
                    </a:cubicBezTo>
                    <a:cubicBezTo>
                      <a:pt x="1176" y="440"/>
                      <a:pt x="1176" y="360"/>
                      <a:pt x="1200" y="296"/>
                    </a:cubicBezTo>
                    <a:cubicBezTo>
                      <a:pt x="1224" y="232"/>
                      <a:pt x="1264" y="152"/>
                      <a:pt x="1296" y="104"/>
                    </a:cubicBezTo>
                    <a:cubicBezTo>
                      <a:pt x="1328" y="56"/>
                      <a:pt x="1352" y="16"/>
                      <a:pt x="1392" y="8"/>
                    </a:cubicBezTo>
                    <a:cubicBezTo>
                      <a:pt x="1432" y="0"/>
                      <a:pt x="1496" y="24"/>
                      <a:pt x="1536" y="56"/>
                    </a:cubicBezTo>
                    <a:cubicBezTo>
                      <a:pt x="1576" y="88"/>
                      <a:pt x="1616" y="176"/>
                      <a:pt x="1632" y="200"/>
                    </a:cubicBezTo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80604020202020204" pitchFamily="34" charset="0"/>
                  <a:defRPr sz="2400">
                    <a:solidFill>
                      <a:schemeClr val="tx1"/>
                    </a:solidFill>
                    <a:latin typeface="Times New Roman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aphicFrame>
            <p:nvGraphicFramePr>
              <p:cNvPr id="70699" name="对象 292907"/>
              <p:cNvGraphicFramePr/>
              <p:nvPr/>
            </p:nvGraphicFramePr>
            <p:xfrm>
              <a:off x="5268" y="1598"/>
              <a:ext cx="144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391" name="" r:id="rId11" imgW="254000" imgH="241300" progId="Equation.3">
                      <p:embed/>
                    </p:oleObj>
                  </mc:Choice>
                  <mc:Fallback>
                    <p:oleObj name="" r:id="rId11" imgW="254000" imgH="241300" progId="Equation.3">
                      <p:embed/>
                      <p:pic>
                        <p:nvPicPr>
                          <p:cNvPr id="0" name="对象 29290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68" y="1598"/>
                            <a:ext cx="144" cy="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700" name="对象 292908"/>
              <p:cNvGraphicFramePr/>
              <p:nvPr/>
            </p:nvGraphicFramePr>
            <p:xfrm>
              <a:off x="2880" y="474"/>
              <a:ext cx="145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392" name="" r:id="rId13" imgW="254000" imgH="317500" progId="Equation.3">
                      <p:embed/>
                    </p:oleObj>
                  </mc:Choice>
                  <mc:Fallback>
                    <p:oleObj name="" r:id="rId13" imgW="254000" imgH="317500" progId="Equation.3">
                      <p:embed/>
                      <p:pic>
                        <p:nvPicPr>
                          <p:cNvPr id="0" name="对象 29290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474"/>
                            <a:ext cx="145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701" name="对象 292909"/>
              <p:cNvGraphicFramePr/>
              <p:nvPr/>
            </p:nvGraphicFramePr>
            <p:xfrm>
              <a:off x="2928" y="1560"/>
              <a:ext cx="122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393" name="" r:id="rId15" imgW="215900" imgH="241300" progId="Equation.3">
                      <p:embed/>
                    </p:oleObj>
                  </mc:Choice>
                  <mc:Fallback>
                    <p:oleObj name="" r:id="rId15" imgW="215900" imgH="241300" progId="Equation.3">
                      <p:embed/>
                      <p:pic>
                        <p:nvPicPr>
                          <p:cNvPr id="0" name="对象 29290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" y="1560"/>
                            <a:ext cx="122" cy="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0702" name="对象 292910"/>
            <p:cNvGraphicFramePr/>
            <p:nvPr/>
          </p:nvGraphicFramePr>
          <p:xfrm>
            <a:off x="3120" y="1041"/>
            <a:ext cx="716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394" name="" r:id="rId17" imgW="1358265" imgH="393700" progId="Equation.3">
                    <p:embed/>
                  </p:oleObj>
                </mc:Choice>
                <mc:Fallback>
                  <p:oleObj name="" r:id="rId17" imgW="1358265" imgH="393700" progId="Equation.3">
                    <p:embed/>
                    <p:pic>
                      <p:nvPicPr>
                        <p:cNvPr id="0" name="对象 2929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041"/>
                          <a:ext cx="716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703" name="文本框 292911"/>
          <p:cNvSpPr txBox="1">
            <a:spLocks noChangeArrowheads="1"/>
          </p:cNvSpPr>
          <p:nvPr/>
        </p:nvSpPr>
        <p:spPr bwMode="auto">
          <a:xfrm>
            <a:off x="838200" y="8143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2" charset="-122"/>
              </a:rPr>
              <a:t>证</a:t>
            </a:r>
            <a:endParaRPr lang="zh-CN" altLang="en-US" sz="2800" b="1"/>
          </a:p>
        </p:txBody>
      </p:sp>
      <p:graphicFrame>
        <p:nvGraphicFramePr>
          <p:cNvPr id="292913" name="对象 292912"/>
          <p:cNvGraphicFramePr/>
          <p:nvPr/>
        </p:nvGraphicFramePr>
        <p:xfrm>
          <a:off x="1455738" y="920750"/>
          <a:ext cx="326866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395" name="" r:id="rId19" imgW="3516630" imgH="444500" progId="Equation.3">
                  <p:embed/>
                </p:oleObj>
              </mc:Choice>
              <mc:Fallback>
                <p:oleObj name="" r:id="rId19" imgW="3516630" imgH="444500" progId="Equation.3">
                  <p:embed/>
                  <p:pic>
                    <p:nvPicPr>
                      <p:cNvPr id="0" name="对象 292912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920750"/>
                        <a:ext cx="3268662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914" name="对象 292913"/>
          <p:cNvGraphicFramePr/>
          <p:nvPr/>
        </p:nvGraphicFramePr>
        <p:xfrm>
          <a:off x="946150" y="1492250"/>
          <a:ext cx="36258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396" name="" r:id="rId21" imgW="3962400" imgH="457200" progId="Equation.3">
                  <p:embed/>
                </p:oleObj>
              </mc:Choice>
              <mc:Fallback>
                <p:oleObj name="" r:id="rId21" imgW="3962400" imgH="457200" progId="Equation.3">
                  <p:embed/>
                  <p:pic>
                    <p:nvPicPr>
                      <p:cNvPr id="0" name="对象 292913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1492250"/>
                        <a:ext cx="36258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915" name="对象 292914"/>
          <p:cNvGraphicFramePr/>
          <p:nvPr/>
        </p:nvGraphicFramePr>
        <p:xfrm>
          <a:off x="915988" y="2046288"/>
          <a:ext cx="276066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397" name="" r:id="rId23" imgW="2970530" imgH="444500" progId="Equation.3">
                  <p:embed/>
                </p:oleObj>
              </mc:Choice>
              <mc:Fallback>
                <p:oleObj name="" r:id="rId23" imgW="2970530" imgH="444500" progId="Equation.3">
                  <p:embed/>
                  <p:pic>
                    <p:nvPicPr>
                      <p:cNvPr id="0" name="对象 292914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2046288"/>
                        <a:ext cx="2760662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916" name="对象 292915"/>
          <p:cNvGraphicFramePr/>
          <p:nvPr/>
        </p:nvGraphicFramePr>
        <p:xfrm>
          <a:off x="2001838" y="2587625"/>
          <a:ext cx="12747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398" name="" r:id="rId25" imgW="1370965" imgH="393700" progId="Equation.3">
                  <p:embed/>
                </p:oleObj>
              </mc:Choice>
              <mc:Fallback>
                <p:oleObj name="" r:id="rId25" imgW="1370965" imgH="393700" progId="Equation.3">
                  <p:embed/>
                  <p:pic>
                    <p:nvPicPr>
                      <p:cNvPr id="0" name="对象 292915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8" y="2587625"/>
                        <a:ext cx="127476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917" name="对象 292916"/>
          <p:cNvGraphicFramePr/>
          <p:nvPr/>
        </p:nvGraphicFramePr>
        <p:xfrm>
          <a:off x="892175" y="3119438"/>
          <a:ext cx="23717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399" name="" r:id="rId27" imgW="2550795" imgH="405765" progId="Equation.3">
                  <p:embed/>
                </p:oleObj>
              </mc:Choice>
              <mc:Fallback>
                <p:oleObj name="" r:id="rId27" imgW="2550795" imgH="405765" progId="Equation.3">
                  <p:embed/>
                  <p:pic>
                    <p:nvPicPr>
                      <p:cNvPr id="0" name="对象 292916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3119438"/>
                        <a:ext cx="237172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918" name="对象 292917"/>
          <p:cNvGraphicFramePr/>
          <p:nvPr/>
        </p:nvGraphicFramePr>
        <p:xfrm>
          <a:off x="3192463" y="3113088"/>
          <a:ext cx="12747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00" name="" r:id="rId29" imgW="1370965" imgH="393700" progId="Equation.3">
                  <p:embed/>
                </p:oleObj>
              </mc:Choice>
              <mc:Fallback>
                <p:oleObj name="" r:id="rId29" imgW="1370965" imgH="393700" progId="Equation.3">
                  <p:embed/>
                  <p:pic>
                    <p:nvPicPr>
                      <p:cNvPr id="0" name="对象 292917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2463" y="3113088"/>
                        <a:ext cx="127476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919" name="对象 292918"/>
          <p:cNvGraphicFramePr/>
          <p:nvPr/>
        </p:nvGraphicFramePr>
        <p:xfrm>
          <a:off x="919163" y="3832225"/>
          <a:ext cx="24923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01" name="" r:id="rId31" imgW="2689860" imgH="405765" progId="Equation.3">
                  <p:embed/>
                </p:oleObj>
              </mc:Choice>
              <mc:Fallback>
                <p:oleObj name="" r:id="rId31" imgW="2689860" imgH="405765" progId="Equation.3">
                  <p:embed/>
                  <p:pic>
                    <p:nvPicPr>
                      <p:cNvPr id="0" name="对象 292918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3832225"/>
                        <a:ext cx="2492375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920" name="文本框 292919"/>
          <p:cNvSpPr txBox="1">
            <a:spLocks noChangeArrowheads="1"/>
          </p:cNvSpPr>
          <p:nvPr/>
        </p:nvSpPr>
        <p:spPr bwMode="auto">
          <a:xfrm>
            <a:off x="3657600" y="371475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由零点定理</a:t>
            </a:r>
            <a:r>
              <a:rPr lang="en-US" altLang="zh-CN" sz="2800" b="1"/>
              <a:t>,</a:t>
            </a:r>
            <a:endParaRPr lang="en-US" altLang="zh-CN" sz="2800" b="1"/>
          </a:p>
        </p:txBody>
      </p:sp>
      <p:graphicFrame>
        <p:nvGraphicFramePr>
          <p:cNvPr id="292921" name="对象 292920"/>
          <p:cNvGraphicFramePr/>
          <p:nvPr/>
        </p:nvGraphicFramePr>
        <p:xfrm>
          <a:off x="5995988" y="3779838"/>
          <a:ext cx="2081212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02" name="" r:id="rId33" imgW="2247900" imgH="457200" progId="Equation.3">
                  <p:embed/>
                </p:oleObj>
              </mc:Choice>
              <mc:Fallback>
                <p:oleObj name="" r:id="rId33" imgW="2247900" imgH="457200" progId="Equation.3">
                  <p:embed/>
                  <p:pic>
                    <p:nvPicPr>
                      <p:cNvPr id="0" name="对象 292920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988" y="3779838"/>
                        <a:ext cx="2081212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922" name="对象 292921"/>
          <p:cNvGraphicFramePr/>
          <p:nvPr/>
        </p:nvGraphicFramePr>
        <p:xfrm>
          <a:off x="896938" y="4435475"/>
          <a:ext cx="13398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03" name="" r:id="rId35" imgW="1447800" imgH="419100" progId="Equation.3">
                  <p:embed/>
                </p:oleObj>
              </mc:Choice>
              <mc:Fallback>
                <p:oleObj name="" r:id="rId35" imgW="1447800" imgH="419100" progId="Equation.3">
                  <p:embed/>
                  <p:pic>
                    <p:nvPicPr>
                      <p:cNvPr id="0" name="对象 292921"/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4435475"/>
                        <a:ext cx="133985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923" name="对象 292922"/>
          <p:cNvGraphicFramePr/>
          <p:nvPr/>
        </p:nvGraphicFramePr>
        <p:xfrm>
          <a:off x="2536825" y="4446588"/>
          <a:ext cx="343217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04" name="" r:id="rId37" imgW="3706495" imgH="431800" progId="Equation.3">
                  <p:embed/>
                </p:oleObj>
              </mc:Choice>
              <mc:Fallback>
                <p:oleObj name="" r:id="rId37" imgW="3706495" imgH="431800" progId="Equation.3">
                  <p:embed/>
                  <p:pic>
                    <p:nvPicPr>
                      <p:cNvPr id="0" name="对象 292922"/>
                      <p:cNvPicPr>
                        <a:picLocks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4446588"/>
                        <a:ext cx="3432175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924" name="对象 292923"/>
          <p:cNvGraphicFramePr/>
          <p:nvPr/>
        </p:nvGraphicFramePr>
        <p:xfrm>
          <a:off x="6315075" y="4462463"/>
          <a:ext cx="176212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05" name="" r:id="rId39" imgW="1905000" imgH="419100" progId="Equation.3">
                  <p:embed/>
                </p:oleObj>
              </mc:Choice>
              <mc:Fallback>
                <p:oleObj name="" r:id="rId39" imgW="1905000" imgH="419100" progId="Equation.3">
                  <p:embed/>
                  <p:pic>
                    <p:nvPicPr>
                      <p:cNvPr id="0" name="对象 292923"/>
                      <p:cNvPicPr>
                        <a:picLocks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075" y="4462463"/>
                        <a:ext cx="1762125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925" name="对象 292924"/>
          <p:cNvGraphicFramePr/>
          <p:nvPr/>
        </p:nvGraphicFramePr>
        <p:xfrm>
          <a:off x="908050" y="5192713"/>
          <a:ext cx="64150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06" name="" r:id="rId41" imgW="6413500" imgH="977900" progId="Equation.3">
                  <p:embed/>
                </p:oleObj>
              </mc:Choice>
              <mc:Fallback>
                <p:oleObj name="" r:id="rId41" imgW="6413500" imgH="977900" progId="Equation.3">
                  <p:embed/>
                  <p:pic>
                    <p:nvPicPr>
                      <p:cNvPr id="0" name="对象 292924"/>
                      <p:cNvPicPr>
                        <a:picLocks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5192713"/>
                        <a:ext cx="641508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9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9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9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92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9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9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9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2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9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9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9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9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9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75"/>
                                        <p:tgtEl>
                                          <p:spTgt spid="29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9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9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9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9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75"/>
                                        <p:tgtEl>
                                          <p:spTgt spid="29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9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6" grpId="0"/>
      <p:bldP spid="29292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文本框 293889"/>
          <p:cNvSpPr txBox="1">
            <a:spLocks noChangeArrowheads="1"/>
          </p:cNvSpPr>
          <p:nvPr/>
        </p:nvSpPr>
        <p:spPr bwMode="auto">
          <a:xfrm>
            <a:off x="838200" y="715963"/>
            <a:ext cx="739140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推论  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在闭区间上连续的函数必取得介于最大值     与最小值       之间的任何值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en-US" altLang="zh-CN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3891" name="文本框 293890"/>
          <p:cNvSpPr txBox="1">
            <a:spLocks noChangeArrowheads="1"/>
          </p:cNvSpPr>
          <p:nvPr/>
        </p:nvSpPr>
        <p:spPr bwMode="auto">
          <a:xfrm>
            <a:off x="800100" y="179705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endParaRPr lang="en-US" altLang="zh-CN" sz="2800" b="1"/>
          </a:p>
        </p:txBody>
      </p:sp>
      <p:graphicFrame>
        <p:nvGraphicFramePr>
          <p:cNvPr id="293892" name="对象 293891"/>
          <p:cNvGraphicFramePr/>
          <p:nvPr/>
        </p:nvGraphicFramePr>
        <p:xfrm>
          <a:off x="1581150" y="1841500"/>
          <a:ext cx="633888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5" name="" r:id="rId1" imgW="6337300" imgH="1016000" progId="Equation.3">
                  <p:embed/>
                </p:oleObj>
              </mc:Choice>
              <mc:Fallback>
                <p:oleObj name="" r:id="rId1" imgW="6337300" imgH="1016000" progId="Equation.3">
                  <p:embed/>
                  <p:pic>
                    <p:nvPicPr>
                      <p:cNvPr id="0" name="对象 293891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1841500"/>
                        <a:ext cx="6338888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893" name="文本框 293892"/>
          <p:cNvSpPr txBox="1">
            <a:spLocks noChangeArrowheads="1"/>
          </p:cNvSpPr>
          <p:nvPr/>
        </p:nvSpPr>
        <p:spPr bwMode="auto">
          <a:xfrm>
            <a:off x="838200" y="3035300"/>
            <a:ext cx="1257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2" charset="-122"/>
              </a:rPr>
              <a:t>证</a:t>
            </a:r>
            <a:endParaRPr lang="zh-CN" altLang="en-US" sz="2800" b="1"/>
          </a:p>
        </p:txBody>
      </p:sp>
      <p:graphicFrame>
        <p:nvGraphicFramePr>
          <p:cNvPr id="293894" name="对象 293893"/>
          <p:cNvGraphicFramePr/>
          <p:nvPr/>
        </p:nvGraphicFramePr>
        <p:xfrm>
          <a:off x="1509713" y="3097213"/>
          <a:ext cx="334327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6" name="" r:id="rId3" imgW="3683000" imgH="469900" progId="Equation.3">
                  <p:embed/>
                </p:oleObj>
              </mc:Choice>
              <mc:Fallback>
                <p:oleObj name="" r:id="rId3" imgW="3683000" imgH="469900" progId="Equation.3">
                  <p:embed/>
                  <p:pic>
                    <p:nvPicPr>
                      <p:cNvPr id="0" name="对象 29389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3097213"/>
                        <a:ext cx="334327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895" name="对象 293894"/>
          <p:cNvGraphicFramePr/>
          <p:nvPr/>
        </p:nvGraphicFramePr>
        <p:xfrm>
          <a:off x="5094288" y="3089275"/>
          <a:ext cx="35544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7" name="" r:id="rId5" imgW="3797300" imgH="457200" progId="Equation.3">
                  <p:embed/>
                </p:oleObj>
              </mc:Choice>
              <mc:Fallback>
                <p:oleObj name="" r:id="rId5" imgW="3797300" imgH="457200" progId="Equation.3">
                  <p:embed/>
                  <p:pic>
                    <p:nvPicPr>
                      <p:cNvPr id="0" name="对象 29389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3089275"/>
                        <a:ext cx="355441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896" name="对象 293895"/>
          <p:cNvGraphicFramePr/>
          <p:nvPr/>
        </p:nvGraphicFramePr>
        <p:xfrm>
          <a:off x="1536700" y="3892550"/>
          <a:ext cx="20637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8" name="" r:id="rId7" imgW="2271395" imgH="405765" progId="Equation.3">
                  <p:embed/>
                </p:oleObj>
              </mc:Choice>
              <mc:Fallback>
                <p:oleObj name="" r:id="rId7" imgW="2271395" imgH="405765" progId="Equation.3">
                  <p:embed/>
                  <p:pic>
                    <p:nvPicPr>
                      <p:cNvPr id="0" name="对象 29389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3892550"/>
                        <a:ext cx="206375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897" name="对象 293896"/>
          <p:cNvGraphicFramePr/>
          <p:nvPr/>
        </p:nvGraphicFramePr>
        <p:xfrm>
          <a:off x="3914775" y="3897313"/>
          <a:ext cx="203993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9" name="" r:id="rId9" imgW="2245995" imgH="405765" progId="Equation.3">
                  <p:embed/>
                </p:oleObj>
              </mc:Choice>
              <mc:Fallback>
                <p:oleObj name="" r:id="rId9" imgW="2245995" imgH="405765" progId="Equation.3">
                  <p:embed/>
                  <p:pic>
                    <p:nvPicPr>
                      <p:cNvPr id="0" name="对象 29389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775" y="3897313"/>
                        <a:ext cx="2039938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898" name="文本框 293897"/>
          <p:cNvSpPr txBox="1">
            <a:spLocks noChangeArrowheads="1"/>
          </p:cNvSpPr>
          <p:nvPr/>
        </p:nvSpPr>
        <p:spPr bwMode="auto">
          <a:xfrm>
            <a:off x="6343650" y="3802063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由零点定理</a:t>
            </a:r>
            <a:r>
              <a:rPr lang="en-US" altLang="zh-CN" sz="2800" b="1"/>
              <a:t>,</a:t>
            </a:r>
            <a:endParaRPr lang="en-US" altLang="zh-CN" sz="2800" b="1"/>
          </a:p>
        </p:txBody>
      </p:sp>
      <p:graphicFrame>
        <p:nvGraphicFramePr>
          <p:cNvPr id="293899" name="对象 293898"/>
          <p:cNvGraphicFramePr/>
          <p:nvPr/>
        </p:nvGraphicFramePr>
        <p:xfrm>
          <a:off x="1550988" y="4589463"/>
          <a:ext cx="2220912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0" name="" r:id="rId11" imgW="2400300" imgH="457200" progId="Equation.3">
                  <p:embed/>
                </p:oleObj>
              </mc:Choice>
              <mc:Fallback>
                <p:oleObj name="" r:id="rId11" imgW="2400300" imgH="457200" progId="Equation.3">
                  <p:embed/>
                  <p:pic>
                    <p:nvPicPr>
                      <p:cNvPr id="0" name="对象 29389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4589463"/>
                        <a:ext cx="2220912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00" name="对象 293899"/>
          <p:cNvGraphicFramePr/>
          <p:nvPr/>
        </p:nvGraphicFramePr>
        <p:xfrm>
          <a:off x="3771900" y="4591050"/>
          <a:ext cx="13874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1" name="" r:id="rId13" imgW="1498600" imgH="419100" progId="Equation.3">
                  <p:embed/>
                </p:oleObj>
              </mc:Choice>
              <mc:Fallback>
                <p:oleObj name="" r:id="rId13" imgW="1498600" imgH="419100" progId="Equation.3">
                  <p:embed/>
                  <p:pic>
                    <p:nvPicPr>
                      <p:cNvPr id="0" name="对象 293899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4591050"/>
                        <a:ext cx="13874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01" name="对象 293900"/>
          <p:cNvGraphicFramePr/>
          <p:nvPr/>
        </p:nvGraphicFramePr>
        <p:xfrm>
          <a:off x="5518150" y="4578350"/>
          <a:ext cx="27495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2" name="" r:id="rId15" imgW="2971800" imgH="469900" progId="Equation.3">
                  <p:embed/>
                </p:oleObj>
              </mc:Choice>
              <mc:Fallback>
                <p:oleObj name="" r:id="rId15" imgW="2971800" imgH="469900" progId="Equation.3">
                  <p:embed/>
                  <p:pic>
                    <p:nvPicPr>
                      <p:cNvPr id="0" name="对象 293900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150" y="4578350"/>
                        <a:ext cx="27495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02" name="对象 293901"/>
          <p:cNvGraphicFramePr/>
          <p:nvPr/>
        </p:nvGraphicFramePr>
        <p:xfrm>
          <a:off x="1490663" y="5364163"/>
          <a:ext cx="6929437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3" name="" r:id="rId17" imgW="7632700" imgH="469900" progId="Equation.3">
                  <p:embed/>
                </p:oleObj>
              </mc:Choice>
              <mc:Fallback>
                <p:oleObj name="" r:id="rId17" imgW="7632700" imgH="469900" progId="Equation.3">
                  <p:embed/>
                  <p:pic>
                    <p:nvPicPr>
                      <p:cNvPr id="0" name="对象 293901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5364163"/>
                        <a:ext cx="6929437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4" name="对象 293902"/>
          <p:cNvGraphicFramePr/>
          <p:nvPr/>
        </p:nvGraphicFramePr>
        <p:xfrm>
          <a:off x="1352550" y="1276350"/>
          <a:ext cx="4302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4" name="" r:id="rId19" imgW="431165" imgH="317500" progId="Equation.3">
                  <p:embed/>
                </p:oleObj>
              </mc:Choice>
              <mc:Fallback>
                <p:oleObj name="" r:id="rId19" imgW="431165" imgH="317500" progId="Equation.3">
                  <p:embed/>
                  <p:pic>
                    <p:nvPicPr>
                      <p:cNvPr id="0" name="对象 293902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1276350"/>
                        <a:ext cx="430213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5" name="对象 293903"/>
          <p:cNvGraphicFramePr/>
          <p:nvPr/>
        </p:nvGraphicFramePr>
        <p:xfrm>
          <a:off x="3276600" y="1333500"/>
          <a:ext cx="341313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5" name="" r:id="rId21" imgW="342900" imgH="254000" progId="Equation.3">
                  <p:embed/>
                </p:oleObj>
              </mc:Choice>
              <mc:Fallback>
                <p:oleObj name="" r:id="rId21" imgW="342900" imgH="254000" progId="Equation.3">
                  <p:embed/>
                  <p:pic>
                    <p:nvPicPr>
                      <p:cNvPr id="0" name="对象 293903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333500"/>
                        <a:ext cx="341313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"/>
                                        <p:tgtEl>
                                          <p:spTgt spid="29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3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/>
      <p:bldP spid="293893" grpId="0"/>
      <p:bldP spid="29389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文本框 294913"/>
          <p:cNvSpPr txBox="1">
            <a:spLocks noChangeArrowheads="1"/>
          </p:cNvSpPr>
          <p:nvPr/>
        </p:nvSpPr>
        <p:spPr bwMode="auto">
          <a:xfrm>
            <a:off x="762000" y="9144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endParaRPr lang="en-US" altLang="zh-CN" sz="2800" b="1"/>
          </a:p>
        </p:txBody>
      </p:sp>
      <p:graphicFrame>
        <p:nvGraphicFramePr>
          <p:cNvPr id="72706" name="对象 294914"/>
          <p:cNvGraphicFramePr/>
          <p:nvPr/>
        </p:nvGraphicFramePr>
        <p:xfrm>
          <a:off x="1535113" y="1009650"/>
          <a:ext cx="7608887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46" name="" r:id="rId1" imgW="7604125" imgH="1040765" progId="Equation.3">
                  <p:embed/>
                </p:oleObj>
              </mc:Choice>
              <mc:Fallback>
                <p:oleObj name="" r:id="rId1" imgW="7604125" imgH="1040765" progId="Equation.3">
                  <p:embed/>
                  <p:pic>
                    <p:nvPicPr>
                      <p:cNvPr id="0" name="对象 294914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1009650"/>
                        <a:ext cx="7608887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16" name="文本框 294915"/>
          <p:cNvSpPr txBox="1">
            <a:spLocks noChangeArrowheads="1"/>
          </p:cNvSpPr>
          <p:nvPr/>
        </p:nvSpPr>
        <p:spPr bwMode="auto">
          <a:xfrm>
            <a:off x="838200" y="219075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2" charset="-122"/>
              </a:rPr>
              <a:t>证</a:t>
            </a:r>
            <a:endParaRPr lang="zh-CN" altLang="en-US" sz="2800" b="1"/>
          </a:p>
        </p:txBody>
      </p:sp>
      <p:graphicFrame>
        <p:nvGraphicFramePr>
          <p:cNvPr id="294917" name="对象 294916"/>
          <p:cNvGraphicFramePr/>
          <p:nvPr/>
        </p:nvGraphicFramePr>
        <p:xfrm>
          <a:off x="1449388" y="2276475"/>
          <a:ext cx="32734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47" name="" r:id="rId3" imgW="3606800" imgH="457200" progId="Equation.3">
                  <p:embed/>
                </p:oleObj>
              </mc:Choice>
              <mc:Fallback>
                <p:oleObj name="" r:id="rId3" imgW="3606800" imgH="457200" progId="Equation.3">
                  <p:embed/>
                  <p:pic>
                    <p:nvPicPr>
                      <p:cNvPr id="0" name="对象 29491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2276475"/>
                        <a:ext cx="32734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18" name="对象 294917"/>
          <p:cNvGraphicFramePr/>
          <p:nvPr/>
        </p:nvGraphicFramePr>
        <p:xfrm>
          <a:off x="4592638" y="2311400"/>
          <a:ext cx="36496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48" name="" r:id="rId5" imgW="3987800" imgH="457200" progId="Equation.3">
                  <p:embed/>
                </p:oleObj>
              </mc:Choice>
              <mc:Fallback>
                <p:oleObj name="" r:id="rId5" imgW="3987800" imgH="457200" progId="Equation.3">
                  <p:embed/>
                  <p:pic>
                    <p:nvPicPr>
                      <p:cNvPr id="0" name="对象 29491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638" y="2311400"/>
                        <a:ext cx="364966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19" name="对象 294918"/>
          <p:cNvGraphicFramePr/>
          <p:nvPr/>
        </p:nvGraphicFramePr>
        <p:xfrm>
          <a:off x="1481138" y="3036888"/>
          <a:ext cx="2744787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49" name="" r:id="rId7" imgW="3021330" imgH="431800" progId="Equation.3">
                  <p:embed/>
                </p:oleObj>
              </mc:Choice>
              <mc:Fallback>
                <p:oleObj name="" r:id="rId7" imgW="3021330" imgH="431800" progId="Equation.3">
                  <p:embed/>
                  <p:pic>
                    <p:nvPicPr>
                      <p:cNvPr id="0" name="对象 29491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3036888"/>
                        <a:ext cx="2744787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20" name="对象 294919"/>
          <p:cNvGraphicFramePr/>
          <p:nvPr/>
        </p:nvGraphicFramePr>
        <p:xfrm>
          <a:off x="4217988" y="3057525"/>
          <a:ext cx="5635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50" name="" r:id="rId9" imgW="622300" imgH="393700" progId="Equation.3">
                  <p:embed/>
                </p:oleObj>
              </mc:Choice>
              <mc:Fallback>
                <p:oleObj name="" r:id="rId9" imgW="622300" imgH="393700" progId="Equation.3">
                  <p:embed/>
                  <p:pic>
                    <p:nvPicPr>
                      <p:cNvPr id="0" name="对象 29491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7988" y="3057525"/>
                        <a:ext cx="56356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21" name="文本框 294920"/>
          <p:cNvSpPr txBox="1">
            <a:spLocks noChangeArrowheads="1"/>
          </p:cNvSpPr>
          <p:nvPr/>
        </p:nvSpPr>
        <p:spPr bwMode="auto">
          <a:xfrm>
            <a:off x="5029200" y="363855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由零点定理</a:t>
            </a:r>
            <a:r>
              <a:rPr lang="en-US" altLang="zh-CN" sz="2800" b="1"/>
              <a:t>,</a:t>
            </a:r>
            <a:endParaRPr lang="en-US" altLang="zh-CN" sz="2800" b="1"/>
          </a:p>
        </p:txBody>
      </p:sp>
      <p:graphicFrame>
        <p:nvGraphicFramePr>
          <p:cNvPr id="294922" name="对象 294921"/>
          <p:cNvGraphicFramePr/>
          <p:nvPr/>
        </p:nvGraphicFramePr>
        <p:xfrm>
          <a:off x="1562100" y="4475163"/>
          <a:ext cx="23622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51" name="" r:id="rId11" imgW="2552700" imgH="457200" progId="Equation.3">
                  <p:embed/>
                </p:oleObj>
              </mc:Choice>
              <mc:Fallback>
                <p:oleObj name="" r:id="rId11" imgW="2552700" imgH="457200" progId="Equation.3">
                  <p:embed/>
                  <p:pic>
                    <p:nvPicPr>
                      <p:cNvPr id="0" name="对象 294921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4475163"/>
                        <a:ext cx="236220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23" name="对象 294922"/>
          <p:cNvGraphicFramePr/>
          <p:nvPr/>
        </p:nvGraphicFramePr>
        <p:xfrm>
          <a:off x="3981450" y="4503738"/>
          <a:ext cx="303371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52" name="" r:id="rId13" imgW="3276600" imgH="419100" progId="Equation.3">
                  <p:embed/>
                </p:oleObj>
              </mc:Choice>
              <mc:Fallback>
                <p:oleObj name="" r:id="rId13" imgW="3276600" imgH="419100" progId="Equation.3">
                  <p:embed/>
                  <p:pic>
                    <p:nvPicPr>
                      <p:cNvPr id="0" name="对象 294922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4503738"/>
                        <a:ext cx="3033713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24" name="对象 294923"/>
          <p:cNvGraphicFramePr/>
          <p:nvPr/>
        </p:nvGraphicFramePr>
        <p:xfrm>
          <a:off x="1447800" y="3756025"/>
          <a:ext cx="23876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53" name="" r:id="rId15" imgW="2626360" imgH="405765" progId="Equation.3">
                  <p:embed/>
                </p:oleObj>
              </mc:Choice>
              <mc:Fallback>
                <p:oleObj name="" r:id="rId15" imgW="2626360" imgH="405765" progId="Equation.3">
                  <p:embed/>
                  <p:pic>
                    <p:nvPicPr>
                      <p:cNvPr id="0" name="对象 294923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756025"/>
                        <a:ext cx="23876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25" name="对象 294924"/>
          <p:cNvGraphicFramePr/>
          <p:nvPr/>
        </p:nvGraphicFramePr>
        <p:xfrm>
          <a:off x="3903663" y="3741738"/>
          <a:ext cx="563562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54" name="" r:id="rId17" imgW="622300" imgH="393700" progId="Equation.3">
                  <p:embed/>
                </p:oleObj>
              </mc:Choice>
              <mc:Fallback>
                <p:oleObj name="" r:id="rId17" imgW="622300" imgH="393700" progId="Equation.3">
                  <p:embed/>
                  <p:pic>
                    <p:nvPicPr>
                      <p:cNvPr id="0" name="对象 294924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663" y="3741738"/>
                        <a:ext cx="563562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26" name="对象 294925"/>
          <p:cNvGraphicFramePr/>
          <p:nvPr/>
        </p:nvGraphicFramePr>
        <p:xfrm>
          <a:off x="1603375" y="5324475"/>
          <a:ext cx="17875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55" name="" r:id="rId19" imgW="1942465" imgH="431800" progId="Equation.3">
                  <p:embed/>
                </p:oleObj>
              </mc:Choice>
              <mc:Fallback>
                <p:oleObj name="" r:id="rId19" imgW="1942465" imgH="431800" progId="Equation.3">
                  <p:embed/>
                  <p:pic>
                    <p:nvPicPr>
                      <p:cNvPr id="0" name="对象 294925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5324475"/>
                        <a:ext cx="178752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4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4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4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29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4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4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6" grpId="0"/>
      <p:bldP spid="29492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标题 295937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772400" cy="1143000"/>
          </a:xfrm>
        </p:spPr>
        <p:txBody>
          <a:bodyPr/>
          <a:lstStyle/>
          <a:p>
            <a:pPr algn="l"/>
            <a:r>
              <a:rPr lang="zh-CN" altLang="en-US" sz="4000"/>
              <a:t>三、小结</a:t>
            </a:r>
            <a:endParaRPr lang="zh-CN" altLang="en-US" sz="4000" b="0"/>
          </a:p>
        </p:txBody>
      </p:sp>
      <p:sp>
        <p:nvSpPr>
          <p:cNvPr id="295939" name="文本框 295938"/>
          <p:cNvSpPr txBox="1">
            <a:spLocks noChangeArrowheads="1"/>
          </p:cNvSpPr>
          <p:nvPr/>
        </p:nvSpPr>
        <p:spPr bwMode="auto">
          <a:xfrm>
            <a:off x="838200" y="1538288"/>
            <a:ext cx="3733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</a:rPr>
              <a:t>四个定理</a:t>
            </a:r>
            <a:endParaRPr lang="zh-CN" altLang="en-US"/>
          </a:p>
        </p:txBody>
      </p:sp>
      <p:sp>
        <p:nvSpPr>
          <p:cNvPr id="295940" name="文本框 295939"/>
          <p:cNvSpPr txBox="1">
            <a:spLocks noChangeArrowheads="1"/>
          </p:cNvSpPr>
          <p:nvPr/>
        </p:nvSpPr>
        <p:spPr bwMode="auto">
          <a:xfrm>
            <a:off x="857250" y="2147888"/>
            <a:ext cx="784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有界性定理</a:t>
            </a:r>
            <a:r>
              <a:rPr lang="en-US" altLang="zh-CN" sz="2800" b="1"/>
              <a:t>;</a:t>
            </a:r>
            <a:r>
              <a:rPr lang="zh-CN" altLang="en-US" sz="2800" b="1"/>
              <a:t>最值定理</a:t>
            </a:r>
            <a:r>
              <a:rPr lang="en-US" altLang="zh-CN" sz="2800" b="1"/>
              <a:t>;</a:t>
            </a:r>
            <a:r>
              <a:rPr lang="zh-CN" altLang="en-US" sz="2800" b="1"/>
              <a:t>介值定理</a:t>
            </a:r>
            <a:r>
              <a:rPr lang="en-US" altLang="zh-CN" sz="2800" b="1"/>
              <a:t>;</a:t>
            </a:r>
            <a:r>
              <a:rPr lang="zh-CN" altLang="en-US" sz="2800" b="1"/>
              <a:t>根的存在性定理</a:t>
            </a:r>
            <a:r>
              <a:rPr lang="en-US" altLang="zh-CN" sz="2800" b="1"/>
              <a:t>.</a:t>
            </a:r>
            <a:endParaRPr lang="en-US" altLang="zh-CN" sz="3200" b="1"/>
          </a:p>
        </p:txBody>
      </p:sp>
      <p:sp>
        <p:nvSpPr>
          <p:cNvPr id="295941" name="文本框 295940"/>
          <p:cNvSpPr txBox="1">
            <a:spLocks noChangeArrowheads="1"/>
          </p:cNvSpPr>
          <p:nvPr/>
        </p:nvSpPr>
        <p:spPr bwMode="auto">
          <a:xfrm>
            <a:off x="857250" y="2757488"/>
            <a:ext cx="78486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2" charset="-122"/>
              </a:rPr>
              <a:t>注意　</a:t>
            </a:r>
            <a:r>
              <a:rPr lang="en-US" altLang="zh-CN" sz="2800" b="1"/>
              <a:t>1</a:t>
            </a:r>
            <a:r>
              <a:rPr lang="zh-CN" altLang="en-US" sz="2800" b="1"/>
              <a:t>．闭区间； </a:t>
            </a:r>
            <a:r>
              <a:rPr lang="en-US" altLang="zh-CN" sz="2800" b="1"/>
              <a:t>2</a:t>
            </a:r>
            <a:r>
              <a:rPr lang="zh-CN" altLang="en-US" sz="2800" b="1"/>
              <a:t>．连续函数．</a:t>
            </a:r>
            <a:endParaRPr lang="zh-CN" altLang="en-US" sz="2800" b="1"/>
          </a:p>
          <a:p>
            <a:pPr>
              <a:spcBef>
                <a:spcPct val="50000"/>
              </a:spcBef>
            </a:pPr>
            <a:r>
              <a:rPr lang="zh-CN" altLang="en-US" sz="2800" b="1"/>
              <a:t>这两点不满足上述定理不一定成立．</a:t>
            </a:r>
            <a:endParaRPr lang="zh-CN" altLang="en-US" sz="2800" b="1"/>
          </a:p>
        </p:txBody>
      </p:sp>
      <p:sp>
        <p:nvSpPr>
          <p:cNvPr id="295942" name="文本框 295941"/>
          <p:cNvSpPr txBox="1">
            <a:spLocks noChangeArrowheads="1"/>
          </p:cNvSpPr>
          <p:nvPr/>
        </p:nvSpPr>
        <p:spPr bwMode="auto">
          <a:xfrm>
            <a:off x="838200" y="3976688"/>
            <a:ext cx="2819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</a:rPr>
              <a:t>解题思路</a:t>
            </a:r>
            <a:endParaRPr lang="zh-CN" altLang="en-US"/>
          </a:p>
        </p:txBody>
      </p:sp>
      <p:sp>
        <p:nvSpPr>
          <p:cNvPr id="295943" name="文本框 295942"/>
          <p:cNvSpPr txBox="1">
            <a:spLocks noChangeArrowheads="1"/>
          </p:cNvSpPr>
          <p:nvPr/>
        </p:nvSpPr>
        <p:spPr bwMode="auto">
          <a:xfrm>
            <a:off x="819150" y="4662488"/>
            <a:ext cx="731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直接法</a:t>
            </a:r>
            <a:r>
              <a:rPr lang="en-US" altLang="zh-CN" sz="2800" b="1"/>
              <a:t>:</a:t>
            </a:r>
            <a:r>
              <a:rPr lang="zh-CN" altLang="en-US" sz="2800" b="1"/>
              <a:t>先利用最值定理</a:t>
            </a:r>
            <a:r>
              <a:rPr lang="en-US" altLang="zh-CN" sz="2800" b="1"/>
              <a:t>,</a:t>
            </a:r>
            <a:r>
              <a:rPr lang="zh-CN" altLang="en-US" sz="2800" b="1"/>
              <a:t>再利用介值定理</a:t>
            </a:r>
            <a:r>
              <a:rPr lang="en-US" altLang="zh-CN" sz="2800" b="1"/>
              <a:t>;</a:t>
            </a:r>
            <a:endParaRPr lang="en-US" altLang="zh-CN" sz="2800" b="1"/>
          </a:p>
        </p:txBody>
      </p:sp>
      <p:sp>
        <p:nvSpPr>
          <p:cNvPr id="295944" name="文本框 295943"/>
          <p:cNvSpPr txBox="1">
            <a:spLocks noChangeArrowheads="1"/>
          </p:cNvSpPr>
          <p:nvPr/>
        </p:nvSpPr>
        <p:spPr bwMode="auto">
          <a:xfrm>
            <a:off x="838200" y="5272088"/>
            <a:ext cx="8210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辅助函数法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r>
              <a:rPr lang="zh-CN" altLang="en-US" sz="2800" b="1"/>
              <a:t>先作辅助函数</a:t>
            </a:r>
            <a:r>
              <a:rPr lang="en-US" altLang="zh-CN" sz="2800" b="1" i="1"/>
              <a:t>F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r>
              <a:rPr lang="en-US" altLang="zh-CN" sz="2800" b="1" i="1"/>
              <a:t>,</a:t>
            </a:r>
            <a:r>
              <a:rPr lang="zh-CN" altLang="en-US" sz="2800" b="1"/>
              <a:t>再利用零点定理</a:t>
            </a:r>
            <a:r>
              <a:rPr lang="en-US" altLang="zh-CN" sz="2800" b="1"/>
              <a:t>;</a:t>
            </a:r>
            <a:endParaRPr lang="en-US" altLang="zh-CN" sz="2800" b="1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9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29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29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29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29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29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/>
      <p:bldP spid="295940" grpId="0"/>
      <p:bldP spid="295941" grpId="0"/>
      <p:bldP spid="295942" grpId="0"/>
      <p:bldP spid="295943" grpId="0"/>
      <p:bldP spid="29594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文本框 296961"/>
          <p:cNvSpPr txBox="1">
            <a:spLocks noChangeArrowheads="1"/>
          </p:cNvSpPr>
          <p:nvPr/>
        </p:nvSpPr>
        <p:spPr bwMode="auto">
          <a:xfrm>
            <a:off x="1219200" y="114300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accent2"/>
                </a:solidFill>
                <a:ea typeface="黑体" panose="02010609060101010101" pitchFamily="2" charset="-122"/>
              </a:rPr>
              <a:t>思考题</a:t>
            </a:r>
            <a:endParaRPr lang="zh-CN" altLang="en-US" sz="3600" b="1">
              <a:solidFill>
                <a:schemeClr val="accent2"/>
              </a:solidFill>
              <a:ea typeface="黑体" panose="02010609060101010101" pitchFamily="2" charset="-122"/>
            </a:endParaRPr>
          </a:p>
        </p:txBody>
      </p:sp>
      <p:sp>
        <p:nvSpPr>
          <p:cNvPr id="74754" name="文本框 296962"/>
          <p:cNvSpPr txBox="1">
            <a:spLocks noChangeArrowheads="1"/>
          </p:cNvSpPr>
          <p:nvPr/>
        </p:nvSpPr>
        <p:spPr bwMode="auto">
          <a:xfrm>
            <a:off x="1066800" y="2057400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下述命题是否正确？</a:t>
            </a:r>
            <a:endParaRPr lang="zh-CN" altLang="en-US" sz="2800" b="1"/>
          </a:p>
        </p:txBody>
      </p:sp>
      <p:graphicFrame>
        <p:nvGraphicFramePr>
          <p:cNvPr id="74755" name="对象 296963"/>
          <p:cNvGraphicFramePr/>
          <p:nvPr/>
        </p:nvGraphicFramePr>
        <p:xfrm>
          <a:off x="1219200" y="2733675"/>
          <a:ext cx="6369050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5" name="" r:id="rId1" imgW="6134100" imgH="1781175" progId="Word.Document.8">
                  <p:embed/>
                </p:oleObj>
              </mc:Choice>
              <mc:Fallback>
                <p:oleObj name="" r:id="rId1" imgW="6134100" imgH="1781175" progId="Word.Document.8">
                  <p:embed/>
                  <p:pic>
                    <p:nvPicPr>
                      <p:cNvPr id="0" name="对象 296963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733675"/>
                        <a:ext cx="6369050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文本框 297985"/>
          <p:cNvSpPr txBox="1">
            <a:spLocks noChangeArrowheads="1"/>
          </p:cNvSpPr>
          <p:nvPr/>
        </p:nvSpPr>
        <p:spPr bwMode="auto">
          <a:xfrm>
            <a:off x="1276350" y="1066800"/>
            <a:ext cx="259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/>
              <a:t>思考题解答</a:t>
            </a:r>
            <a:endParaRPr lang="zh-CN" altLang="en-US" sz="3200" b="1"/>
          </a:p>
        </p:txBody>
      </p:sp>
      <p:sp>
        <p:nvSpPr>
          <p:cNvPr id="297987" name="文本框 297986"/>
          <p:cNvSpPr txBox="1">
            <a:spLocks noChangeArrowheads="1"/>
          </p:cNvSpPr>
          <p:nvPr/>
        </p:nvSpPr>
        <p:spPr bwMode="auto">
          <a:xfrm>
            <a:off x="1276350" y="18288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不正确</a:t>
            </a:r>
            <a:r>
              <a:rPr lang="en-US" altLang="zh-CN" sz="2800" b="1">
                <a:solidFill>
                  <a:srgbClr val="FF0000"/>
                </a:solidFill>
              </a:rPr>
              <a:t>.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297988" name="文本框 297987"/>
          <p:cNvSpPr txBox="1">
            <a:spLocks noChangeArrowheads="1"/>
          </p:cNvSpPr>
          <p:nvPr/>
        </p:nvSpPr>
        <p:spPr bwMode="auto">
          <a:xfrm>
            <a:off x="1219200" y="26670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例函数</a:t>
            </a:r>
            <a:endParaRPr lang="zh-CN" altLang="en-US" sz="2800" b="1"/>
          </a:p>
        </p:txBody>
      </p:sp>
      <p:graphicFrame>
        <p:nvGraphicFramePr>
          <p:cNvPr id="297989" name="对象 297988"/>
          <p:cNvGraphicFramePr/>
          <p:nvPr/>
        </p:nvGraphicFramePr>
        <p:xfrm>
          <a:off x="2514600" y="2438400"/>
          <a:ext cx="3987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6" name="" r:id="rId1" imgW="3985895" imgH="1040765" progId="Equation.3">
                  <p:embed/>
                </p:oleObj>
              </mc:Choice>
              <mc:Fallback>
                <p:oleObj name="" r:id="rId1" imgW="3985895" imgH="1040765" progId="Equation.3">
                  <p:embed/>
                  <p:pic>
                    <p:nvPicPr>
                      <p:cNvPr id="0" name="对象 297988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438400"/>
                        <a:ext cx="39878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90" name="对象 297989"/>
          <p:cNvGraphicFramePr/>
          <p:nvPr/>
        </p:nvGraphicFramePr>
        <p:xfrm>
          <a:off x="1295400" y="3810000"/>
          <a:ext cx="34353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7" name="" r:id="rId3" imgW="3256280" imgH="599440" progId="Word.Document.8">
                  <p:embed/>
                </p:oleObj>
              </mc:Choice>
              <mc:Fallback>
                <p:oleObj name="" r:id="rId3" imgW="3256280" imgH="599440" progId="Word.Document.8">
                  <p:embed/>
                  <p:pic>
                    <p:nvPicPr>
                      <p:cNvPr id="0" name="对象 29798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10000"/>
                        <a:ext cx="343535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91" name="对象 297990"/>
          <p:cNvGraphicFramePr/>
          <p:nvPr/>
        </p:nvGraphicFramePr>
        <p:xfrm>
          <a:off x="4806950" y="3894138"/>
          <a:ext cx="30861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8" name="" r:id="rId5" imgW="3083560" imgH="405765" progId="Equation.3">
                  <p:embed/>
                </p:oleObj>
              </mc:Choice>
              <mc:Fallback>
                <p:oleObj name="" r:id="rId5" imgW="3083560" imgH="405765" progId="Equation.3">
                  <p:embed/>
                  <p:pic>
                    <p:nvPicPr>
                      <p:cNvPr id="0" name="对象 29799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950" y="3894138"/>
                        <a:ext cx="30861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92" name="对象 297991"/>
          <p:cNvGraphicFramePr/>
          <p:nvPr/>
        </p:nvGraphicFramePr>
        <p:xfrm>
          <a:off x="1308100" y="4660900"/>
          <a:ext cx="41021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9" name="" r:id="rId7" imgW="3845560" imgH="447040" progId="Word.Document.8">
                  <p:embed/>
                </p:oleObj>
              </mc:Choice>
              <mc:Fallback>
                <p:oleObj name="" r:id="rId7" imgW="3845560" imgH="447040" progId="Word.Document.8">
                  <p:embed/>
                  <p:pic>
                    <p:nvPicPr>
                      <p:cNvPr id="0" name="对象 29799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4660900"/>
                        <a:ext cx="41021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/>
      <p:bldP spid="29798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矩形标注 17413"/>
          <p:cNvSpPr>
            <a:spLocks noChangeArrowheads="1"/>
          </p:cNvSpPr>
          <p:nvPr/>
        </p:nvSpPr>
        <p:spPr bwMode="auto">
          <a:xfrm>
            <a:off x="990600" y="3327400"/>
            <a:ext cx="1295400" cy="381000"/>
          </a:xfrm>
          <a:prstGeom prst="wedgeRectCallout">
            <a:avLst>
              <a:gd name="adj1" fmla="val 53310"/>
              <a:gd name="adj2" fmla="val -130833"/>
            </a:avLst>
          </a:prstGeom>
          <a:noFill/>
          <a:ln w="6350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/>
              <a:t>因变量</a:t>
            </a:r>
            <a:endParaRPr lang="zh-CN" altLang="en-US" b="1"/>
          </a:p>
        </p:txBody>
      </p:sp>
      <p:sp>
        <p:nvSpPr>
          <p:cNvPr id="17415" name="矩形标注 17414"/>
          <p:cNvSpPr>
            <a:spLocks noChangeArrowheads="1"/>
          </p:cNvSpPr>
          <p:nvPr/>
        </p:nvSpPr>
        <p:spPr bwMode="auto">
          <a:xfrm>
            <a:off x="3886200" y="3327400"/>
            <a:ext cx="1295400" cy="381000"/>
          </a:xfrm>
          <a:prstGeom prst="wedgeRectCallout">
            <a:avLst>
              <a:gd name="adj1" fmla="val -59926"/>
              <a:gd name="adj2" fmla="val -120833"/>
            </a:avLst>
          </a:prstGeom>
          <a:noFill/>
          <a:ln w="6350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/>
              <a:t>自变量</a:t>
            </a:r>
            <a:endParaRPr lang="zh-CN" altLang="en-US" b="1"/>
          </a:p>
        </p:txBody>
      </p:sp>
      <p:graphicFrame>
        <p:nvGraphicFramePr>
          <p:cNvPr id="17416" name="对象 17415"/>
          <p:cNvGraphicFramePr/>
          <p:nvPr/>
        </p:nvGraphicFramePr>
        <p:xfrm>
          <a:off x="912813" y="4000500"/>
          <a:ext cx="74310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" name="" r:id="rId1" imgW="7429500" imgH="469900" progId="Equation.3">
                  <p:embed/>
                </p:oleObj>
              </mc:Choice>
              <mc:Fallback>
                <p:oleObj name="" r:id="rId1" imgW="7429500" imgH="469900" progId="Equation.3">
                  <p:embed/>
                  <p:pic>
                    <p:nvPicPr>
                      <p:cNvPr id="0" name="对象 17415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4000500"/>
                        <a:ext cx="74310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对象 17416"/>
          <p:cNvGraphicFramePr/>
          <p:nvPr/>
        </p:nvGraphicFramePr>
        <p:xfrm>
          <a:off x="1116013" y="4730750"/>
          <a:ext cx="630078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" name="" r:id="rId3" imgW="6299200" imgH="1028700" progId="Equation.3">
                  <p:embed/>
                </p:oleObj>
              </mc:Choice>
              <mc:Fallback>
                <p:oleObj name="" r:id="rId3" imgW="6299200" imgH="1028700" progId="Equation.3">
                  <p:embed/>
                  <p:pic>
                    <p:nvPicPr>
                      <p:cNvPr id="0" name="对象 1741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730750"/>
                        <a:ext cx="6300787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1" name="组合 17421"/>
          <p:cNvGrpSpPr/>
          <p:nvPr/>
        </p:nvGrpSpPr>
        <p:grpSpPr bwMode="auto">
          <a:xfrm>
            <a:off x="914400" y="822325"/>
            <a:ext cx="7848600" cy="2352675"/>
            <a:chOff x="576" y="518"/>
            <a:chExt cx="4944" cy="1482"/>
          </a:xfrm>
        </p:grpSpPr>
        <p:graphicFrame>
          <p:nvGraphicFramePr>
            <p:cNvPr id="4102" name="对象 17418"/>
            <p:cNvGraphicFramePr/>
            <p:nvPr/>
          </p:nvGraphicFramePr>
          <p:xfrm>
            <a:off x="576" y="864"/>
            <a:ext cx="4896" cy="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4" name="文档" r:id="rId5" imgW="7788275" imgH="1257300" progId="Word.Document.8">
                    <p:embed/>
                  </p:oleObj>
                </mc:Choice>
                <mc:Fallback>
                  <p:oleObj name="文档" r:id="rId5" imgW="7788275" imgH="1257300" progId="Word.Document.8">
                    <p:embed/>
                    <p:pic>
                      <p:nvPicPr>
                        <p:cNvPr id="0" name="对象 174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864"/>
                          <a:ext cx="4896" cy="7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3" name="对象 17409"/>
            <p:cNvGraphicFramePr/>
            <p:nvPr/>
          </p:nvGraphicFramePr>
          <p:xfrm>
            <a:off x="576" y="518"/>
            <a:ext cx="4896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5" name="" r:id="rId7" imgW="7787640" imgH="647700" progId="Word.Document.8">
                    <p:embed/>
                  </p:oleObj>
                </mc:Choice>
                <mc:Fallback>
                  <p:oleObj name="" r:id="rId7" imgW="7787640" imgH="647700" progId="Word.Document.8">
                    <p:embed/>
                    <p:pic>
                      <p:nvPicPr>
                        <p:cNvPr id="0" name="对象 1740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518"/>
                          <a:ext cx="4896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4" name="矩形 17410"/>
            <p:cNvSpPr>
              <a:spLocks noChangeArrowheads="1"/>
            </p:cNvSpPr>
            <p:nvPr/>
          </p:nvSpPr>
          <p:spPr bwMode="auto">
            <a:xfrm>
              <a:off x="2784" y="1712"/>
              <a:ext cx="27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80604020202020204" pitchFamily="34" charset="0"/>
                <a:defRPr sz="2400">
                  <a:solidFill>
                    <a:schemeClr val="tx1"/>
                  </a:solidFill>
                  <a:latin typeface="Times New Roman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/>
                <a:t>数集</a:t>
              </a:r>
              <a:r>
                <a:rPr lang="en-US" altLang="zh-CN" b="1"/>
                <a:t>D</a:t>
              </a:r>
              <a:r>
                <a:rPr lang="zh-CN" altLang="en-US" b="1"/>
                <a:t>叫做这个函数的</a:t>
              </a:r>
              <a:r>
                <a:rPr lang="zh-CN" altLang="en-US" b="1" u="sng"/>
                <a:t>定义域</a:t>
              </a:r>
              <a:endParaRPr lang="zh-CN" altLang="en-US" b="1"/>
            </a:p>
          </p:txBody>
        </p:sp>
        <p:graphicFrame>
          <p:nvGraphicFramePr>
            <p:cNvPr id="4105" name="对象 17412"/>
            <p:cNvGraphicFramePr/>
            <p:nvPr/>
          </p:nvGraphicFramePr>
          <p:xfrm>
            <a:off x="1440" y="1707"/>
            <a:ext cx="1056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6" name="" r:id="rId9" imgW="1459230" imgH="405765" progId="Equation.3">
                    <p:embed/>
                  </p:oleObj>
                </mc:Choice>
                <mc:Fallback>
                  <p:oleObj name="" r:id="rId9" imgW="1459230" imgH="405765" progId="Equation.3">
                    <p:embed/>
                    <p:pic>
                      <p:nvPicPr>
                        <p:cNvPr id="0" name="对象 174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707"/>
                          <a:ext cx="1056" cy="293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06" name="对象 17417"/>
          <p:cNvGraphicFramePr/>
          <p:nvPr/>
        </p:nvGraphicFramePr>
        <p:xfrm>
          <a:off x="914400" y="1390650"/>
          <a:ext cx="36195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" name="" r:id="rId11" imgW="3627120" imgH="685800" progId="Word.Document.8">
                  <p:embed/>
                </p:oleObj>
              </mc:Choice>
              <mc:Fallback>
                <p:oleObj name="" r:id="rId11" imgW="3627120" imgH="685800" progId="Word.Document.8">
                  <p:embed/>
                  <p:pic>
                    <p:nvPicPr>
                      <p:cNvPr id="0" name="对象 1741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90650"/>
                        <a:ext cx="36195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矩形 17422"/>
          <p:cNvSpPr>
            <a:spLocks noChangeArrowheads="1"/>
          </p:cNvSpPr>
          <p:nvPr/>
        </p:nvSpPr>
        <p:spPr bwMode="auto">
          <a:xfrm>
            <a:off x="827088" y="260350"/>
            <a:ext cx="77724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2400">
                <a:solidFill>
                  <a:schemeClr val="tx1"/>
                </a:solidFill>
                <a:latin typeface="Times New Roman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 dirty="0" smtClean="0">
                <a:solidFill>
                  <a:schemeClr val="tx2"/>
                </a:solidFill>
                <a:ea typeface="黑体" panose="02010609060101010101" pitchFamily="2" charset="-122"/>
              </a:rPr>
              <a:t>1.1</a:t>
            </a:r>
            <a:r>
              <a:rPr lang="zh-CN" altLang="en-US" sz="4000" b="1" dirty="0" smtClean="0">
                <a:solidFill>
                  <a:schemeClr val="tx2"/>
                </a:solidFill>
                <a:ea typeface="黑体" panose="02010609060101010101" pitchFamily="2" charset="-122"/>
              </a:rPr>
              <a:t>函数</a:t>
            </a:r>
            <a:r>
              <a:rPr lang="zh-CN" altLang="en-US" sz="4000" b="1" dirty="0">
                <a:solidFill>
                  <a:schemeClr val="tx2"/>
                </a:solidFill>
                <a:ea typeface="黑体" panose="02010609060101010101" pitchFamily="2" charset="-122"/>
              </a:rPr>
              <a:t>概念</a:t>
            </a:r>
            <a:endParaRPr lang="zh-CN" altLang="en-US" sz="4000" dirty="0">
              <a:solidFill>
                <a:schemeClr val="tx2"/>
              </a:solidFill>
              <a:ea typeface="黑体" panose="0201060906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907704" y="6004024"/>
                <a:ext cx="10365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Ϝ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</m:oMath>
                </a14:m>
                <a:r>
                  <a:rPr kumimoji="1"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𝑔</m:t>
                    </m:r>
                  </m:oMath>
                </a14:m>
                <a:r>
                  <a:rPr kumimoji="1"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6004024"/>
                <a:ext cx="1036502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1176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nimBg="1"/>
      <p:bldP spid="1741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764704"/>
            <a:ext cx="7762056" cy="5331296"/>
          </a:xfrm>
        </p:spPr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函数三要素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/>
              <a:t>定义域：使得解析式有意义</a:t>
            </a:r>
            <a:endParaRPr kumimoji="1" lang="en-US" altLang="zh-CN" sz="3600" dirty="0" smtClean="0"/>
          </a:p>
          <a:p>
            <a:r>
              <a:rPr kumimoji="1" lang="zh-CN" altLang="en-US" sz="3600" dirty="0" smtClean="0"/>
              <a:t>对应关系：</a:t>
            </a:r>
            <a:endParaRPr kumimoji="1" lang="en-US" altLang="zh-CN" sz="3600" dirty="0" smtClean="0"/>
          </a:p>
          <a:p>
            <a:r>
              <a:rPr kumimoji="1" lang="zh-CN" altLang="en-US" sz="3600" dirty="0" smtClean="0"/>
              <a:t>值域：</a:t>
            </a:r>
            <a:endParaRPr kumimoji="1" lang="zh-CN" altLang="en-US" sz="3600" dirty="0"/>
          </a:p>
        </p:txBody>
      </p: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3077</Words>
  <Application>WPS 演示</Application>
  <PresentationFormat>全屏显示(4:3)</PresentationFormat>
  <Paragraphs>459</Paragraphs>
  <Slides>80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232</vt:i4>
      </vt:variant>
      <vt:variant>
        <vt:lpstr>幻灯片标题</vt:lpstr>
      </vt:variant>
      <vt:variant>
        <vt:i4>80</vt:i4>
      </vt:variant>
    </vt:vector>
  </HeadingPairs>
  <TitlesOfParts>
    <vt:vector size="328" baseType="lpstr">
      <vt:lpstr>Arial</vt:lpstr>
      <vt:lpstr>宋体</vt:lpstr>
      <vt:lpstr>Wingdings</vt:lpstr>
      <vt:lpstr>Times New Roman</vt:lpstr>
      <vt:lpstr>Wingdings 3</vt:lpstr>
      <vt:lpstr>Arial</vt:lpstr>
      <vt:lpstr>Heiti SC Light</vt:lpstr>
      <vt:lpstr>黑体</vt:lpstr>
      <vt:lpstr>STZhongsong</vt:lpstr>
      <vt:lpstr>幼圆</vt:lpstr>
      <vt:lpstr>Century Gothic</vt:lpstr>
      <vt:lpstr>微软雅黑</vt:lpstr>
      <vt:lpstr>文泉驿微米黑</vt:lpstr>
      <vt:lpstr>Arial Unicode MS</vt:lpstr>
      <vt:lpstr>DejaVu Sans</vt:lpstr>
      <vt:lpstr>丝状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Word.Document.8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Equation.DSMT4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Equation.KSEE3</vt:lpstr>
      <vt:lpstr>Paint.Picture</vt:lpstr>
      <vt:lpstr>Equation.KSEE3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课程教学目标</vt:lpstr>
      <vt:lpstr>PowerPoint 演示文稿</vt:lpstr>
      <vt:lpstr>机器学习中的数学          生活中的数学</vt:lpstr>
      <vt:lpstr>PowerPoint 演示文稿</vt:lpstr>
      <vt:lpstr>本节小目标：</vt:lpstr>
      <vt:lpstr>元素和集合</vt:lpstr>
      <vt:lpstr>PowerPoint 演示文稿</vt:lpstr>
      <vt:lpstr>PowerPoint 演示文稿</vt:lpstr>
      <vt:lpstr>函数三要素</vt:lpstr>
      <vt:lpstr>区间是最常用的一类数集</vt:lpstr>
      <vt:lpstr>判断y是否为x的函数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1.2 函数的特性（4个）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二、复合函数   初等函数</vt:lpstr>
      <vt:lpstr>PowerPoint 演示文稿</vt:lpstr>
      <vt:lpstr>基本初等函数（5个）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一、最大值和最小值定理</vt:lpstr>
      <vt:lpstr>PowerPoint 演示文稿</vt:lpstr>
      <vt:lpstr>PowerPoint 演示文稿</vt:lpstr>
      <vt:lpstr>二、介值定理</vt:lpstr>
      <vt:lpstr>PowerPoint 演示文稿</vt:lpstr>
      <vt:lpstr>PowerPoint 演示文稿</vt:lpstr>
      <vt:lpstr>PowerPoint 演示文稿</vt:lpstr>
      <vt:lpstr>PowerPoint 演示文稿</vt:lpstr>
      <vt:lpstr>三、小结</vt:lpstr>
      <vt:lpstr>PowerPoint 演示文稿</vt:lpstr>
      <vt:lpstr>PowerPoint 演示文稿</vt:lpstr>
      <vt:lpstr>PowerPoint 演示文稿</vt:lpstr>
    </vt:vector>
  </TitlesOfParts>
  <Company>西安通信学院数学教研室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第一节  函  数</dc:title>
  <dc:creator>西安通信学院数学教研室</dc:creator>
  <cp:lastModifiedBy>xuan</cp:lastModifiedBy>
  <cp:revision>218</cp:revision>
  <dcterms:created xsi:type="dcterms:W3CDTF">2018-11-29T08:42:36Z</dcterms:created>
  <dcterms:modified xsi:type="dcterms:W3CDTF">2018-11-29T08:42:36Z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