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68" r:id="rId3"/>
    <p:sldId id="269" r:id="rId4"/>
    <p:sldId id="270" r:id="rId5"/>
    <p:sldId id="271" r:id="rId6"/>
    <p:sldId id="266" r:id="rId7"/>
    <p:sldId id="274" r:id="rId8"/>
    <p:sldId id="278" r:id="rId9"/>
    <p:sldId id="275" r:id="rId10"/>
    <p:sldId id="277" r:id="rId11"/>
    <p:sldId id="272" r:id="rId12"/>
    <p:sldId id="276" r:id="rId13"/>
    <p:sldId id="273" r:id="rId14"/>
    <p:sldId id="279" r:id="rId15"/>
    <p:sldId id="281" r:id="rId16"/>
    <p:sldId id="287" r:id="rId17"/>
    <p:sldId id="285" r:id="rId18"/>
    <p:sldId id="284" r:id="rId19"/>
    <p:sldId id="286" r:id="rId20"/>
    <p:sldId id="257" r:id="rId21"/>
    <p:sldId id="261" r:id="rId22"/>
    <p:sldId id="259" r:id="rId23"/>
    <p:sldId id="260" r:id="rId24"/>
    <p:sldId id="265" r:id="rId25"/>
    <p:sldId id="264" r:id="rId26"/>
    <p:sldId id="26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05"/>
  </p:normalViewPr>
  <p:slideViewPr>
    <p:cSldViewPr snapToGrid="0" snapToObjects="1">
      <p:cViewPr varScale="1">
        <p:scale>
          <a:sx n="83" d="100"/>
          <a:sy n="83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7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4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5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0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12/3/18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7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12/3/18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2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12/3/18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4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12/3/18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2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12/3/18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2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12/3/18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3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12/3/18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3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417" y="263471"/>
            <a:ext cx="9874098" cy="659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95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4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5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89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30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57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28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80" y="728421"/>
            <a:ext cx="10845181" cy="5061085"/>
          </a:xfrm>
        </p:spPr>
      </p:pic>
    </p:spTree>
    <p:extLst>
      <p:ext uri="{BB962C8B-B14F-4D97-AF65-F5344CB8AC3E}">
        <p14:creationId xmlns:p14="http://schemas.microsoft.com/office/powerpoint/2010/main" val="9284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49" y="650929"/>
            <a:ext cx="10230566" cy="5780868"/>
          </a:xfrm>
        </p:spPr>
      </p:pic>
    </p:spTree>
    <p:extLst>
      <p:ext uri="{BB962C8B-B14F-4D97-AF65-F5344CB8AC3E}">
        <p14:creationId xmlns:p14="http://schemas.microsoft.com/office/powerpoint/2010/main" val="13899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461" y="743920"/>
            <a:ext cx="12876742" cy="5433044"/>
          </a:xfrm>
        </p:spPr>
      </p:pic>
    </p:spTree>
    <p:extLst>
      <p:ext uri="{BB962C8B-B14F-4D97-AF65-F5344CB8AC3E}">
        <p14:creationId xmlns:p14="http://schemas.microsoft.com/office/powerpoint/2010/main" val="1062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609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21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19" y="0"/>
            <a:ext cx="11316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99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0"/>
            <a:ext cx="10515600" cy="613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64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43" y="0"/>
            <a:ext cx="11112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91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48" t="-238" r="7771" b="2939"/>
          <a:stretch/>
        </p:blipFill>
        <p:spPr>
          <a:xfrm>
            <a:off x="-1" y="0"/>
            <a:ext cx="1124042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81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480" y="365124"/>
            <a:ext cx="10730266" cy="594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68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80" y="123986"/>
            <a:ext cx="10952595" cy="660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61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9266" r="787" b="-9266"/>
          <a:stretch/>
        </p:blipFill>
        <p:spPr>
          <a:xfrm>
            <a:off x="613379" y="144000"/>
            <a:ext cx="10656000" cy="739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8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7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9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3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57944"/>
            <a:ext cx="9886467" cy="63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8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7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4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4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0</Words>
  <Application>Microsoft Macintosh PowerPoint</Application>
  <PresentationFormat>宽屏</PresentationFormat>
  <Paragraphs>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8</cp:revision>
  <dcterms:created xsi:type="dcterms:W3CDTF">2018-11-30T03:00:15Z</dcterms:created>
  <dcterms:modified xsi:type="dcterms:W3CDTF">2018-12-03T01:43:09Z</dcterms:modified>
</cp:coreProperties>
</file>