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ctrTitle"/>
          </p:nvPr>
        </p:nvSpPr>
        <p:spPr/>
        <p:txBody>
          <a:bodyPr/>
          <a:p>
            <a:r>
              <a:rPr lang="zh-CN" altLang="en-US"/>
              <a:t>课程项目设计报告</a:t>
            </a:r>
            <a:br>
              <a:rPr lang="zh-CN" altLang="en-US"/>
            </a:br>
            <a:r>
              <a:rPr lang="zh-CN" altLang="en-US"/>
              <a:t>——人体识别与跟踪</a:t>
            </a:r>
            <a:endParaRPr lang="zh-CN" altLang="en-US"/>
          </a:p>
        </p:txBody>
      </p:sp>
      <p:sp>
        <p:nvSpPr>
          <p:cNvPr id="3" name="副标题 2"/>
          <p:cNvSpPr>
            <a:spLocks noGrp="1"/>
          </p:cNvSpPr>
          <p:nvPr>
            <p:ph type="subTitle" idx="1"/>
          </p:nvPr>
        </p:nvSpPr>
        <p:spPr/>
        <p:txBody>
          <a:bodyPr/>
          <a:p>
            <a:pPr algn="ctr"/>
            <a:r>
              <a:rPr lang="zh-CN" altLang="en-US" sz="3200"/>
              <a:t>小组成员：姚舒晨、陈轶豪、梁桂</a:t>
            </a:r>
            <a:r>
              <a:rPr lang="zh-CN" altLang="en-US" sz="3200"/>
              <a:t>荣</a:t>
            </a:r>
            <a:endParaRPr lang="zh-CN" altLang="en-US" sz="3200"/>
          </a:p>
          <a:p>
            <a:pPr algn="ct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项目</a:t>
            </a:r>
            <a:r>
              <a:rPr lang="zh-CN" altLang="en-US"/>
              <a:t>简介</a:t>
            </a:r>
            <a:endParaRPr lang="zh-CN" altLang="en-US"/>
          </a:p>
          <a:p>
            <a:r>
              <a:rPr lang="zh-CN" altLang="en-US"/>
              <a:t>项目</a:t>
            </a:r>
            <a:r>
              <a:rPr lang="zh-CN" altLang="en-US"/>
              <a:t>意义</a:t>
            </a:r>
            <a:endParaRPr lang="zh-CN" altLang="en-US"/>
          </a:p>
          <a:p>
            <a:r>
              <a:rPr lang="zh-CN" altLang="en-US"/>
              <a:t>项目设计与</a:t>
            </a:r>
            <a:r>
              <a:rPr lang="zh-CN" altLang="en-US"/>
              <a:t>实现</a:t>
            </a:r>
            <a:endParaRPr lang="zh-CN" altLang="en-US"/>
          </a:p>
          <a:p>
            <a:r>
              <a:rPr lang="zh-CN" altLang="en-US"/>
              <a:t>小组</a:t>
            </a:r>
            <a:r>
              <a:rPr lang="zh-CN" altLang="en-US"/>
              <a:t>分工</a:t>
            </a:r>
            <a:endParaRPr lang="zh-CN" altLang="en-US"/>
          </a:p>
          <a:p>
            <a:r>
              <a:rPr lang="zh-CN" altLang="en-US"/>
              <a:t>结课收获</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zh-CN" altLang="en-US"/>
              <a:t>简介</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人体识别与跟踪项目旨在开发一种系统或算法，能够自动检测和跟踪图像或视频中的人体。通过计算机视觉和机器学习技术，该项目实现对人体的准确识别、姿态估计和运动跟踪。它在视频监控、智能交通、虚拟现实等领域具有广泛应用，提供重要信息和洞察力，用于行为分析、人员计数和人机交互等任务。关键步骤包括目标检测、姿态估计和运动跟踪，常用技术包括传统特征方法和基于深度学习的方法。成功实现人体识别与跟踪需要结合实际应用场景进行系统设计和优化。</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zh-CN" altLang="en-US"/>
              <a:t>意义</a:t>
            </a:r>
            <a:endParaRPr lang="zh-CN" altLang="en-US"/>
          </a:p>
        </p:txBody>
      </p:sp>
      <p:sp>
        <p:nvSpPr>
          <p:cNvPr id="3" name="内容占位符 2"/>
          <p:cNvSpPr>
            <a:spLocks noGrp="1"/>
          </p:cNvSpPr>
          <p:nvPr>
            <p:ph idx="1"/>
          </p:nvPr>
        </p:nvSpPr>
        <p:spPr/>
        <p:txBody>
          <a:bodyPr>
            <a:noAutofit/>
          </a:bodyPr>
          <a:p>
            <a:pPr marL="0" indent="0">
              <a:buNone/>
            </a:pPr>
            <a:r>
              <a:rPr lang="en-US" altLang="zh-CN" sz="2300"/>
              <a:t>         </a:t>
            </a:r>
            <a:r>
              <a:rPr lang="zh-CN" altLang="en-US" sz="2300"/>
              <a:t>该项目的实现对我们的生产生活有很大的现实意义，主要表现但不局限于</a:t>
            </a:r>
            <a:r>
              <a:rPr lang="zh-CN" altLang="en-US" sz="2300"/>
              <a:t>以下方面。</a:t>
            </a:r>
            <a:endParaRPr lang="zh-CN" altLang="en-US" sz="2300"/>
          </a:p>
          <a:p>
            <a:pPr marL="0" indent="0">
              <a:buNone/>
            </a:pPr>
            <a:r>
              <a:rPr lang="en-US" altLang="zh-CN" sz="2300"/>
              <a:t>1.</a:t>
            </a:r>
            <a:r>
              <a:rPr lang="zh-CN" altLang="en-US" sz="2300"/>
              <a:t>安全监控与犯罪预防：通过识别和跟踪人体，可以在视频监控系统中实时检测异常行为、侵入事件或潜在的犯罪活动，提供及时的安全预警。</a:t>
            </a:r>
            <a:endParaRPr lang="zh-CN" altLang="en-US" sz="2300"/>
          </a:p>
          <a:p>
            <a:pPr marL="0" indent="0">
              <a:buNone/>
            </a:pPr>
            <a:r>
              <a:rPr lang="zh-CN" altLang="en-US" sz="2300"/>
              <a:t>2. 智能交通系统：人体识别与跟踪技术可以用于交通监控和智能驾驶领域，实现交通流量监测、行人识别与行为分析、交通事故预警等功能，提高交通安全和效率。</a:t>
            </a:r>
            <a:endParaRPr lang="zh-CN" altLang="en-US" sz="2300"/>
          </a:p>
          <a:p>
            <a:pPr marL="0" indent="0">
              <a:buNone/>
            </a:pPr>
            <a:r>
              <a:rPr lang="en-US" altLang="zh-CN" sz="2300"/>
              <a:t>3</a:t>
            </a:r>
            <a:r>
              <a:rPr lang="zh-CN" altLang="en-US" sz="2300"/>
              <a:t>. 人机交互与智能助理：通过识别和跟踪人体，可以实现自然的人机交互，如手势控制、面部表情识别等，为用户提供更直观、便捷的交互方式。</a:t>
            </a:r>
            <a:endParaRPr lang="zh-CN" altLang="en-US" sz="2300"/>
          </a:p>
          <a:p>
            <a:pPr marL="0" indent="0">
              <a:buNone/>
            </a:pPr>
            <a:r>
              <a:rPr lang="en-US" altLang="zh-CN" sz="2300"/>
              <a:t>4</a:t>
            </a:r>
            <a:r>
              <a:rPr lang="zh-CN" altLang="en-US" sz="2300"/>
              <a:t>. 健康监测与老年关怀：人体识别与跟踪技术可用于健康监测和老年关怀领域，通过识别和分析人体姿态、运动等信息，实现老年人的日常活动监测和健康状况评估。</a:t>
            </a:r>
            <a:endParaRPr lang="zh-CN" altLang="en-US" sz="2300"/>
          </a:p>
          <a:p>
            <a:pPr marL="0" indent="0">
              <a:buNone/>
            </a:pP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a:t>项目设计与</a:t>
            </a:r>
            <a:r>
              <a:rPr lang="zh-CN" altLang="en-US"/>
              <a:t>实现</a:t>
            </a:r>
            <a:endParaRPr lang="zh-CN" altLang="en-US"/>
          </a:p>
        </p:txBody>
      </p:sp>
      <p:sp>
        <p:nvSpPr>
          <p:cNvPr id="3" name="内容占位符 2"/>
          <p:cNvSpPr>
            <a:spLocks noGrp="1"/>
          </p:cNvSpPr>
          <p:nvPr>
            <p:ph idx="1"/>
          </p:nvPr>
        </p:nvSpPr>
        <p:spPr/>
        <p:txBody>
          <a:bodyPr>
            <a:normAutofit fontScale="80000"/>
          </a:bodyPr>
          <a:p>
            <a:pPr marL="0" indent="0">
              <a:buNone/>
            </a:pPr>
            <a:r>
              <a:rPr lang="en-US" altLang="zh-CN"/>
              <a:t>1</a:t>
            </a:r>
            <a:r>
              <a:rPr lang="zh-CN" altLang="en-US"/>
              <a:t>、目标检测：使用预训练好的YOLO神经网络模型进行目标检测；</a:t>
            </a:r>
            <a:endParaRPr lang="zh-CN" altLang="en-US"/>
          </a:p>
          <a:p>
            <a:pPr marL="0" indent="0">
              <a:buNone/>
            </a:pPr>
            <a:r>
              <a:rPr lang="en-US" altLang="zh-CN"/>
              <a:t>                             </a:t>
            </a:r>
            <a:r>
              <a:rPr lang="zh-CN" altLang="en-US"/>
              <a:t>对每帧视频截取的图片进行人体部位识别并获得边界框坐标。</a:t>
            </a:r>
            <a:endParaRPr lang="zh-CN" altLang="en-US"/>
          </a:p>
          <a:p>
            <a:pPr marL="0" indent="0">
              <a:buNone/>
            </a:pPr>
            <a:r>
              <a:rPr lang="en-US" altLang="zh-CN"/>
              <a:t>2</a:t>
            </a:r>
            <a:r>
              <a:rPr lang="zh-CN" altLang="en-US"/>
              <a:t>、特征提取：使用DeepSort算法对检测到的每个人体框提取深度学习特征描述向量；</a:t>
            </a:r>
            <a:endParaRPr lang="zh-CN" altLang="en-US"/>
          </a:p>
          <a:p>
            <a:pPr marL="0" indent="0">
              <a:buNone/>
            </a:pPr>
            <a:r>
              <a:rPr lang="en-US" altLang="zh-CN"/>
              <a:t>                             </a:t>
            </a:r>
            <a:r>
              <a:rPr lang="zh-CN" altLang="en-US"/>
              <a:t>构建每个人体的唯一特征库。</a:t>
            </a:r>
            <a:endParaRPr lang="zh-CN" altLang="en-US"/>
          </a:p>
          <a:p>
            <a:pPr marL="0" indent="0">
              <a:buNone/>
            </a:pPr>
            <a:r>
              <a:rPr lang="en-US" altLang="zh-CN"/>
              <a:t>3</a:t>
            </a:r>
            <a:r>
              <a:rPr lang="zh-CN" altLang="en-US"/>
              <a:t>、目标跟踪：对新一帧采用DeepSort算法进行特征matching；</a:t>
            </a:r>
            <a:endParaRPr lang="zh-CN" altLang="en-US"/>
          </a:p>
          <a:p>
            <a:pPr marL="0" indent="0">
              <a:buNone/>
            </a:pPr>
            <a:r>
              <a:rPr lang="en-US" altLang="zh-CN"/>
              <a:t>                             </a:t>
            </a:r>
            <a:r>
              <a:rPr lang="zh-CN" altLang="en-US"/>
              <a:t>根据匹配程度判断前后帧是否为同一人并更新ID；</a:t>
            </a:r>
            <a:endParaRPr lang="zh-CN" altLang="en-US"/>
          </a:p>
          <a:p>
            <a:pPr marL="0" indent="0">
              <a:buNone/>
            </a:pPr>
            <a:r>
              <a:rPr lang="en-US" altLang="zh-CN"/>
              <a:t>                             </a:t>
            </a:r>
            <a:r>
              <a:rPr lang="zh-CN" altLang="en-US"/>
              <a:t>跟踪人体位置的变化轨迹。</a:t>
            </a:r>
            <a:endParaRPr lang="zh-CN" altLang="en-US"/>
          </a:p>
          <a:p>
            <a:pPr marL="0" indent="0">
              <a:buNone/>
            </a:pPr>
            <a:r>
              <a:rPr lang="en-US" altLang="zh-CN"/>
              <a:t>4</a:t>
            </a:r>
            <a:r>
              <a:rPr lang="zh-CN" altLang="en-US"/>
              <a:t>、界面</a:t>
            </a:r>
            <a:r>
              <a:rPr lang="zh-CN" altLang="en-US"/>
              <a:t>显示：实时显示原视频流和检测结果；</a:t>
            </a:r>
            <a:endParaRPr lang="zh-CN" altLang="en-US"/>
          </a:p>
          <a:p>
            <a:pPr marL="0" indent="0">
              <a:buNone/>
            </a:pPr>
            <a:r>
              <a:rPr lang="en-US" altLang="zh-CN"/>
              <a:t>                             </a:t>
            </a:r>
            <a:r>
              <a:rPr lang="zh-CN" altLang="en-US"/>
              <a:t>标注每个人体ID和位置信息；</a:t>
            </a:r>
            <a:endParaRPr lang="zh-CN" altLang="en-US"/>
          </a:p>
          <a:p>
            <a:pPr marL="0" indent="0">
              <a:buNone/>
            </a:pPr>
            <a:r>
              <a:rPr lang="en-US" altLang="zh-CN"/>
              <a:t>                             </a:t>
            </a:r>
            <a:r>
              <a:rPr lang="zh-CN" altLang="en-US"/>
              <a:t>选择特定ID启动与结束跟踪。</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小组</a:t>
            </a:r>
            <a:r>
              <a:rPr lang="zh-CN" altLang="en-US"/>
              <a:t>分工</a:t>
            </a:r>
            <a:endParaRPr lang="zh-CN" altLang="en-US"/>
          </a:p>
        </p:txBody>
      </p:sp>
      <p:sp>
        <p:nvSpPr>
          <p:cNvPr id="3" name="内容占位符 2"/>
          <p:cNvSpPr>
            <a:spLocks noGrp="1"/>
          </p:cNvSpPr>
          <p:nvPr>
            <p:ph idx="1"/>
          </p:nvPr>
        </p:nvSpPr>
        <p:spPr/>
        <p:txBody>
          <a:bodyPr/>
          <a:p>
            <a:pPr marL="0" indent="0">
              <a:buNone/>
            </a:pPr>
            <a:r>
              <a:rPr lang="zh-CN" altLang="en-US"/>
              <a:t>陈轶豪：项目总工程师，负责该项目大部分代码编写，与各模块整合。</a:t>
            </a:r>
            <a:endParaRPr lang="zh-CN" altLang="en-US"/>
          </a:p>
          <a:p>
            <a:pPr marL="0" indent="0">
              <a:buNone/>
            </a:pPr>
            <a:r>
              <a:rPr lang="zh-CN" altLang="en-US"/>
              <a:t>姚舒晨：完成部分模块的构建，联合调试程序，并负责队伍所有文书工作。</a:t>
            </a:r>
            <a:endParaRPr lang="zh-CN" altLang="en-US"/>
          </a:p>
          <a:p>
            <a:pPr marL="0" indent="0">
              <a:buNone/>
            </a:pPr>
            <a:r>
              <a:rPr lang="zh-CN" altLang="en-US"/>
              <a:t>梁桂荣：完成部分模块的搭建，联合调试程序。</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结课</a:t>
            </a:r>
            <a:r>
              <a:rPr lang="zh-CN" altLang="en-US"/>
              <a:t>收获</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en-US" altLang="zh-CN"/>
              <a:t>        </a:t>
            </a:r>
            <a:r>
              <a:rPr lang="zh-CN" altLang="en-US" sz="2400"/>
              <a:t>在做项目的过程中，小组成员们一起深入学习了人体识别与跟踪的基本原理和常用技术，包括目标检测、姿态估计和跟踪算法等；熟悉了常见的人体数据集和评估指标，能够评估系统的性能并进行结果分析；掌握了使用相关工具和库（如OpenCV、TensorFlow等）进行实现和实验的技能。</a:t>
            </a:r>
            <a:endParaRPr lang="zh-CN" altLang="en-US" sz="2400"/>
          </a:p>
          <a:p>
            <a:pPr marL="0" indent="0">
              <a:lnSpc>
                <a:spcPct val="100000"/>
              </a:lnSpc>
              <a:buNone/>
            </a:pPr>
            <a:r>
              <a:rPr lang="en-US" altLang="zh-CN" sz="2400"/>
              <a:t>         </a:t>
            </a:r>
            <a:r>
              <a:rPr lang="zh-CN" altLang="en-US" sz="2400"/>
              <a:t>但也有一些值得反思的地方。项目的时间管理是一个需要改进的方面，更好地规划和组织工作可以提高效率和质量；加强团队合作和沟通，充分利用每个成员的优势和专长，可以更好地完成项目任务；在处理技术问题和困难时，要保持积极的心态和解决问题的决心，及时寻求帮助和资源。</a:t>
            </a:r>
            <a:endParaRPr lang="zh-CN" altLang="en-US" sz="2400"/>
          </a:p>
          <a:p>
            <a:pPr marL="0" indent="0">
              <a:lnSpc>
                <a:spcPct val="100000"/>
              </a:lnSpc>
              <a:buNone/>
            </a:pPr>
            <a:r>
              <a:rPr lang="en-US" altLang="zh-CN" sz="2400"/>
              <a:t>         </a:t>
            </a:r>
            <a:r>
              <a:rPr lang="zh-CN" altLang="en-US" sz="2400"/>
              <a:t>最后，通过这个项目，我不仅在人体识别与跟踪领域取得了实际的技术进步，而且提高了团队合作、解决问题和项目管理的能力。</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谢谢</a:t>
            </a:r>
            <a:r>
              <a:rPr lang="zh-CN" altLang="en-US"/>
              <a:t>大家</a:t>
            </a:r>
            <a:endParaRPr lang="zh-CN" altLang="en-US"/>
          </a:p>
        </p:txBody>
      </p:sp>
      <p:sp>
        <p:nvSpPr>
          <p:cNvPr id="7" name="副标题 6"/>
          <p:cNvSpPr>
            <a:spLocks noGrp="1"/>
          </p:cNvSpPr>
          <p:nvPr>
            <p:ph type="subTitle"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COMMONDATA" val="eyJoZGlkIjoiNTc3MDVhOGI3ZDc1NTY3Zjg4ZGE0ODk5ZTE4MGUyZ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1467</Words>
  <Application>WPS 演示</Application>
  <PresentationFormat>宽屏</PresentationFormat>
  <Paragraphs>53</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WPS_1655279184</cp:lastModifiedBy>
  <cp:revision>6</cp:revision>
  <dcterms:created xsi:type="dcterms:W3CDTF">2023-09-02T01:12:20Z</dcterms:created>
  <dcterms:modified xsi:type="dcterms:W3CDTF">2023-09-02T02:54:27Z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79BC76214012451CA43BDFA41428D804_12</vt:lpwstr>
  </property>
  <property fmtid="{D5CDD505-2E9C-101B-9397-08002B2CF9AE}" pid="3" name="KSOProductBuildVer">
    <vt:lpwstr>2052-11.1.0.14309</vt:lpwstr>
  </property>
</Properties>
</file>