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5" r:id="rId1"/>
  </p:sldMasterIdLst>
  <p:notesMasterIdLst>
    <p:notesMasterId r:id="rId20"/>
  </p:notesMasterIdLst>
  <p:sldIdLst>
    <p:sldId id="256" r:id="rId2"/>
    <p:sldId id="259" r:id="rId3"/>
    <p:sldId id="260" r:id="rId4"/>
    <p:sldId id="312" r:id="rId5"/>
    <p:sldId id="266" r:id="rId6"/>
    <p:sldId id="261" r:id="rId7"/>
    <p:sldId id="321" r:id="rId8"/>
    <p:sldId id="319" r:id="rId9"/>
    <p:sldId id="313" r:id="rId10"/>
    <p:sldId id="316" r:id="rId11"/>
    <p:sldId id="267" r:id="rId12"/>
    <p:sldId id="317" r:id="rId13"/>
    <p:sldId id="292" r:id="rId14"/>
    <p:sldId id="318" r:id="rId15"/>
    <p:sldId id="320" r:id="rId16"/>
    <p:sldId id="265" r:id="rId17"/>
    <p:sldId id="322" r:id="rId18"/>
    <p:sldId id="290" r:id="rId19"/>
  </p:sldIdLst>
  <p:sldSz cx="9144000" cy="5143500" type="screen16x9"/>
  <p:notesSz cx="6858000" cy="9144000"/>
  <p:embeddedFontLst>
    <p:embeddedFont>
      <p:font typeface="Catamaran" panose="020B0604020202020204" charset="0"/>
      <p:regular r:id="rId21"/>
      <p:bold r:id="rId22"/>
    </p:embeddedFont>
    <p:embeddedFont>
      <p:font typeface="Nunito Light" pitchFamily="2" charset="0"/>
      <p:regular r:id="rId23"/>
      <p:italic r:id="rId24"/>
    </p:embeddedFont>
    <p:embeddedFont>
      <p:font typeface="Orbitron" panose="020B0604020202020204" charset="0"/>
      <p:regular r:id="rId25"/>
      <p:bold r:id="rId26"/>
    </p:embeddedFont>
    <p:embeddedFont>
      <p:font typeface="Roboto" panose="02000000000000000000" pitchFamily="2"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917372F-F9BD-4F29-A8A3-55BFB748874A}">
  <a:tblStyle styleId="{D917372F-F9BD-4F29-A8A3-55BFB74887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43" autoAdjust="0"/>
    <p:restoredTop sz="94660"/>
  </p:normalViewPr>
  <p:slideViewPr>
    <p:cSldViewPr snapToGrid="0">
      <p:cViewPr varScale="1">
        <p:scale>
          <a:sx n="107" d="100"/>
          <a:sy n="107" d="100"/>
        </p:scale>
        <p:origin x="85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4"/>
        <p:cNvGrpSpPr/>
        <p:nvPr/>
      </p:nvGrpSpPr>
      <p:grpSpPr>
        <a:xfrm>
          <a:off x="0" y="0"/>
          <a:ext cx="0" cy="0"/>
          <a:chOff x="0" y="0"/>
          <a:chExt cx="0" cy="0"/>
        </a:xfrm>
      </p:grpSpPr>
      <p:sp>
        <p:nvSpPr>
          <p:cNvPr id="1645" name="Google Shape;1645;g10a7be6e973_0_24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6" name="Google Shape;1646;g10a7be6e973_0_24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0a7be6e973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0a7be6e973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323350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10a7be6e973_0_4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3" name="Google Shape;823;g10a7be6e973_0_4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084950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10a7be6e973_0_4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10a7be6e973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10a7be6e973_0_15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10a7be6e973_0_15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8c1208e2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28c1208e2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10a7be6e973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0a7be6e973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055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10a7be6e973_0_9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10a7be6e973_0_9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128c1208e2d_0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128c1208e2d_0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76104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61055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g10a7be6e97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7" name="Google Shape;647;g10a7be6e97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subTitle" idx="1"/>
          </p:nvPr>
        </p:nvSpPr>
        <p:spPr>
          <a:xfrm>
            <a:off x="867250" y="3967995"/>
            <a:ext cx="4857600" cy="500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15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0" name="Google Shape;10;p2"/>
          <p:cNvSpPr txBox="1">
            <a:spLocks noGrp="1"/>
          </p:cNvSpPr>
          <p:nvPr>
            <p:ph type="ctrTitle"/>
          </p:nvPr>
        </p:nvSpPr>
        <p:spPr>
          <a:xfrm>
            <a:off x="717750" y="539500"/>
            <a:ext cx="6073500" cy="31563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5200"/>
              <a:buNone/>
              <a:defRPr sz="53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03"/>
        <p:cNvGrpSpPr/>
        <p:nvPr/>
      </p:nvGrpSpPr>
      <p:grpSpPr>
        <a:xfrm>
          <a:off x="0" y="0"/>
          <a:ext cx="0" cy="0"/>
          <a:chOff x="0" y="0"/>
          <a:chExt cx="0" cy="0"/>
        </a:xfrm>
      </p:grpSpPr>
      <p:sp>
        <p:nvSpPr>
          <p:cNvPr id="204" name="Google Shape;204;p26"/>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6"/>
          <p:cNvSpPr txBox="1">
            <a:spLocks noGrp="1"/>
          </p:cNvSpPr>
          <p:nvPr>
            <p:ph type="title"/>
          </p:nvPr>
        </p:nvSpPr>
        <p:spPr>
          <a:xfrm>
            <a:off x="9967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6" name="Google Shape;206;p26"/>
          <p:cNvSpPr txBox="1">
            <a:spLocks noGrp="1"/>
          </p:cNvSpPr>
          <p:nvPr>
            <p:ph type="title" idx="2"/>
          </p:nvPr>
        </p:nvSpPr>
        <p:spPr>
          <a:xfrm>
            <a:off x="5166450" y="3083978"/>
            <a:ext cx="29808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sz="2000">
                <a:solidFill>
                  <a:schemeClr val="accen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07" name="Google Shape;207;p26"/>
          <p:cNvSpPr txBox="1">
            <a:spLocks noGrp="1"/>
          </p:cNvSpPr>
          <p:nvPr>
            <p:ph type="subTitle" idx="1"/>
          </p:nvPr>
        </p:nvSpPr>
        <p:spPr>
          <a:xfrm>
            <a:off x="5166150" y="3495787"/>
            <a:ext cx="29814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8" name="Google Shape;208;p26"/>
          <p:cNvSpPr txBox="1">
            <a:spLocks noGrp="1"/>
          </p:cNvSpPr>
          <p:nvPr>
            <p:ph type="subTitle" idx="3"/>
          </p:nvPr>
        </p:nvSpPr>
        <p:spPr>
          <a:xfrm>
            <a:off x="996750" y="3495787"/>
            <a:ext cx="2980800" cy="1010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sz="15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09" name="Google Shape;209;p26"/>
          <p:cNvSpPr txBox="1">
            <a:spLocks noGrp="1"/>
          </p:cNvSpPr>
          <p:nvPr>
            <p:ph type="title" idx="4"/>
          </p:nvPr>
        </p:nvSpPr>
        <p:spPr>
          <a:xfrm>
            <a:off x="720000" y="539498"/>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283"/>
        <p:cNvGrpSpPr/>
        <p:nvPr/>
      </p:nvGrpSpPr>
      <p:grpSpPr>
        <a:xfrm>
          <a:off x="0" y="0"/>
          <a:ext cx="0" cy="0"/>
          <a:chOff x="0" y="0"/>
          <a:chExt cx="0" cy="0"/>
        </a:xfrm>
      </p:grpSpPr>
      <p:sp>
        <p:nvSpPr>
          <p:cNvPr id="284" name="Google Shape;284;p34"/>
          <p:cNvSpPr txBox="1">
            <a:spLocks noGrp="1"/>
          </p:cNvSpPr>
          <p:nvPr>
            <p:ph type="title"/>
          </p:nvPr>
        </p:nvSpPr>
        <p:spPr>
          <a:xfrm>
            <a:off x="975100" y="539500"/>
            <a:ext cx="6438900" cy="101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5" name="Google Shape;285;p34"/>
          <p:cNvSpPr txBox="1">
            <a:spLocks noGrp="1"/>
          </p:cNvSpPr>
          <p:nvPr>
            <p:ph type="subTitle" idx="1"/>
          </p:nvPr>
        </p:nvSpPr>
        <p:spPr>
          <a:xfrm>
            <a:off x="975100" y="1614025"/>
            <a:ext cx="4928700" cy="1304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286" name="Google Shape;286;p34"/>
          <p:cNvSpPr txBox="1"/>
          <p:nvPr/>
        </p:nvSpPr>
        <p:spPr>
          <a:xfrm>
            <a:off x="717750" y="4277725"/>
            <a:ext cx="7708500" cy="4164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300"/>
              </a:spcBef>
              <a:spcAft>
                <a:spcPts val="0"/>
              </a:spcAft>
              <a:buNone/>
            </a:pPr>
            <a:r>
              <a:rPr lang="en" sz="1000">
                <a:solidFill>
                  <a:schemeClr val="dk1"/>
                </a:solidFill>
                <a:latin typeface="Catamaran"/>
                <a:ea typeface="Catamaran"/>
                <a:cs typeface="Catamaran"/>
                <a:sym typeface="Catamaran"/>
              </a:rPr>
              <a:t>CREDITS: This presentation template was created by </a:t>
            </a:r>
            <a:r>
              <a:rPr lang="en" sz="1000" b="1">
                <a:solidFill>
                  <a:schemeClr val="dk1"/>
                </a:solidFill>
                <a:uFill>
                  <a:noFill/>
                </a:uFill>
                <a:latin typeface="Catamaran"/>
                <a:ea typeface="Catamaran"/>
                <a:cs typeface="Catamaran"/>
                <a:sym typeface="Catamaran"/>
                <a:hlinkClick r:id="rId2">
                  <a:extLst>
                    <a:ext uri="{A12FA001-AC4F-418D-AE19-62706E023703}">
                      <ahyp:hlinkClr xmlns:ahyp="http://schemas.microsoft.com/office/drawing/2018/hyperlinkcolor" val="tx"/>
                    </a:ext>
                  </a:extLst>
                </a:hlinkClick>
              </a:rPr>
              <a:t>Slidesgo</a:t>
            </a:r>
            <a:r>
              <a:rPr lang="en" sz="1000">
                <a:solidFill>
                  <a:schemeClr val="dk1"/>
                </a:solidFill>
                <a:latin typeface="Catamaran"/>
                <a:ea typeface="Catamaran"/>
                <a:cs typeface="Catamaran"/>
                <a:sym typeface="Catamaran"/>
              </a:rPr>
              <a:t>, including icons by </a:t>
            </a:r>
            <a:r>
              <a:rPr lang="en" sz="1000" b="1">
                <a:solidFill>
                  <a:schemeClr val="dk1"/>
                </a:solidFill>
                <a:uFill>
                  <a:noFill/>
                </a:uFill>
                <a:latin typeface="Catamaran"/>
                <a:ea typeface="Catamaran"/>
                <a:cs typeface="Catamaran"/>
                <a:sym typeface="Catamaran"/>
                <a:hlinkClick r:id="rId3">
                  <a:extLst>
                    <a:ext uri="{A12FA001-AC4F-418D-AE19-62706E023703}">
                      <ahyp:hlinkClr xmlns:ahyp="http://schemas.microsoft.com/office/drawing/2018/hyperlinkcolor" val="tx"/>
                    </a:ext>
                  </a:extLst>
                </a:hlinkClick>
              </a:rPr>
              <a:t>Flaticon</a:t>
            </a:r>
            <a:r>
              <a:rPr lang="en" sz="1000">
                <a:solidFill>
                  <a:schemeClr val="dk1"/>
                </a:solidFill>
                <a:latin typeface="Catamaran"/>
                <a:ea typeface="Catamaran"/>
                <a:cs typeface="Catamaran"/>
                <a:sym typeface="Catamaran"/>
              </a:rPr>
              <a:t>, and infographics &amp; images by </a:t>
            </a:r>
            <a:r>
              <a:rPr lang="en" sz="1000" b="1">
                <a:solidFill>
                  <a:schemeClr val="dk1"/>
                </a:solidFill>
                <a:uFill>
                  <a:noFill/>
                </a:uFill>
                <a:latin typeface="Catamaran"/>
                <a:ea typeface="Catamaran"/>
                <a:cs typeface="Catamaran"/>
                <a:sym typeface="Catamaran"/>
                <a:hlinkClick r:id="rId4">
                  <a:extLst>
                    <a:ext uri="{A12FA001-AC4F-418D-AE19-62706E023703}">
                      <ahyp:hlinkClr xmlns:ahyp="http://schemas.microsoft.com/office/drawing/2018/hyperlinkcolor" val="tx"/>
                    </a:ext>
                  </a:extLst>
                </a:hlinkClick>
              </a:rPr>
              <a:t>Freepik</a:t>
            </a:r>
            <a:endParaRPr sz="1000" b="1" dirty="0">
              <a:solidFill>
                <a:schemeClr val="dk1"/>
              </a:solidFill>
              <a:latin typeface="Catamaran"/>
              <a:ea typeface="Catamaran"/>
              <a:cs typeface="Catamaran"/>
              <a:sym typeface="Catamar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6"/>
        <p:cNvGrpSpPr/>
        <p:nvPr/>
      </p:nvGrpSpPr>
      <p:grpSpPr>
        <a:xfrm>
          <a:off x="0" y="0"/>
          <a:ext cx="0" cy="0"/>
          <a:chOff x="0" y="0"/>
          <a:chExt cx="0" cy="0"/>
        </a:xfrm>
      </p:grpSpPr>
      <p:sp>
        <p:nvSpPr>
          <p:cNvPr id="317" name="Google Shape;317;p36"/>
          <p:cNvSpPr/>
          <p:nvPr/>
        </p:nvSpPr>
        <p:spPr>
          <a:xfrm>
            <a:off x="3660000" y="539550"/>
            <a:ext cx="4399500" cy="1309800"/>
          </a:xfrm>
          <a:prstGeom prst="bevel">
            <a:avLst>
              <a:gd name="adj" fmla="val 14783"/>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8" name="Google Shape;318;p36"/>
          <p:cNvSpPr/>
          <p:nvPr/>
        </p:nvSpPr>
        <p:spPr>
          <a:xfrm>
            <a:off x="1090650" y="1913600"/>
            <a:ext cx="69555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9" name="Google Shape;319;p36"/>
          <p:cNvSpPr/>
          <p:nvPr/>
        </p:nvSpPr>
        <p:spPr>
          <a:xfrm>
            <a:off x="2469025" y="3287700"/>
            <a:ext cx="5577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0" name="Google Shape;320;p36"/>
          <p:cNvSpPr/>
          <p:nvPr/>
        </p:nvSpPr>
        <p:spPr>
          <a:xfrm>
            <a:off x="1090650" y="539500"/>
            <a:ext cx="2469000" cy="1309800"/>
          </a:xfrm>
          <a:prstGeom prst="bevel">
            <a:avLst>
              <a:gd name="adj" fmla="val 14783"/>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1" name="Google Shape;321;p36"/>
          <p:cNvSpPr/>
          <p:nvPr/>
        </p:nvSpPr>
        <p:spPr>
          <a:xfrm>
            <a:off x="1090650" y="3287701"/>
            <a:ext cx="1306200" cy="1309800"/>
          </a:xfrm>
          <a:prstGeom prst="bevel">
            <a:avLst>
              <a:gd name="adj" fmla="val 15959"/>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22" name="Google Shape;322;p36"/>
          <p:cNvGrpSpPr/>
          <p:nvPr/>
        </p:nvGrpSpPr>
        <p:grpSpPr>
          <a:xfrm>
            <a:off x="1425939" y="3624691"/>
            <a:ext cx="635783" cy="635783"/>
            <a:chOff x="7854948" y="3207801"/>
            <a:chExt cx="374100" cy="374100"/>
          </a:xfrm>
        </p:grpSpPr>
        <p:sp>
          <p:nvSpPr>
            <p:cNvPr id="323" name="Google Shape;323;p36"/>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dirty="0">
                <a:solidFill>
                  <a:schemeClr val="lt1"/>
                </a:solidFill>
                <a:latin typeface="Orbitron"/>
                <a:ea typeface="Orbitron"/>
                <a:cs typeface="Orbitron"/>
                <a:sym typeface="Orbitron"/>
              </a:endParaRPr>
            </a:p>
          </p:txBody>
        </p:sp>
        <p:grpSp>
          <p:nvGrpSpPr>
            <p:cNvPr id="324" name="Google Shape;324;p36"/>
            <p:cNvGrpSpPr/>
            <p:nvPr/>
          </p:nvGrpSpPr>
          <p:grpSpPr>
            <a:xfrm rot="5400000">
              <a:off x="7915838" y="3307288"/>
              <a:ext cx="252325" cy="175125"/>
              <a:chOff x="4159475" y="2501150"/>
              <a:chExt cx="252325" cy="175125"/>
            </a:xfrm>
          </p:grpSpPr>
          <p:sp>
            <p:nvSpPr>
              <p:cNvPr id="325" name="Google Shape;325;p36"/>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6" name="Google Shape;326;p36"/>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2355625" y="2594282"/>
            <a:ext cx="4435500" cy="1198200"/>
          </a:xfrm>
          <a:prstGeom prst="rect">
            <a:avLst/>
          </a:prstGeom>
        </p:spPr>
        <p:txBody>
          <a:bodyPr spcFirstLastPara="1" wrap="square" lIns="91425" tIns="91425" rIns="91425" bIns="91425" anchor="ctr" anchorCtr="0">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ubTitle" idx="1"/>
          </p:nvPr>
        </p:nvSpPr>
        <p:spPr>
          <a:xfrm>
            <a:off x="2355622" y="3990563"/>
            <a:ext cx="44355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4" name="Google Shape;14;p3"/>
          <p:cNvSpPr txBox="1">
            <a:spLocks noGrp="1"/>
          </p:cNvSpPr>
          <p:nvPr>
            <p:ph type="title" idx="2" hasCustomPrompt="1"/>
          </p:nvPr>
        </p:nvSpPr>
        <p:spPr>
          <a:xfrm>
            <a:off x="3782272" y="876407"/>
            <a:ext cx="1582200" cy="13560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p:nvPr/>
        </p:nvSpPr>
        <p:spPr>
          <a:xfrm>
            <a:off x="3082975" y="1358675"/>
            <a:ext cx="5480100" cy="3240600"/>
          </a:xfrm>
          <a:prstGeom prst="bevel">
            <a:avLst>
              <a:gd name="adj" fmla="val 4694"/>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1" name="Google Shape;31;p7"/>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2" name="Google Shape;32;p7"/>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23850" rtl="0">
              <a:lnSpc>
                <a:spcPct val="100000"/>
              </a:lnSpc>
              <a:spcBef>
                <a:spcPts val="1600"/>
              </a:spcBef>
              <a:spcAft>
                <a:spcPts val="0"/>
              </a:spcAft>
              <a:buSzPts val="1500"/>
              <a:buFont typeface="Nunito Light"/>
              <a:buChar char="○"/>
              <a:defRPr/>
            </a:lvl5pPr>
            <a:lvl6pPr marL="2743200" lvl="5" indent="-323850" rtl="0">
              <a:lnSpc>
                <a:spcPct val="100000"/>
              </a:lnSpc>
              <a:spcBef>
                <a:spcPts val="1600"/>
              </a:spcBef>
              <a:spcAft>
                <a:spcPts val="0"/>
              </a:spcAft>
              <a:buSzPts val="15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23850" rtl="0">
              <a:lnSpc>
                <a:spcPct val="100000"/>
              </a:lnSpc>
              <a:spcBef>
                <a:spcPts val="1600"/>
              </a:spcBef>
              <a:spcAft>
                <a:spcPts val="1600"/>
              </a:spcAft>
              <a:buSzPts val="1500"/>
              <a:buFont typeface="Nunito Light"/>
              <a:buChar char="■"/>
              <a:defRPr/>
            </a:lvl9pPr>
          </a:lstStyle>
          <a:p>
            <a:endParaRPr/>
          </a:p>
        </p:txBody>
      </p:sp>
      <p:sp>
        <p:nvSpPr>
          <p:cNvPr id="33" name="Google Shape;33;p7"/>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grpSp>
        <p:nvGrpSpPr>
          <p:cNvPr id="34" name="Google Shape;34;p7"/>
          <p:cNvGrpSpPr/>
          <p:nvPr/>
        </p:nvGrpSpPr>
        <p:grpSpPr>
          <a:xfrm>
            <a:off x="567601" y="1358668"/>
            <a:ext cx="2445529" cy="3240702"/>
            <a:chOff x="567601" y="1358668"/>
            <a:chExt cx="2445529" cy="3240702"/>
          </a:xfrm>
        </p:grpSpPr>
        <p:sp>
          <p:nvSpPr>
            <p:cNvPr id="35" name="Google Shape;35;p7"/>
            <p:cNvSpPr/>
            <p:nvPr/>
          </p:nvSpPr>
          <p:spPr>
            <a:xfrm>
              <a:off x="567601" y="3005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36;p7"/>
            <p:cNvSpPr/>
            <p:nvPr/>
          </p:nvSpPr>
          <p:spPr>
            <a:xfrm>
              <a:off x="567601" y="2182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37" name="Google Shape;37;p7"/>
            <p:cNvGrpSpPr/>
            <p:nvPr/>
          </p:nvGrpSpPr>
          <p:grpSpPr>
            <a:xfrm rot="10800000">
              <a:off x="764835" y="2380313"/>
              <a:ext cx="374100" cy="374100"/>
              <a:chOff x="7854948" y="3207801"/>
              <a:chExt cx="374100" cy="374100"/>
            </a:xfrm>
          </p:grpSpPr>
          <p:sp>
            <p:nvSpPr>
              <p:cNvPr id="38" name="Google Shape;38;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dirty="0">
                  <a:solidFill>
                    <a:schemeClr val="lt1"/>
                  </a:solidFill>
                  <a:latin typeface="Orbitron"/>
                  <a:ea typeface="Orbitron"/>
                  <a:cs typeface="Orbitron"/>
                  <a:sym typeface="Orbitron"/>
                </a:endParaRPr>
              </a:p>
            </p:txBody>
          </p:sp>
          <p:grpSp>
            <p:nvGrpSpPr>
              <p:cNvPr id="39" name="Google Shape;39;p7"/>
              <p:cNvGrpSpPr/>
              <p:nvPr/>
            </p:nvGrpSpPr>
            <p:grpSpPr>
              <a:xfrm rot="5400000">
                <a:off x="7915838" y="3307288"/>
                <a:ext cx="252325" cy="175125"/>
                <a:chOff x="4159475" y="2501150"/>
                <a:chExt cx="252325" cy="175125"/>
              </a:xfrm>
            </p:grpSpPr>
            <p:sp>
              <p:nvSpPr>
                <p:cNvPr id="40" name="Google Shape;40;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1" name="Google Shape;41;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42" name="Google Shape;42;p7"/>
            <p:cNvGrpSpPr/>
            <p:nvPr/>
          </p:nvGrpSpPr>
          <p:grpSpPr>
            <a:xfrm>
              <a:off x="764860" y="3203626"/>
              <a:ext cx="374100" cy="374100"/>
              <a:chOff x="7854948" y="3207801"/>
              <a:chExt cx="374100" cy="374100"/>
            </a:xfrm>
          </p:grpSpPr>
          <p:sp>
            <p:nvSpPr>
              <p:cNvPr id="43" name="Google Shape;43;p7"/>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dirty="0">
                  <a:solidFill>
                    <a:schemeClr val="lt1"/>
                  </a:solidFill>
                  <a:latin typeface="Orbitron"/>
                  <a:ea typeface="Orbitron"/>
                  <a:cs typeface="Orbitron"/>
                  <a:sym typeface="Orbitron"/>
                </a:endParaRPr>
              </a:p>
            </p:txBody>
          </p:sp>
          <p:grpSp>
            <p:nvGrpSpPr>
              <p:cNvPr id="44" name="Google Shape;44;p7"/>
              <p:cNvGrpSpPr/>
              <p:nvPr/>
            </p:nvGrpSpPr>
            <p:grpSpPr>
              <a:xfrm rot="5400000">
                <a:off x="7915838" y="3307288"/>
                <a:ext cx="252325" cy="175125"/>
                <a:chOff x="4159475" y="2501150"/>
                <a:chExt cx="252325" cy="175125"/>
              </a:xfrm>
            </p:grpSpPr>
            <p:sp>
              <p:nvSpPr>
                <p:cNvPr id="45" name="Google Shape;45;p7"/>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6" name="Google Shape;46;p7"/>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47" name="Google Shape;47;p7"/>
            <p:cNvSpPr/>
            <p:nvPr/>
          </p:nvSpPr>
          <p:spPr>
            <a:xfrm>
              <a:off x="567601"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8" name="Google Shape;48;p7"/>
            <p:cNvSpPr/>
            <p:nvPr/>
          </p:nvSpPr>
          <p:spPr>
            <a:xfrm>
              <a:off x="1406065"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49;p7"/>
            <p:cNvSpPr/>
            <p:nvPr/>
          </p:nvSpPr>
          <p:spPr>
            <a:xfrm>
              <a:off x="2244529" y="3828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50;p7"/>
            <p:cNvSpPr/>
            <p:nvPr/>
          </p:nvSpPr>
          <p:spPr>
            <a:xfrm>
              <a:off x="1406065" y="3002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51;p7"/>
            <p:cNvSpPr/>
            <p:nvPr/>
          </p:nvSpPr>
          <p:spPr>
            <a:xfrm>
              <a:off x="567601" y="135866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52;p7"/>
            <p:cNvSpPr/>
            <p:nvPr/>
          </p:nvSpPr>
          <p:spPr>
            <a:xfrm flipH="1">
              <a:off x="812389" y="4057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53;p7"/>
            <p:cNvSpPr/>
            <p:nvPr/>
          </p:nvSpPr>
          <p:spPr>
            <a:xfrm rot="-5400000" flipH="1">
              <a:off x="1650819"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4" name="Google Shape;54;p7"/>
            <p:cNvSpPr/>
            <p:nvPr/>
          </p:nvSpPr>
          <p:spPr>
            <a:xfrm flipH="1">
              <a:off x="1603407" y="3201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5" name="Google Shape;55;p7"/>
            <p:cNvSpPr/>
            <p:nvPr/>
          </p:nvSpPr>
          <p:spPr>
            <a:xfrm rot="5400000" flipH="1">
              <a:off x="1684242" y="3269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6" name="Google Shape;56;p7"/>
            <p:cNvSpPr/>
            <p:nvPr/>
          </p:nvSpPr>
          <p:spPr>
            <a:xfrm rot="10800000" flipH="1">
              <a:off x="2489344" y="4057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7" name="Google Shape;57;p7"/>
            <p:cNvSpPr/>
            <p:nvPr/>
          </p:nvSpPr>
          <p:spPr>
            <a:xfrm flipH="1">
              <a:off x="764882" y="1556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8" name="Google Shape;58;p7"/>
            <p:cNvGrpSpPr/>
            <p:nvPr/>
          </p:nvGrpSpPr>
          <p:grpSpPr>
            <a:xfrm>
              <a:off x="832799" y="1624668"/>
              <a:ext cx="238218" cy="238688"/>
              <a:chOff x="3977494" y="2173070"/>
              <a:chExt cx="379449" cy="380258"/>
            </a:xfrm>
          </p:grpSpPr>
          <p:sp>
            <p:nvSpPr>
              <p:cNvPr id="59" name="Google Shape;59;p7"/>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60;p7"/>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1"/>
        <p:cNvGrpSpPr/>
        <p:nvPr/>
      </p:nvGrpSpPr>
      <p:grpSpPr>
        <a:xfrm>
          <a:off x="0" y="0"/>
          <a:ext cx="0" cy="0"/>
          <a:chOff x="0" y="0"/>
          <a:chExt cx="0" cy="0"/>
        </a:xfrm>
      </p:grpSpPr>
      <p:sp>
        <p:nvSpPr>
          <p:cNvPr id="62" name="Google Shape;62;p8"/>
          <p:cNvSpPr txBox="1">
            <a:spLocks noGrp="1"/>
          </p:cNvSpPr>
          <p:nvPr>
            <p:ph type="title"/>
          </p:nvPr>
        </p:nvSpPr>
        <p:spPr>
          <a:xfrm>
            <a:off x="1098150" y="937481"/>
            <a:ext cx="6967800" cy="2462700"/>
          </a:xfrm>
          <a:prstGeom prst="rect">
            <a:avLst/>
          </a:prstGeom>
        </p:spPr>
        <p:txBody>
          <a:bodyPr spcFirstLastPara="1" wrap="square" lIns="91425" tIns="91425" rIns="91425" bIns="91425" anchor="ctr" anchorCtr="0">
            <a:noAutofit/>
          </a:bodyPr>
          <a:lstStyle>
            <a:lvl1pPr lvl="0" algn="r">
              <a:lnSpc>
                <a:spcPct val="80000"/>
              </a:lnSpc>
              <a:spcBef>
                <a:spcPts val="0"/>
              </a:spcBef>
              <a:spcAft>
                <a:spcPts val="0"/>
              </a:spcAft>
              <a:buSzPts val="4800"/>
              <a:buNone/>
              <a:defRPr sz="9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9"/>
          <p:cNvSpPr/>
          <p:nvPr/>
        </p:nvSpPr>
        <p:spPr>
          <a:xfrm>
            <a:off x="3060103" y="1842500"/>
            <a:ext cx="4701600" cy="2376000"/>
          </a:xfrm>
          <a:prstGeom prst="bevel">
            <a:avLst>
              <a:gd name="adj" fmla="val 6537"/>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65;p9"/>
          <p:cNvSpPr/>
          <p:nvPr/>
        </p:nvSpPr>
        <p:spPr>
          <a:xfrm>
            <a:off x="3060107" y="964450"/>
            <a:ext cx="4701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66;p9"/>
          <p:cNvSpPr txBox="1">
            <a:spLocks noGrp="1"/>
          </p:cNvSpPr>
          <p:nvPr>
            <p:ph type="title"/>
          </p:nvPr>
        </p:nvSpPr>
        <p:spPr>
          <a:xfrm>
            <a:off x="3211811" y="1045000"/>
            <a:ext cx="4424100" cy="609600"/>
          </a:xfrm>
          <a:prstGeom prst="rect">
            <a:avLst/>
          </a:prstGeom>
        </p:spPr>
        <p:txBody>
          <a:bodyPr spcFirstLastPara="1" wrap="square" lIns="91425" tIns="91425" rIns="91425" bIns="91425" anchor="ctr" anchorCtr="0">
            <a:noAutofit/>
          </a:bodyPr>
          <a:lstStyle>
            <a:lvl1pPr lvl="0" rtl="0">
              <a:spcBef>
                <a:spcPts val="0"/>
              </a:spcBef>
              <a:spcAft>
                <a:spcPts val="0"/>
              </a:spcAft>
              <a:buSzPts val="2800"/>
              <a:buNone/>
              <a:defRPr sz="4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9"/>
          <p:cNvSpPr txBox="1">
            <a:spLocks noGrp="1"/>
          </p:cNvSpPr>
          <p:nvPr>
            <p:ph type="subTitle" idx="1"/>
          </p:nvPr>
        </p:nvSpPr>
        <p:spPr>
          <a:xfrm>
            <a:off x="3590111" y="1983125"/>
            <a:ext cx="3667500" cy="2062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6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grpSp>
        <p:nvGrpSpPr>
          <p:cNvPr id="68" name="Google Shape;68;p9"/>
          <p:cNvGrpSpPr/>
          <p:nvPr/>
        </p:nvGrpSpPr>
        <p:grpSpPr>
          <a:xfrm>
            <a:off x="1383179" y="977668"/>
            <a:ext cx="1607064" cy="3240702"/>
            <a:chOff x="1383179" y="977668"/>
            <a:chExt cx="1607064" cy="3240702"/>
          </a:xfrm>
        </p:grpSpPr>
        <p:sp>
          <p:nvSpPr>
            <p:cNvPr id="69" name="Google Shape;69;p9"/>
            <p:cNvSpPr/>
            <p:nvPr/>
          </p:nvSpPr>
          <p:spPr>
            <a:xfrm>
              <a:off x="1383179" y="262434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70;p9"/>
            <p:cNvSpPr/>
            <p:nvPr/>
          </p:nvSpPr>
          <p:spPr>
            <a:xfrm>
              <a:off x="1383179" y="1801008"/>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1" name="Google Shape;71;p9"/>
            <p:cNvGrpSpPr/>
            <p:nvPr/>
          </p:nvGrpSpPr>
          <p:grpSpPr>
            <a:xfrm rot="10800000">
              <a:off x="1580413" y="1999313"/>
              <a:ext cx="374100" cy="374100"/>
              <a:chOff x="7854948" y="3207801"/>
              <a:chExt cx="374100" cy="374100"/>
            </a:xfrm>
          </p:grpSpPr>
          <p:sp>
            <p:nvSpPr>
              <p:cNvPr id="72" name="Google Shape;72;p9"/>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dirty="0">
                  <a:solidFill>
                    <a:schemeClr val="lt1"/>
                  </a:solidFill>
                  <a:latin typeface="Orbitron"/>
                  <a:ea typeface="Orbitron"/>
                  <a:cs typeface="Orbitron"/>
                  <a:sym typeface="Orbitron"/>
                </a:endParaRPr>
              </a:p>
            </p:txBody>
          </p:sp>
          <p:grpSp>
            <p:nvGrpSpPr>
              <p:cNvPr id="73" name="Google Shape;73;p9"/>
              <p:cNvGrpSpPr/>
              <p:nvPr/>
            </p:nvGrpSpPr>
            <p:grpSpPr>
              <a:xfrm rot="5400000">
                <a:off x="7915838" y="3307288"/>
                <a:ext cx="252325" cy="175125"/>
                <a:chOff x="4159475" y="2501150"/>
                <a:chExt cx="252325" cy="175125"/>
              </a:xfrm>
            </p:grpSpPr>
            <p:sp>
              <p:nvSpPr>
                <p:cNvPr id="74" name="Google Shape;74;p9"/>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75;p9"/>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nvGrpSpPr>
            <p:cNvPr id="76" name="Google Shape;76;p9"/>
            <p:cNvGrpSpPr/>
            <p:nvPr/>
          </p:nvGrpSpPr>
          <p:grpSpPr>
            <a:xfrm>
              <a:off x="1580438" y="2822626"/>
              <a:ext cx="374100" cy="374100"/>
              <a:chOff x="7854948" y="3207801"/>
              <a:chExt cx="374100" cy="374100"/>
            </a:xfrm>
          </p:grpSpPr>
          <p:sp>
            <p:nvSpPr>
              <p:cNvPr id="77" name="Google Shape;77;p9"/>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sz="3000" dirty="0">
                  <a:solidFill>
                    <a:schemeClr val="lt1"/>
                  </a:solidFill>
                  <a:latin typeface="Orbitron"/>
                  <a:ea typeface="Orbitron"/>
                  <a:cs typeface="Orbitron"/>
                  <a:sym typeface="Orbitron"/>
                </a:endParaRPr>
              </a:p>
            </p:txBody>
          </p:sp>
          <p:grpSp>
            <p:nvGrpSpPr>
              <p:cNvPr id="78" name="Google Shape;78;p9"/>
              <p:cNvGrpSpPr/>
              <p:nvPr/>
            </p:nvGrpSpPr>
            <p:grpSpPr>
              <a:xfrm rot="5400000">
                <a:off x="7915838" y="3307288"/>
                <a:ext cx="252325" cy="175125"/>
                <a:chOff x="4159475" y="2501150"/>
                <a:chExt cx="252325" cy="175125"/>
              </a:xfrm>
            </p:grpSpPr>
            <p:sp>
              <p:nvSpPr>
                <p:cNvPr id="79" name="Google Shape;79;p9"/>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80;p9"/>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81" name="Google Shape;81;p9"/>
            <p:cNvSpPr/>
            <p:nvPr/>
          </p:nvSpPr>
          <p:spPr>
            <a:xfrm>
              <a:off x="1383179" y="3447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82;p9"/>
            <p:cNvSpPr/>
            <p:nvPr/>
          </p:nvSpPr>
          <p:spPr>
            <a:xfrm>
              <a:off x="2221643" y="3447670"/>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83;p9"/>
            <p:cNvSpPr/>
            <p:nvPr/>
          </p:nvSpPr>
          <p:spPr>
            <a:xfrm>
              <a:off x="2221643" y="2621922"/>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84;p9"/>
            <p:cNvSpPr/>
            <p:nvPr/>
          </p:nvSpPr>
          <p:spPr>
            <a:xfrm flipH="1">
              <a:off x="1627967" y="3676435"/>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9"/>
            <p:cNvSpPr/>
            <p:nvPr/>
          </p:nvSpPr>
          <p:spPr>
            <a:xfrm rot="-5400000" flipH="1">
              <a:off x="2466397" y="3676467"/>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86;p9"/>
            <p:cNvSpPr/>
            <p:nvPr/>
          </p:nvSpPr>
          <p:spPr>
            <a:xfrm flipH="1">
              <a:off x="2418985" y="282013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87;p9"/>
            <p:cNvSpPr/>
            <p:nvPr/>
          </p:nvSpPr>
          <p:spPr>
            <a:xfrm rot="5400000" flipH="1">
              <a:off x="2499820" y="288817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8" name="Google Shape;88;p9"/>
            <p:cNvGrpSpPr/>
            <p:nvPr/>
          </p:nvGrpSpPr>
          <p:grpSpPr>
            <a:xfrm>
              <a:off x="1383179" y="977668"/>
              <a:ext cx="768600" cy="770700"/>
              <a:chOff x="1383179" y="977668"/>
              <a:chExt cx="768600" cy="770700"/>
            </a:xfrm>
          </p:grpSpPr>
          <p:grpSp>
            <p:nvGrpSpPr>
              <p:cNvPr id="89" name="Google Shape;89;p9"/>
              <p:cNvGrpSpPr/>
              <p:nvPr/>
            </p:nvGrpSpPr>
            <p:grpSpPr>
              <a:xfrm>
                <a:off x="1383179" y="977668"/>
                <a:ext cx="768600" cy="770700"/>
                <a:chOff x="1383179" y="977668"/>
                <a:chExt cx="768600" cy="770700"/>
              </a:xfrm>
            </p:grpSpPr>
            <p:sp>
              <p:nvSpPr>
                <p:cNvPr id="90" name="Google Shape;90;p9"/>
                <p:cNvSpPr/>
                <p:nvPr/>
              </p:nvSpPr>
              <p:spPr>
                <a:xfrm>
                  <a:off x="1383179" y="977668"/>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91;p9"/>
                <p:cNvSpPr/>
                <p:nvPr/>
              </p:nvSpPr>
              <p:spPr>
                <a:xfrm flipH="1">
                  <a:off x="1580460" y="1175951"/>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92" name="Google Shape;92;p9"/>
              <p:cNvGrpSpPr/>
              <p:nvPr/>
            </p:nvGrpSpPr>
            <p:grpSpPr>
              <a:xfrm>
                <a:off x="1648377" y="1243668"/>
                <a:ext cx="238218" cy="238688"/>
                <a:chOff x="3977494" y="2173070"/>
                <a:chExt cx="379449" cy="380258"/>
              </a:xfrm>
            </p:grpSpPr>
            <p:sp>
              <p:nvSpPr>
                <p:cNvPr id="93" name="Google Shape;93;p9"/>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94;p9"/>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1"/>
        </a:solidFill>
        <a:effectLst/>
      </p:bgPr>
    </p:bg>
    <p:spTree>
      <p:nvGrpSpPr>
        <p:cNvPr id="1" name="Shape 100"/>
        <p:cNvGrpSpPr/>
        <p:nvPr/>
      </p:nvGrpSpPr>
      <p:grpSpPr>
        <a:xfrm>
          <a:off x="0" y="0"/>
          <a:ext cx="0" cy="0"/>
          <a:chOff x="0" y="0"/>
          <a:chExt cx="0" cy="0"/>
        </a:xfrm>
      </p:grpSpPr>
      <p:sp>
        <p:nvSpPr>
          <p:cNvPr id="101" name="Google Shape;101;p12"/>
          <p:cNvSpPr/>
          <p:nvPr/>
        </p:nvSpPr>
        <p:spPr>
          <a:xfrm>
            <a:off x="-7200" y="-14375"/>
            <a:ext cx="9151200" cy="51579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1">
  <p:cSld name="CUSTOM_21">
    <p:spTree>
      <p:nvGrpSpPr>
        <p:cNvPr id="1" name="Shape 129"/>
        <p:cNvGrpSpPr/>
        <p:nvPr/>
      </p:nvGrpSpPr>
      <p:grpSpPr>
        <a:xfrm>
          <a:off x="0" y="0"/>
          <a:ext cx="0" cy="0"/>
          <a:chOff x="0" y="0"/>
          <a:chExt cx="0" cy="0"/>
        </a:xfrm>
      </p:grpSpPr>
      <p:sp>
        <p:nvSpPr>
          <p:cNvPr id="130" name="Google Shape;130;p15"/>
          <p:cNvSpPr txBox="1">
            <a:spLocks noGrp="1"/>
          </p:cNvSpPr>
          <p:nvPr>
            <p:ph type="title"/>
          </p:nvPr>
        </p:nvSpPr>
        <p:spPr>
          <a:xfrm>
            <a:off x="3373490" y="1597315"/>
            <a:ext cx="4912500" cy="15441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5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31" name="Google Shape;131;p15"/>
          <p:cNvSpPr txBox="1">
            <a:spLocks noGrp="1"/>
          </p:cNvSpPr>
          <p:nvPr>
            <p:ph type="subTitle" idx="1"/>
          </p:nvPr>
        </p:nvSpPr>
        <p:spPr>
          <a:xfrm>
            <a:off x="3611990" y="3184519"/>
            <a:ext cx="4435500" cy="434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500"/>
              <a:buNone/>
              <a:defRPr sz="1500"/>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
        <p:nvSpPr>
          <p:cNvPr id="132" name="Google Shape;132;p15"/>
          <p:cNvSpPr txBox="1">
            <a:spLocks noGrp="1"/>
          </p:cNvSpPr>
          <p:nvPr>
            <p:ph type="title" idx="2" hasCustomPrompt="1"/>
          </p:nvPr>
        </p:nvSpPr>
        <p:spPr>
          <a:xfrm>
            <a:off x="902000" y="2104165"/>
            <a:ext cx="1807800" cy="11886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6000"/>
              <a:buNone/>
              <a:defRPr sz="7200">
                <a:solidFill>
                  <a:schemeClr val="dk2"/>
                </a:solidFill>
              </a:defRPr>
            </a:lvl1pPr>
            <a:lvl2pPr lvl="1" algn="ctr" rtl="0">
              <a:spcBef>
                <a:spcPts val="0"/>
              </a:spcBef>
              <a:spcAft>
                <a:spcPts val="0"/>
              </a:spcAft>
              <a:buSzPts val="6000"/>
              <a:buFont typeface="Orbitron"/>
              <a:buNone/>
              <a:defRPr sz="6000" b="1">
                <a:latin typeface="Orbitron"/>
                <a:ea typeface="Orbitron"/>
                <a:cs typeface="Orbitron"/>
                <a:sym typeface="Orbitron"/>
              </a:defRPr>
            </a:lvl2pPr>
            <a:lvl3pPr lvl="2" algn="ctr" rtl="0">
              <a:spcBef>
                <a:spcPts val="0"/>
              </a:spcBef>
              <a:spcAft>
                <a:spcPts val="0"/>
              </a:spcAft>
              <a:buSzPts val="6000"/>
              <a:buFont typeface="Orbitron"/>
              <a:buNone/>
              <a:defRPr sz="6000" b="1">
                <a:latin typeface="Orbitron"/>
                <a:ea typeface="Orbitron"/>
                <a:cs typeface="Orbitron"/>
                <a:sym typeface="Orbitron"/>
              </a:defRPr>
            </a:lvl3pPr>
            <a:lvl4pPr lvl="3" algn="ctr" rtl="0">
              <a:spcBef>
                <a:spcPts val="0"/>
              </a:spcBef>
              <a:spcAft>
                <a:spcPts val="0"/>
              </a:spcAft>
              <a:buSzPts val="6000"/>
              <a:buFont typeface="Orbitron"/>
              <a:buNone/>
              <a:defRPr sz="6000" b="1">
                <a:latin typeface="Orbitron"/>
                <a:ea typeface="Orbitron"/>
                <a:cs typeface="Orbitron"/>
                <a:sym typeface="Orbitron"/>
              </a:defRPr>
            </a:lvl4pPr>
            <a:lvl5pPr lvl="4" algn="ctr" rtl="0">
              <a:spcBef>
                <a:spcPts val="0"/>
              </a:spcBef>
              <a:spcAft>
                <a:spcPts val="0"/>
              </a:spcAft>
              <a:buSzPts val="6000"/>
              <a:buFont typeface="Orbitron"/>
              <a:buNone/>
              <a:defRPr sz="6000" b="1">
                <a:latin typeface="Orbitron"/>
                <a:ea typeface="Orbitron"/>
                <a:cs typeface="Orbitron"/>
                <a:sym typeface="Orbitron"/>
              </a:defRPr>
            </a:lvl5pPr>
            <a:lvl6pPr lvl="5" algn="ctr" rtl="0">
              <a:spcBef>
                <a:spcPts val="0"/>
              </a:spcBef>
              <a:spcAft>
                <a:spcPts val="0"/>
              </a:spcAft>
              <a:buSzPts val="6000"/>
              <a:buFont typeface="Orbitron"/>
              <a:buNone/>
              <a:defRPr sz="6000" b="1">
                <a:latin typeface="Orbitron"/>
                <a:ea typeface="Orbitron"/>
                <a:cs typeface="Orbitron"/>
                <a:sym typeface="Orbitron"/>
              </a:defRPr>
            </a:lvl6pPr>
            <a:lvl7pPr lvl="6" algn="ctr" rtl="0">
              <a:spcBef>
                <a:spcPts val="0"/>
              </a:spcBef>
              <a:spcAft>
                <a:spcPts val="0"/>
              </a:spcAft>
              <a:buSzPts val="6000"/>
              <a:buFont typeface="Orbitron"/>
              <a:buNone/>
              <a:defRPr sz="6000" b="1">
                <a:latin typeface="Orbitron"/>
                <a:ea typeface="Orbitron"/>
                <a:cs typeface="Orbitron"/>
                <a:sym typeface="Orbitron"/>
              </a:defRPr>
            </a:lvl7pPr>
            <a:lvl8pPr lvl="7" algn="ctr" rtl="0">
              <a:spcBef>
                <a:spcPts val="0"/>
              </a:spcBef>
              <a:spcAft>
                <a:spcPts val="0"/>
              </a:spcAft>
              <a:buSzPts val="6000"/>
              <a:buFont typeface="Orbitron"/>
              <a:buNone/>
              <a:defRPr sz="6000" b="1">
                <a:latin typeface="Orbitron"/>
                <a:ea typeface="Orbitron"/>
                <a:cs typeface="Orbitron"/>
                <a:sym typeface="Orbitron"/>
              </a:defRPr>
            </a:lvl8pPr>
            <a:lvl9pPr lvl="8" algn="ctr" rtl="0">
              <a:spcBef>
                <a:spcPts val="0"/>
              </a:spcBef>
              <a:spcAft>
                <a:spcPts val="0"/>
              </a:spcAft>
              <a:buSzPts val="6000"/>
              <a:buFont typeface="Orbitron"/>
              <a:buNone/>
              <a:defRPr sz="6000" b="1">
                <a:latin typeface="Orbitron"/>
                <a:ea typeface="Orbitron"/>
                <a:cs typeface="Orbitron"/>
                <a:sym typeface="Orbitron"/>
              </a:defRPr>
            </a:lvl9pPr>
          </a:lstStyle>
          <a:p>
            <a:r>
              <a:t>xx%</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1">
  <p:cSld name="CUSTOM_13">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716400" y="1407450"/>
            <a:ext cx="3657000" cy="143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5" name="Google Shape;155;p21"/>
          <p:cNvSpPr txBox="1">
            <a:spLocks noGrp="1"/>
          </p:cNvSpPr>
          <p:nvPr>
            <p:ph type="subTitle" idx="1"/>
          </p:nvPr>
        </p:nvSpPr>
        <p:spPr>
          <a:xfrm>
            <a:off x="716400" y="2717102"/>
            <a:ext cx="3657000" cy="10737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SzPts val="1500"/>
              <a:buNone/>
              <a:defRPr/>
            </a:lvl1pPr>
            <a:lvl2pPr lvl="1" algn="ctr" rtl="0">
              <a:lnSpc>
                <a:spcPct val="100000"/>
              </a:lnSpc>
              <a:spcBef>
                <a:spcPts val="0"/>
              </a:spcBef>
              <a:spcAft>
                <a:spcPts val="0"/>
              </a:spcAft>
              <a:buSzPts val="1500"/>
              <a:buNone/>
              <a:defRPr/>
            </a:lvl2pPr>
            <a:lvl3pPr lvl="2" algn="ctr" rtl="0">
              <a:lnSpc>
                <a:spcPct val="100000"/>
              </a:lnSpc>
              <a:spcBef>
                <a:spcPts val="0"/>
              </a:spcBef>
              <a:spcAft>
                <a:spcPts val="0"/>
              </a:spcAft>
              <a:buSzPts val="1500"/>
              <a:buNone/>
              <a:defRPr/>
            </a:lvl3pPr>
            <a:lvl4pPr lvl="3" algn="ctr" rtl="0">
              <a:lnSpc>
                <a:spcPct val="100000"/>
              </a:lnSpc>
              <a:spcBef>
                <a:spcPts val="0"/>
              </a:spcBef>
              <a:spcAft>
                <a:spcPts val="0"/>
              </a:spcAft>
              <a:buSzPts val="1500"/>
              <a:buNone/>
              <a:defRPr/>
            </a:lvl4pPr>
            <a:lvl5pPr lvl="4" algn="ctr" rtl="0">
              <a:lnSpc>
                <a:spcPct val="100000"/>
              </a:lnSpc>
              <a:spcBef>
                <a:spcPts val="0"/>
              </a:spcBef>
              <a:spcAft>
                <a:spcPts val="0"/>
              </a:spcAft>
              <a:buSzPts val="1500"/>
              <a:buNone/>
              <a:defRPr/>
            </a:lvl5pPr>
            <a:lvl6pPr lvl="5" algn="ctr" rtl="0">
              <a:lnSpc>
                <a:spcPct val="100000"/>
              </a:lnSpc>
              <a:spcBef>
                <a:spcPts val="0"/>
              </a:spcBef>
              <a:spcAft>
                <a:spcPts val="0"/>
              </a:spcAft>
              <a:buSzPts val="1500"/>
              <a:buNone/>
              <a:defRPr/>
            </a:lvl6pPr>
            <a:lvl7pPr lvl="6" algn="ctr" rtl="0">
              <a:lnSpc>
                <a:spcPct val="100000"/>
              </a:lnSpc>
              <a:spcBef>
                <a:spcPts val="0"/>
              </a:spcBef>
              <a:spcAft>
                <a:spcPts val="0"/>
              </a:spcAft>
              <a:buSzPts val="1500"/>
              <a:buNone/>
              <a:defRPr/>
            </a:lvl7pPr>
            <a:lvl8pPr lvl="7" algn="ctr" rtl="0">
              <a:lnSpc>
                <a:spcPct val="100000"/>
              </a:lnSpc>
              <a:spcBef>
                <a:spcPts val="0"/>
              </a:spcBef>
              <a:spcAft>
                <a:spcPts val="0"/>
              </a:spcAft>
              <a:buSzPts val="1500"/>
              <a:buNone/>
              <a:defRPr/>
            </a:lvl8pPr>
            <a:lvl9pPr lvl="8" algn="ctr" rtl="0">
              <a:lnSpc>
                <a:spcPct val="100000"/>
              </a:lnSpc>
              <a:spcBef>
                <a:spcPts val="0"/>
              </a:spcBef>
              <a:spcAft>
                <a:spcPts val="0"/>
              </a:spcAft>
              <a:buSzPts val="1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5">
  <p:cSld name="CUSTOM_4_1_1">
    <p:spTree>
      <p:nvGrpSpPr>
        <p:cNvPr id="1" name="Shape 199"/>
        <p:cNvGrpSpPr/>
        <p:nvPr/>
      </p:nvGrpSpPr>
      <p:grpSpPr>
        <a:xfrm>
          <a:off x="0" y="0"/>
          <a:ext cx="0" cy="0"/>
          <a:chOff x="0" y="0"/>
          <a:chExt cx="0" cy="0"/>
        </a:xfrm>
      </p:grpSpPr>
      <p:sp>
        <p:nvSpPr>
          <p:cNvPr id="200" name="Google Shape;200;p25"/>
          <p:cNvSpPr/>
          <p:nvPr/>
        </p:nvSpPr>
        <p:spPr>
          <a:xfrm>
            <a:off x="574877" y="390825"/>
            <a:ext cx="7988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5"/>
          <p:cNvSpPr txBox="1">
            <a:spLocks noGrp="1"/>
          </p:cNvSpPr>
          <p:nvPr>
            <p:ph type="body" idx="1"/>
          </p:nvPr>
        </p:nvSpPr>
        <p:spPr>
          <a:xfrm>
            <a:off x="717750" y="1161525"/>
            <a:ext cx="3824400" cy="626700"/>
          </a:xfrm>
          <a:prstGeom prst="rect">
            <a:avLst/>
          </a:prstGeom>
        </p:spPr>
        <p:txBody>
          <a:bodyPr spcFirstLastPara="1" wrap="square" lIns="91425" tIns="91425" rIns="91425" bIns="91425" anchor="t" anchorCtr="0">
            <a:noAutofit/>
          </a:bodyPr>
          <a:lstStyle>
            <a:lvl1pPr marL="457200" lvl="0" indent="-323850" rtl="0">
              <a:lnSpc>
                <a:spcPct val="100000"/>
              </a:lnSpc>
              <a:spcBef>
                <a:spcPts val="0"/>
              </a:spcBef>
              <a:spcAft>
                <a:spcPts val="0"/>
              </a:spcAft>
              <a:buClr>
                <a:schemeClr val="lt2"/>
              </a:buClr>
              <a:buSzPts val="1500"/>
              <a:buChar char="●"/>
              <a:defRPr sz="1400"/>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a:endParaRPr/>
          </a:p>
        </p:txBody>
      </p:sp>
      <p:sp>
        <p:nvSpPr>
          <p:cNvPr id="202" name="Google Shape;202;p25"/>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1"/>
            </a:gs>
            <a:gs pos="100000">
              <a:srgbClr val="D6D6D6"/>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dk1"/>
              </a:buClr>
              <a:buSzPts val="2800"/>
              <a:buFont typeface="Orbitron"/>
              <a:buNone/>
              <a:defRPr sz="2800" b="1">
                <a:solidFill>
                  <a:schemeClr val="dk1"/>
                </a:solidFill>
                <a:latin typeface="Orbitron"/>
                <a:ea typeface="Orbitron"/>
                <a:cs typeface="Orbitron"/>
                <a:sym typeface="Orbitron"/>
              </a:defRPr>
            </a:lvl1pPr>
            <a:lvl2pPr lvl="1"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2pPr>
            <a:lvl3pPr lvl="2"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3pPr>
            <a:lvl4pPr lvl="3"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4pPr>
            <a:lvl5pPr lvl="4"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5pPr>
            <a:lvl6pPr lvl="5"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6pPr>
            <a:lvl7pPr lvl="6"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7pPr>
            <a:lvl8pPr lvl="7"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8pPr>
            <a:lvl9pPr lvl="8" rtl="0">
              <a:spcBef>
                <a:spcPts val="0"/>
              </a:spcBef>
              <a:spcAft>
                <a:spcPts val="0"/>
              </a:spcAft>
              <a:buClr>
                <a:schemeClr val="dk1"/>
              </a:buClr>
              <a:buSzPts val="3500"/>
              <a:buFont typeface="Bebas Neue"/>
              <a:buNone/>
              <a:defRPr sz="35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1pPr>
            <a:lvl2pPr marL="914400" lvl="1"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2pPr>
            <a:lvl3pPr marL="1371600" lvl="2"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3pPr>
            <a:lvl4pPr marL="1828800" lvl="3"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4pPr>
            <a:lvl5pPr marL="2286000" lvl="4"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5pPr>
            <a:lvl6pPr marL="2743200" lvl="5"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6pPr>
            <a:lvl7pPr marL="3200400" lvl="6"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7pPr>
            <a:lvl8pPr marL="3657600" lvl="7"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8pPr>
            <a:lvl9pPr marL="4114800" lvl="8" indent="-323850">
              <a:lnSpc>
                <a:spcPct val="100000"/>
              </a:lnSpc>
              <a:spcBef>
                <a:spcPts val="0"/>
              </a:spcBef>
              <a:spcAft>
                <a:spcPts val="0"/>
              </a:spcAft>
              <a:buClr>
                <a:schemeClr val="dk1"/>
              </a:buClr>
              <a:buSzPts val="1500"/>
              <a:buFont typeface="Catamaran"/>
              <a:buChar char="■"/>
              <a:defRPr sz="1500">
                <a:solidFill>
                  <a:schemeClr val="dk1"/>
                </a:solidFill>
                <a:latin typeface="Catamaran"/>
                <a:ea typeface="Catamaran"/>
                <a:cs typeface="Catamaran"/>
                <a:sym typeface="Catamaran"/>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4" r:id="rId4"/>
    <p:sldLayoutId id="2147483655" r:id="rId5"/>
    <p:sldLayoutId id="2147483658" r:id="rId6"/>
    <p:sldLayoutId id="2147483661" r:id="rId7"/>
    <p:sldLayoutId id="2147483667" r:id="rId8"/>
    <p:sldLayoutId id="2147483671" r:id="rId9"/>
    <p:sldLayoutId id="2147483672" r:id="rId10"/>
    <p:sldLayoutId id="2147483680" r:id="rId11"/>
    <p:sldLayoutId id="2147483682"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0"/>
          <p:cNvSpPr/>
          <p:nvPr/>
        </p:nvSpPr>
        <p:spPr>
          <a:xfrm>
            <a:off x="717771" y="3007097"/>
            <a:ext cx="5193000" cy="1596448"/>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38" name="Google Shape;338;p40"/>
          <p:cNvSpPr txBox="1">
            <a:spLocks noGrp="1"/>
          </p:cNvSpPr>
          <p:nvPr>
            <p:ph type="subTitle" idx="1"/>
          </p:nvPr>
        </p:nvSpPr>
        <p:spPr>
          <a:xfrm>
            <a:off x="867250" y="3006728"/>
            <a:ext cx="4916209" cy="1597187"/>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 noProof="0" dirty="0">
                <a:latin typeface="Orbitron" panose="020B0604020202020204" charset="0"/>
              </a:rPr>
              <a:t>&lt;Politrón Díaz Josué Yered&gt;</a:t>
            </a:r>
          </a:p>
          <a:p>
            <a:pPr marL="0" lvl="0" indent="0"/>
            <a:r>
              <a:rPr lang="es-MX" sz="1400" dirty="0">
                <a:latin typeface="Orbitron" panose="020B0604020202020204" charset="0"/>
              </a:rPr>
              <a:t>&lt;Pacheco Cedillo Jorge Anuar&gt;</a:t>
            </a:r>
          </a:p>
          <a:p>
            <a:pPr marL="0" indent="0"/>
            <a:r>
              <a:rPr lang="es-MX" sz="1400" dirty="0">
                <a:latin typeface="Orbitron" panose="020B0604020202020204" charset="0"/>
              </a:rPr>
              <a:t>&lt;Fuertes Espinosa </a:t>
            </a:r>
            <a:r>
              <a:rPr lang="es-MX" sz="1400" dirty="0" err="1">
                <a:latin typeface="Orbitron" panose="020B0604020202020204" charset="0"/>
              </a:rPr>
              <a:t>Ioshua</a:t>
            </a:r>
            <a:r>
              <a:rPr lang="es-MX" sz="1400" dirty="0">
                <a:latin typeface="Orbitron" panose="020B0604020202020204" charset="0"/>
              </a:rPr>
              <a:t> Daniel&gt;</a:t>
            </a:r>
            <a:endParaRPr lang="es-MX" sz="1400" noProof="0" dirty="0">
              <a:latin typeface="Orbitron" panose="020B0604020202020204" charset="0"/>
            </a:endParaRPr>
          </a:p>
          <a:p>
            <a:pPr marL="0" indent="0"/>
            <a:r>
              <a:rPr lang="es-MX" sz="1400" dirty="0">
                <a:latin typeface="Orbitron" panose="020B0604020202020204" charset="0"/>
              </a:rPr>
              <a:t>&lt;Rodríguez de Matías Adrián&gt;</a:t>
            </a:r>
            <a:endParaRPr lang="es-MX" sz="1400" noProof="0" dirty="0">
              <a:latin typeface="Orbitron" panose="020B0604020202020204" charset="0"/>
            </a:endParaRPr>
          </a:p>
          <a:p>
            <a:pPr marL="0" indent="0"/>
            <a:r>
              <a:rPr lang="es-MX" sz="1400" dirty="0">
                <a:latin typeface="Orbitron" panose="020B0604020202020204" charset="0"/>
              </a:rPr>
              <a:t>&lt;Robles Cedillo Irving </a:t>
            </a:r>
            <a:r>
              <a:rPr lang="es-MX" sz="1400" dirty="0" err="1">
                <a:latin typeface="Orbitron" panose="020B0604020202020204" charset="0"/>
              </a:rPr>
              <a:t>Xnuviko</a:t>
            </a:r>
            <a:r>
              <a:rPr lang="es-MX" sz="1400" dirty="0">
                <a:latin typeface="Orbitron" panose="020B0604020202020204" charset="0"/>
              </a:rPr>
              <a:t>&gt;</a:t>
            </a:r>
          </a:p>
        </p:txBody>
      </p:sp>
      <p:sp>
        <p:nvSpPr>
          <p:cNvPr id="339" name="Google Shape;339;p40"/>
          <p:cNvSpPr txBox="1">
            <a:spLocks noGrp="1"/>
          </p:cNvSpPr>
          <p:nvPr>
            <p:ph type="ctrTitle"/>
          </p:nvPr>
        </p:nvSpPr>
        <p:spPr>
          <a:xfrm>
            <a:off x="717750" y="539500"/>
            <a:ext cx="6073500" cy="2467597"/>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s-MX" sz="4000" noProof="0" dirty="0">
                <a:solidFill>
                  <a:schemeClr val="accent1"/>
                </a:solidFill>
              </a:rPr>
              <a:t>SIMULACIÓN DE CINE</a:t>
            </a:r>
            <a:br>
              <a:rPr lang="es-MX" sz="4000" noProof="0" dirty="0"/>
            </a:br>
            <a:r>
              <a:rPr lang="es-MX" sz="4000" noProof="0" dirty="0"/>
              <a:t>IMPLEMENTANDO TKINTER Y ESP32</a:t>
            </a:r>
            <a:endParaRPr lang="es-MX" sz="4000" noProof="0" dirty="0">
              <a:solidFill>
                <a:schemeClr val="dk1"/>
              </a:solidFill>
            </a:endParaRPr>
          </a:p>
        </p:txBody>
      </p:sp>
      <p:grpSp>
        <p:nvGrpSpPr>
          <p:cNvPr id="340" name="Google Shape;340;p40"/>
          <p:cNvGrpSpPr/>
          <p:nvPr/>
        </p:nvGrpSpPr>
        <p:grpSpPr>
          <a:xfrm>
            <a:off x="5980801" y="539500"/>
            <a:ext cx="2445544" cy="4064045"/>
            <a:chOff x="5980801" y="539500"/>
            <a:chExt cx="2445544" cy="4064045"/>
          </a:xfrm>
        </p:grpSpPr>
        <p:sp>
          <p:nvSpPr>
            <p:cNvPr id="341" name="Google Shape;341;p40"/>
            <p:cNvSpPr/>
            <p:nvPr/>
          </p:nvSpPr>
          <p:spPr>
            <a:xfrm>
              <a:off x="7657704" y="218618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342" name="Google Shape;342;p40"/>
            <p:cNvGrpSpPr/>
            <p:nvPr/>
          </p:nvGrpSpPr>
          <p:grpSpPr>
            <a:xfrm rot="10800000">
              <a:off x="7854923" y="2384488"/>
              <a:ext cx="374100" cy="374100"/>
              <a:chOff x="7854948" y="3207801"/>
              <a:chExt cx="374100" cy="374100"/>
            </a:xfrm>
          </p:grpSpPr>
          <p:sp>
            <p:nvSpPr>
              <p:cNvPr id="343" name="Google Shape;343;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lang="es-MX" sz="3000" noProof="0" dirty="0">
                  <a:solidFill>
                    <a:schemeClr val="lt1"/>
                  </a:solidFill>
                  <a:latin typeface="Orbitron"/>
                  <a:ea typeface="Orbitron"/>
                  <a:cs typeface="Orbitron"/>
                  <a:sym typeface="Orbitron"/>
                </a:endParaRPr>
              </a:p>
            </p:txBody>
          </p:sp>
          <p:grpSp>
            <p:nvGrpSpPr>
              <p:cNvPr id="344" name="Google Shape;344;p40"/>
              <p:cNvGrpSpPr/>
              <p:nvPr/>
            </p:nvGrpSpPr>
            <p:grpSpPr>
              <a:xfrm rot="5400000">
                <a:off x="7915838" y="3307288"/>
                <a:ext cx="252325" cy="175125"/>
                <a:chOff x="4159475" y="2501150"/>
                <a:chExt cx="252325" cy="175125"/>
              </a:xfrm>
            </p:grpSpPr>
            <p:sp>
              <p:nvSpPr>
                <p:cNvPr id="345" name="Google Shape;345;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46" name="Google Shape;346;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sp>
          <p:nvSpPr>
            <p:cNvPr id="347" name="Google Shape;347;p40"/>
            <p:cNvSpPr/>
            <p:nvPr/>
          </p:nvSpPr>
          <p:spPr>
            <a:xfrm>
              <a:off x="7657704" y="3009524"/>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48" name="Google Shape;348;p40"/>
            <p:cNvSpPr/>
            <p:nvPr/>
          </p:nvSpPr>
          <p:spPr>
            <a:xfrm>
              <a:off x="7657679" y="1362830"/>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349" name="Google Shape;349;p40"/>
            <p:cNvGrpSpPr/>
            <p:nvPr/>
          </p:nvGrpSpPr>
          <p:grpSpPr>
            <a:xfrm>
              <a:off x="7657704" y="3832845"/>
              <a:ext cx="768600" cy="770700"/>
              <a:chOff x="7657704" y="3832845"/>
              <a:chExt cx="768600" cy="770700"/>
            </a:xfrm>
          </p:grpSpPr>
          <p:sp>
            <p:nvSpPr>
              <p:cNvPr id="350" name="Google Shape;350;p40"/>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51" name="Google Shape;351;p40"/>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52" name="Google Shape;352;p40"/>
            <p:cNvGrpSpPr/>
            <p:nvPr/>
          </p:nvGrpSpPr>
          <p:grpSpPr>
            <a:xfrm>
              <a:off x="6819240" y="3832845"/>
              <a:ext cx="768600" cy="770700"/>
              <a:chOff x="6819240" y="3832845"/>
              <a:chExt cx="768600" cy="770700"/>
            </a:xfrm>
          </p:grpSpPr>
          <p:sp>
            <p:nvSpPr>
              <p:cNvPr id="353" name="Google Shape;353;p40"/>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54" name="Google Shape;354;p40"/>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55" name="Google Shape;355;p40"/>
            <p:cNvGrpSpPr/>
            <p:nvPr/>
          </p:nvGrpSpPr>
          <p:grpSpPr>
            <a:xfrm>
              <a:off x="6819240" y="3007097"/>
              <a:ext cx="768600" cy="770700"/>
              <a:chOff x="6819240" y="3007097"/>
              <a:chExt cx="768600" cy="770700"/>
            </a:xfrm>
          </p:grpSpPr>
          <p:sp>
            <p:nvSpPr>
              <p:cNvPr id="356" name="Google Shape;356;p40"/>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57" name="Google Shape;357;p40"/>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58" name="Google Shape;358;p40"/>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
          <p:nvSpPr>
            <p:cNvPr id="359" name="Google Shape;359;p40"/>
            <p:cNvSpPr/>
            <p:nvPr/>
          </p:nvSpPr>
          <p:spPr>
            <a:xfrm>
              <a:off x="6819245" y="539500"/>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360" name="Google Shape;360;p40"/>
            <p:cNvGrpSpPr/>
            <p:nvPr/>
          </p:nvGrpSpPr>
          <p:grpSpPr>
            <a:xfrm>
              <a:off x="5980801" y="3832845"/>
              <a:ext cx="768600" cy="770700"/>
              <a:chOff x="5980776" y="3832845"/>
              <a:chExt cx="768600" cy="770700"/>
            </a:xfrm>
          </p:grpSpPr>
          <p:sp>
            <p:nvSpPr>
              <p:cNvPr id="361" name="Google Shape;361;p40"/>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62" name="Google Shape;362;p40"/>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
          <p:nvSpPr>
            <p:cNvPr id="363" name="Google Shape;363;p40"/>
            <p:cNvSpPr/>
            <p:nvPr/>
          </p:nvSpPr>
          <p:spPr>
            <a:xfrm>
              <a:off x="7055495" y="768250"/>
              <a:ext cx="1173528" cy="3488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000" noProof="0" dirty="0">
                  <a:solidFill>
                    <a:schemeClr val="dk2"/>
                  </a:solidFill>
                  <a:latin typeface="Orbitron"/>
                  <a:ea typeface="Orbitron"/>
                  <a:cs typeface="Orbitron"/>
                  <a:sym typeface="Orbitron"/>
                </a:rPr>
                <a:t>“Por XUMIDE INDUSTRIES”</a:t>
              </a:r>
            </a:p>
          </p:txBody>
        </p:sp>
        <p:sp>
          <p:nvSpPr>
            <p:cNvPr id="364" name="Google Shape;364;p40"/>
            <p:cNvSpPr/>
            <p:nvPr/>
          </p:nvSpPr>
          <p:spPr>
            <a:xfrm>
              <a:off x="7854923" y="1561126"/>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365" name="Google Shape;365;p40"/>
            <p:cNvGrpSpPr/>
            <p:nvPr/>
          </p:nvGrpSpPr>
          <p:grpSpPr>
            <a:xfrm>
              <a:off x="7922888" y="1628843"/>
              <a:ext cx="238218" cy="238688"/>
              <a:chOff x="3977494" y="2173070"/>
              <a:chExt cx="379449" cy="380258"/>
            </a:xfrm>
          </p:grpSpPr>
          <p:sp>
            <p:nvSpPr>
              <p:cNvPr id="366" name="Google Shape;366;p40"/>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67" name="Google Shape;367;p40"/>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68" name="Google Shape;368;p40"/>
            <p:cNvGrpSpPr/>
            <p:nvPr/>
          </p:nvGrpSpPr>
          <p:grpSpPr>
            <a:xfrm>
              <a:off x="7854948" y="3207801"/>
              <a:ext cx="374100" cy="374100"/>
              <a:chOff x="7854948" y="3207801"/>
              <a:chExt cx="374100" cy="374100"/>
            </a:xfrm>
          </p:grpSpPr>
          <p:sp>
            <p:nvSpPr>
              <p:cNvPr id="369" name="Google Shape;369;p40"/>
              <p:cNvSpPr/>
              <p:nvPr/>
            </p:nvSpPr>
            <p:spPr>
              <a:xfrm>
                <a:off x="7854948" y="3207801"/>
                <a:ext cx="374100" cy="374100"/>
              </a:xfrm>
              <a:prstGeom prst="ellipse">
                <a:avLst/>
              </a:prstGeom>
              <a:solidFill>
                <a:schemeClr val="dk1"/>
              </a:solidFill>
              <a:ln>
                <a:noFill/>
              </a:ln>
            </p:spPr>
            <p:txBody>
              <a:bodyPr spcFirstLastPara="1" wrap="square" lIns="0" tIns="45700" rIns="91425" bIns="91425" anchor="ctr" anchorCtr="0">
                <a:noAutofit/>
              </a:bodyPr>
              <a:lstStyle/>
              <a:p>
                <a:pPr marL="0" lvl="0" indent="0" algn="l" rtl="0">
                  <a:spcBef>
                    <a:spcPts val="0"/>
                  </a:spcBef>
                  <a:spcAft>
                    <a:spcPts val="0"/>
                  </a:spcAft>
                  <a:buNone/>
                </a:pPr>
                <a:endParaRPr lang="es-MX" sz="3000" noProof="0" dirty="0">
                  <a:solidFill>
                    <a:schemeClr val="lt1"/>
                  </a:solidFill>
                  <a:latin typeface="Orbitron"/>
                  <a:ea typeface="Orbitron"/>
                  <a:cs typeface="Orbitron"/>
                  <a:sym typeface="Orbitron"/>
                </a:endParaRPr>
              </a:p>
            </p:txBody>
          </p:sp>
          <p:grpSp>
            <p:nvGrpSpPr>
              <p:cNvPr id="370" name="Google Shape;370;p40"/>
              <p:cNvGrpSpPr/>
              <p:nvPr/>
            </p:nvGrpSpPr>
            <p:grpSpPr>
              <a:xfrm rot="5400000">
                <a:off x="7915838" y="3307288"/>
                <a:ext cx="252325" cy="175125"/>
                <a:chOff x="4159475" y="2501150"/>
                <a:chExt cx="252325" cy="175125"/>
              </a:xfrm>
            </p:grpSpPr>
            <p:sp>
              <p:nvSpPr>
                <p:cNvPr id="371" name="Google Shape;371;p40"/>
                <p:cNvSpPr/>
                <p:nvPr/>
              </p:nvSpPr>
              <p:spPr>
                <a:xfrm>
                  <a:off x="4267550" y="2501150"/>
                  <a:ext cx="144250" cy="175125"/>
                </a:xfrm>
                <a:custGeom>
                  <a:avLst/>
                  <a:gdLst/>
                  <a:ahLst/>
                  <a:cxnLst/>
                  <a:rect l="l" t="t" r="r" b="b"/>
                  <a:pathLst>
                    <a:path w="5770" h="7005" extrusionOk="0">
                      <a:moveTo>
                        <a:pt x="1" y="1551"/>
                      </a:moveTo>
                      <a:lnTo>
                        <a:pt x="1" y="1"/>
                      </a:lnTo>
                      <a:lnTo>
                        <a:pt x="5770" y="3508"/>
                      </a:lnTo>
                      <a:lnTo>
                        <a:pt x="1" y="7005"/>
                      </a:lnTo>
                      <a:lnTo>
                        <a:pt x="1" y="5560"/>
                      </a:lnTo>
                      <a:lnTo>
                        <a:pt x="3194"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72" name="Google Shape;372;p40"/>
                <p:cNvSpPr/>
                <p:nvPr/>
              </p:nvSpPr>
              <p:spPr>
                <a:xfrm>
                  <a:off x="4159475" y="2501150"/>
                  <a:ext cx="143950" cy="175125"/>
                </a:xfrm>
                <a:custGeom>
                  <a:avLst/>
                  <a:gdLst/>
                  <a:ahLst/>
                  <a:cxnLst/>
                  <a:rect l="l" t="t" r="r" b="b"/>
                  <a:pathLst>
                    <a:path w="5758" h="7005" extrusionOk="0">
                      <a:moveTo>
                        <a:pt x="0" y="1551"/>
                      </a:moveTo>
                      <a:lnTo>
                        <a:pt x="0" y="1"/>
                      </a:lnTo>
                      <a:lnTo>
                        <a:pt x="5757" y="3508"/>
                      </a:lnTo>
                      <a:lnTo>
                        <a:pt x="0" y="7005"/>
                      </a:lnTo>
                      <a:lnTo>
                        <a:pt x="0" y="5560"/>
                      </a:lnTo>
                      <a:lnTo>
                        <a:pt x="3170" y="3508"/>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1"/>
          <p:cNvSpPr txBox="1">
            <a:spLocks noGrp="1"/>
          </p:cNvSpPr>
          <p:nvPr>
            <p:ph type="title"/>
          </p:nvPr>
        </p:nvSpPr>
        <p:spPr>
          <a:xfrm>
            <a:off x="3211811" y="1045000"/>
            <a:ext cx="44241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Proceso</a:t>
            </a:r>
          </a:p>
        </p:txBody>
      </p:sp>
      <p:sp>
        <p:nvSpPr>
          <p:cNvPr id="650" name="Google Shape;650;p51"/>
          <p:cNvSpPr txBox="1">
            <a:spLocks noGrp="1"/>
          </p:cNvSpPr>
          <p:nvPr>
            <p:ph type="subTitle" idx="1"/>
          </p:nvPr>
        </p:nvSpPr>
        <p:spPr>
          <a:xfrm>
            <a:off x="3295290" y="1983125"/>
            <a:ext cx="4237103" cy="20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700" noProof="0" dirty="0"/>
              <a:t>Un proceso es una instancia en ejecución de un programa. Cuando se abre un programa, el sistema operativo lleva acabo un proceso para su ejecución.</a:t>
            </a:r>
          </a:p>
          <a:p>
            <a:pPr marL="0" lvl="0" indent="0" algn="ctr" rtl="0">
              <a:spcBef>
                <a:spcPts val="0"/>
              </a:spcBef>
              <a:spcAft>
                <a:spcPts val="0"/>
              </a:spcAft>
              <a:buNone/>
            </a:pPr>
            <a:r>
              <a:rPr lang="es-MX" sz="1700" noProof="0" dirty="0"/>
              <a:t>Tiene su memoria propia, independiente de otros procesos, gestionado por el sistema operativo.</a:t>
            </a:r>
          </a:p>
        </p:txBody>
      </p:sp>
    </p:spTree>
    <p:extLst>
      <p:ext uri="{BB962C8B-B14F-4D97-AF65-F5344CB8AC3E}">
        <p14:creationId xmlns:p14="http://schemas.microsoft.com/office/powerpoint/2010/main" val="408711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51"/>
          <p:cNvSpPr txBox="1">
            <a:spLocks noGrp="1"/>
          </p:cNvSpPr>
          <p:nvPr>
            <p:ph type="title"/>
          </p:nvPr>
        </p:nvSpPr>
        <p:spPr>
          <a:xfrm>
            <a:off x="3211811" y="1045000"/>
            <a:ext cx="4424100" cy="609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Hilos</a:t>
            </a:r>
          </a:p>
        </p:txBody>
      </p:sp>
      <p:sp>
        <p:nvSpPr>
          <p:cNvPr id="650" name="Google Shape;650;p51"/>
          <p:cNvSpPr txBox="1">
            <a:spLocks noGrp="1"/>
          </p:cNvSpPr>
          <p:nvPr>
            <p:ph type="subTitle" idx="1"/>
          </p:nvPr>
        </p:nvSpPr>
        <p:spPr>
          <a:xfrm>
            <a:off x="3211811" y="2035700"/>
            <a:ext cx="4424100" cy="2062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700" b="0" i="0" noProof="0" dirty="0">
                <a:solidFill>
                  <a:schemeClr val="tx1"/>
                </a:solidFill>
                <a:effectLst/>
                <a:latin typeface="Roboto" panose="02000000000000000000" pitchFamily="2" charset="0"/>
              </a:rPr>
              <a:t>Es una unidad de ejecución dentro de un proceso. Un proceso puede estar compuesto por uno o más hilos, </a:t>
            </a:r>
            <a:r>
              <a:rPr lang="es-MX" sz="1700" noProof="0" dirty="0">
                <a:solidFill>
                  <a:schemeClr val="tx1"/>
                </a:solidFill>
                <a:latin typeface="Roboto" panose="02000000000000000000" pitchFamily="2" charset="0"/>
              </a:rPr>
              <a:t>pueden compartir </a:t>
            </a:r>
            <a:r>
              <a:rPr lang="es-MX" sz="1700" b="0" i="0" noProof="0" dirty="0">
                <a:solidFill>
                  <a:schemeClr val="tx1"/>
                </a:solidFill>
                <a:effectLst/>
                <a:latin typeface="Roboto" panose="02000000000000000000" pitchFamily="2" charset="0"/>
              </a:rPr>
              <a:t>memoria y recursos, ejecutándose de manera independiente. Son ligeros y más rápidos, además de que se pueden ejecutar en paralelo.</a:t>
            </a:r>
            <a:endParaRPr lang="es-MX" sz="1700" noProof="0"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DFD5D70E-C15C-485E-9858-CAF4AFCEE3E2}"/>
              </a:ext>
            </a:extLst>
          </p:cNvPr>
          <p:cNvSpPr>
            <a:spLocks noGrp="1"/>
          </p:cNvSpPr>
          <p:nvPr>
            <p:ph type="title"/>
          </p:nvPr>
        </p:nvSpPr>
        <p:spPr/>
        <p:txBody>
          <a:bodyPr/>
          <a:lstStyle/>
          <a:p>
            <a:pPr algn="ctr"/>
            <a:r>
              <a:rPr lang="es-MX" noProof="0" dirty="0"/>
              <a:t>Implementación de </a:t>
            </a:r>
            <a:r>
              <a:rPr lang="es-MX" noProof="0" dirty="0">
                <a:solidFill>
                  <a:schemeClr val="accent1"/>
                </a:solidFill>
              </a:rPr>
              <a:t>HILOS</a:t>
            </a:r>
          </a:p>
        </p:txBody>
      </p:sp>
      <p:grpSp>
        <p:nvGrpSpPr>
          <p:cNvPr id="21" name="Google Shape;1667;p76">
            <a:extLst>
              <a:ext uri="{FF2B5EF4-FFF2-40B4-BE49-F238E27FC236}">
                <a16:creationId xmlns:a16="http://schemas.microsoft.com/office/drawing/2014/main" id="{695A191A-9DFA-47AB-8FF8-19A7405B7F46}"/>
              </a:ext>
            </a:extLst>
          </p:cNvPr>
          <p:cNvGrpSpPr/>
          <p:nvPr/>
        </p:nvGrpSpPr>
        <p:grpSpPr>
          <a:xfrm>
            <a:off x="1095356" y="3833300"/>
            <a:ext cx="768600" cy="770700"/>
            <a:chOff x="957706" y="2571743"/>
            <a:chExt cx="768600" cy="770700"/>
          </a:xfrm>
        </p:grpSpPr>
        <p:sp>
          <p:nvSpPr>
            <p:cNvPr id="22" name="Google Shape;1668;p76">
              <a:extLst>
                <a:ext uri="{FF2B5EF4-FFF2-40B4-BE49-F238E27FC236}">
                  <a16:creationId xmlns:a16="http://schemas.microsoft.com/office/drawing/2014/main" id="{33251E5E-9547-4E54-8214-AC19061463A4}"/>
                </a:ext>
              </a:extLst>
            </p:cNvPr>
            <p:cNvSpPr/>
            <p:nvPr/>
          </p:nvSpPr>
          <p:spPr>
            <a:xfrm>
              <a:off x="957706" y="257174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23" name="Google Shape;1669;p76">
              <a:extLst>
                <a:ext uri="{FF2B5EF4-FFF2-40B4-BE49-F238E27FC236}">
                  <a16:creationId xmlns:a16="http://schemas.microsoft.com/office/drawing/2014/main" id="{CC9CD9A9-ACBF-446B-BCFB-25EDCB06654E}"/>
                </a:ext>
              </a:extLst>
            </p:cNvPr>
            <p:cNvSpPr/>
            <p:nvPr/>
          </p:nvSpPr>
          <p:spPr>
            <a:xfrm>
              <a:off x="1134725" y="2826733"/>
              <a:ext cx="414562" cy="260721"/>
            </a:xfrm>
            <a:custGeom>
              <a:avLst/>
              <a:gdLst/>
              <a:ahLst/>
              <a:cxnLst/>
              <a:rect l="l" t="t" r="r" b="b"/>
              <a:pathLst>
                <a:path w="11935" h="7506" fill="none" extrusionOk="0">
                  <a:moveTo>
                    <a:pt x="11935" y="3741"/>
                  </a:moveTo>
                  <a:lnTo>
                    <a:pt x="7017" y="0"/>
                  </a:lnTo>
                  <a:lnTo>
                    <a:pt x="7017" y="2821"/>
                  </a:lnTo>
                  <a:lnTo>
                    <a:pt x="1" y="2821"/>
                  </a:lnTo>
                  <a:lnTo>
                    <a:pt x="1" y="4674"/>
                  </a:lnTo>
                  <a:lnTo>
                    <a:pt x="7017" y="4674"/>
                  </a:lnTo>
                  <a:lnTo>
                    <a:pt x="7017" y="7506"/>
                  </a:lnTo>
                  <a:close/>
                </a:path>
              </a:pathLst>
            </a:custGeom>
            <a:noFill/>
            <a:ln w="1905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1" name="Google Shape;1677;p76">
            <a:extLst>
              <a:ext uri="{FF2B5EF4-FFF2-40B4-BE49-F238E27FC236}">
                <a16:creationId xmlns:a16="http://schemas.microsoft.com/office/drawing/2014/main" id="{93C0269D-52DE-40FF-A698-676983917036}"/>
              </a:ext>
            </a:extLst>
          </p:cNvPr>
          <p:cNvGrpSpPr/>
          <p:nvPr/>
        </p:nvGrpSpPr>
        <p:grpSpPr>
          <a:xfrm>
            <a:off x="7268833" y="3832275"/>
            <a:ext cx="768600" cy="770700"/>
            <a:chOff x="7131183" y="2570718"/>
            <a:chExt cx="768600" cy="770700"/>
          </a:xfrm>
        </p:grpSpPr>
        <p:sp>
          <p:nvSpPr>
            <p:cNvPr id="32" name="Google Shape;1678;p76">
              <a:extLst>
                <a:ext uri="{FF2B5EF4-FFF2-40B4-BE49-F238E27FC236}">
                  <a16:creationId xmlns:a16="http://schemas.microsoft.com/office/drawing/2014/main" id="{EB75F3A0-B138-4FBF-B1E6-ECC82C5E9549}"/>
                </a:ext>
              </a:extLst>
            </p:cNvPr>
            <p:cNvSpPr/>
            <p:nvPr/>
          </p:nvSpPr>
          <p:spPr>
            <a:xfrm>
              <a:off x="7131183" y="2570718"/>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3" name="Google Shape;1679;p76">
              <a:extLst>
                <a:ext uri="{FF2B5EF4-FFF2-40B4-BE49-F238E27FC236}">
                  <a16:creationId xmlns:a16="http://schemas.microsoft.com/office/drawing/2014/main" id="{0B9EEA1C-0B17-44AD-8B57-8844DEE8BD14}"/>
                </a:ext>
              </a:extLst>
            </p:cNvPr>
            <p:cNvSpPr/>
            <p:nvPr/>
          </p:nvSpPr>
          <p:spPr>
            <a:xfrm>
              <a:off x="7308200" y="2781645"/>
              <a:ext cx="414553" cy="353030"/>
            </a:xfrm>
            <a:custGeom>
              <a:avLst/>
              <a:gdLst/>
              <a:ahLst/>
              <a:cxnLst/>
              <a:rect l="l" t="t" r="r" b="b"/>
              <a:pathLst>
                <a:path w="10525" h="8963" extrusionOk="0">
                  <a:moveTo>
                    <a:pt x="6026" y="0"/>
                  </a:moveTo>
                  <a:lnTo>
                    <a:pt x="4709" y="1317"/>
                  </a:lnTo>
                  <a:lnTo>
                    <a:pt x="6958" y="3555"/>
                  </a:lnTo>
                  <a:lnTo>
                    <a:pt x="0" y="3555"/>
                  </a:lnTo>
                  <a:lnTo>
                    <a:pt x="0" y="5408"/>
                  </a:lnTo>
                  <a:lnTo>
                    <a:pt x="6958" y="5408"/>
                  </a:lnTo>
                  <a:lnTo>
                    <a:pt x="4709" y="7657"/>
                  </a:lnTo>
                  <a:lnTo>
                    <a:pt x="6026" y="8962"/>
                  </a:lnTo>
                  <a:lnTo>
                    <a:pt x="10524" y="4487"/>
                  </a:lnTo>
                  <a:lnTo>
                    <a:pt x="6026" y="0"/>
                  </a:lnTo>
                  <a:close/>
                </a:path>
              </a:pathLst>
            </a:custGeom>
            <a:solidFill>
              <a:srgbClr val="FF7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4" name="Google Shape;1680;p76">
            <a:extLst>
              <a:ext uri="{FF2B5EF4-FFF2-40B4-BE49-F238E27FC236}">
                <a16:creationId xmlns:a16="http://schemas.microsoft.com/office/drawing/2014/main" id="{19155314-FF39-49B2-A52C-01DC234B16FF}"/>
              </a:ext>
            </a:extLst>
          </p:cNvPr>
          <p:cNvGrpSpPr/>
          <p:nvPr/>
        </p:nvGrpSpPr>
        <p:grpSpPr>
          <a:xfrm>
            <a:off x="1957026" y="3832275"/>
            <a:ext cx="768600" cy="770700"/>
            <a:chOff x="1819376" y="2570718"/>
            <a:chExt cx="768600" cy="770700"/>
          </a:xfrm>
        </p:grpSpPr>
        <p:sp>
          <p:nvSpPr>
            <p:cNvPr id="35" name="Google Shape;1681;p76">
              <a:extLst>
                <a:ext uri="{FF2B5EF4-FFF2-40B4-BE49-F238E27FC236}">
                  <a16:creationId xmlns:a16="http://schemas.microsoft.com/office/drawing/2014/main" id="{FB84BE34-27AF-4149-A751-7C79EB5475C0}"/>
                </a:ext>
              </a:extLst>
            </p:cNvPr>
            <p:cNvSpPr/>
            <p:nvPr/>
          </p:nvSpPr>
          <p:spPr>
            <a:xfrm>
              <a:off x="1819376" y="2570718"/>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6" name="Google Shape;1682;p76">
              <a:extLst>
                <a:ext uri="{FF2B5EF4-FFF2-40B4-BE49-F238E27FC236}">
                  <a16:creationId xmlns:a16="http://schemas.microsoft.com/office/drawing/2014/main" id="{EB837E3B-F069-4E48-9A40-FAFCEF297ED4}"/>
                </a:ext>
              </a:extLst>
            </p:cNvPr>
            <p:cNvSpPr/>
            <p:nvPr/>
          </p:nvSpPr>
          <p:spPr>
            <a:xfrm flipH="1">
              <a:off x="1993125" y="2779557"/>
              <a:ext cx="414553" cy="353030"/>
            </a:xfrm>
            <a:custGeom>
              <a:avLst/>
              <a:gdLst/>
              <a:ahLst/>
              <a:cxnLst/>
              <a:rect l="l" t="t" r="r" b="b"/>
              <a:pathLst>
                <a:path w="10525" h="8963" extrusionOk="0">
                  <a:moveTo>
                    <a:pt x="6026" y="0"/>
                  </a:moveTo>
                  <a:lnTo>
                    <a:pt x="4709" y="1317"/>
                  </a:lnTo>
                  <a:lnTo>
                    <a:pt x="6958" y="3555"/>
                  </a:lnTo>
                  <a:lnTo>
                    <a:pt x="0" y="3555"/>
                  </a:lnTo>
                  <a:lnTo>
                    <a:pt x="0" y="5408"/>
                  </a:lnTo>
                  <a:lnTo>
                    <a:pt x="6958" y="5408"/>
                  </a:lnTo>
                  <a:lnTo>
                    <a:pt x="4709" y="7657"/>
                  </a:lnTo>
                  <a:lnTo>
                    <a:pt x="6026" y="8962"/>
                  </a:lnTo>
                  <a:lnTo>
                    <a:pt x="10524" y="4487"/>
                  </a:lnTo>
                  <a:lnTo>
                    <a:pt x="6026" y="0"/>
                  </a:lnTo>
                  <a:close/>
                </a:path>
              </a:pathLst>
            </a:custGeom>
            <a:solidFill>
              <a:srgbClr val="FF70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37" name="Google Shape;1683;p76">
            <a:extLst>
              <a:ext uri="{FF2B5EF4-FFF2-40B4-BE49-F238E27FC236}">
                <a16:creationId xmlns:a16="http://schemas.microsoft.com/office/drawing/2014/main" id="{B5178DB9-E0E0-40EE-89A0-017BCF4AD8C0}"/>
              </a:ext>
            </a:extLst>
          </p:cNvPr>
          <p:cNvGrpSpPr/>
          <p:nvPr/>
        </p:nvGrpSpPr>
        <p:grpSpPr>
          <a:xfrm>
            <a:off x="2839924" y="3834357"/>
            <a:ext cx="4383300" cy="770700"/>
            <a:chOff x="2702274" y="2572800"/>
            <a:chExt cx="4383300" cy="770700"/>
          </a:xfrm>
        </p:grpSpPr>
        <p:sp>
          <p:nvSpPr>
            <p:cNvPr id="38" name="Google Shape;1684;p76">
              <a:extLst>
                <a:ext uri="{FF2B5EF4-FFF2-40B4-BE49-F238E27FC236}">
                  <a16:creationId xmlns:a16="http://schemas.microsoft.com/office/drawing/2014/main" id="{BF51FC58-740F-4A6D-B9AB-3B67BB60F229}"/>
                </a:ext>
              </a:extLst>
            </p:cNvPr>
            <p:cNvSpPr/>
            <p:nvPr/>
          </p:nvSpPr>
          <p:spPr>
            <a:xfrm>
              <a:off x="2702274" y="2572800"/>
              <a:ext cx="43833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39" name="Google Shape;1685;p76">
              <a:extLst>
                <a:ext uri="{FF2B5EF4-FFF2-40B4-BE49-F238E27FC236}">
                  <a16:creationId xmlns:a16="http://schemas.microsoft.com/office/drawing/2014/main" id="{046152B5-0F85-4A8F-8D00-E0221D200F1B}"/>
                </a:ext>
              </a:extLst>
            </p:cNvPr>
            <p:cNvSpPr/>
            <p:nvPr/>
          </p:nvSpPr>
          <p:spPr>
            <a:xfrm>
              <a:off x="6375800" y="2757625"/>
              <a:ext cx="493657" cy="188537"/>
            </a:xfrm>
            <a:custGeom>
              <a:avLst/>
              <a:gdLst/>
              <a:ahLst/>
              <a:cxnLst/>
              <a:rect l="l" t="t" r="r" b="b"/>
              <a:pathLst>
                <a:path w="14545" h="5555" extrusionOk="0">
                  <a:moveTo>
                    <a:pt x="9060" y="1"/>
                  </a:moveTo>
                  <a:cubicBezTo>
                    <a:pt x="8936" y="1"/>
                    <a:pt x="8810" y="54"/>
                    <a:pt x="8717" y="159"/>
                  </a:cubicBezTo>
                  <a:cubicBezTo>
                    <a:pt x="8543" y="334"/>
                    <a:pt x="8554" y="625"/>
                    <a:pt x="8741" y="800"/>
                  </a:cubicBezTo>
                  <a:lnTo>
                    <a:pt x="12890" y="4657"/>
                  </a:lnTo>
                  <a:lnTo>
                    <a:pt x="455" y="4657"/>
                  </a:lnTo>
                  <a:cubicBezTo>
                    <a:pt x="210" y="4657"/>
                    <a:pt x="0" y="4855"/>
                    <a:pt x="0" y="5112"/>
                  </a:cubicBezTo>
                  <a:cubicBezTo>
                    <a:pt x="12" y="5357"/>
                    <a:pt x="222" y="5555"/>
                    <a:pt x="466" y="5555"/>
                  </a:cubicBezTo>
                  <a:lnTo>
                    <a:pt x="14043" y="5555"/>
                  </a:lnTo>
                  <a:cubicBezTo>
                    <a:pt x="14230" y="5555"/>
                    <a:pt x="14393" y="5438"/>
                    <a:pt x="14463" y="5263"/>
                  </a:cubicBezTo>
                  <a:cubicBezTo>
                    <a:pt x="14545" y="5088"/>
                    <a:pt x="14498" y="4902"/>
                    <a:pt x="14346" y="4774"/>
                  </a:cubicBezTo>
                  <a:lnTo>
                    <a:pt x="9358" y="124"/>
                  </a:lnTo>
                  <a:cubicBezTo>
                    <a:pt x="9276" y="42"/>
                    <a:pt x="9169" y="1"/>
                    <a:pt x="90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0" name="Google Shape;1686;p76">
              <a:extLst>
                <a:ext uri="{FF2B5EF4-FFF2-40B4-BE49-F238E27FC236}">
                  <a16:creationId xmlns:a16="http://schemas.microsoft.com/office/drawing/2014/main" id="{73CD63F6-EDF7-4746-8CE7-D8ADEB197595}"/>
                </a:ext>
              </a:extLst>
            </p:cNvPr>
            <p:cNvSpPr/>
            <p:nvPr/>
          </p:nvSpPr>
          <p:spPr>
            <a:xfrm>
              <a:off x="6376173" y="2965512"/>
              <a:ext cx="492877" cy="188333"/>
            </a:xfrm>
            <a:custGeom>
              <a:avLst/>
              <a:gdLst/>
              <a:ahLst/>
              <a:cxnLst/>
              <a:rect l="l" t="t" r="r" b="b"/>
              <a:pathLst>
                <a:path w="14522" h="5549" extrusionOk="0">
                  <a:moveTo>
                    <a:pt x="455" y="1"/>
                  </a:moveTo>
                  <a:cubicBezTo>
                    <a:pt x="211" y="1"/>
                    <a:pt x="1" y="210"/>
                    <a:pt x="1" y="455"/>
                  </a:cubicBezTo>
                  <a:cubicBezTo>
                    <a:pt x="1" y="700"/>
                    <a:pt x="211" y="910"/>
                    <a:pt x="455" y="910"/>
                  </a:cubicBezTo>
                  <a:lnTo>
                    <a:pt x="12890" y="910"/>
                  </a:lnTo>
                  <a:lnTo>
                    <a:pt x="8741" y="4767"/>
                  </a:lnTo>
                  <a:cubicBezTo>
                    <a:pt x="8567" y="4942"/>
                    <a:pt x="8555" y="5222"/>
                    <a:pt x="8718" y="5408"/>
                  </a:cubicBezTo>
                  <a:cubicBezTo>
                    <a:pt x="8800" y="5513"/>
                    <a:pt x="8916" y="5548"/>
                    <a:pt x="9044" y="5548"/>
                  </a:cubicBezTo>
                  <a:cubicBezTo>
                    <a:pt x="9161" y="5548"/>
                    <a:pt x="9266" y="5513"/>
                    <a:pt x="9359" y="5432"/>
                  </a:cubicBezTo>
                  <a:lnTo>
                    <a:pt x="14347" y="793"/>
                  </a:lnTo>
                  <a:cubicBezTo>
                    <a:pt x="14487" y="653"/>
                    <a:pt x="14522" y="467"/>
                    <a:pt x="14464" y="292"/>
                  </a:cubicBezTo>
                  <a:cubicBezTo>
                    <a:pt x="14382" y="106"/>
                    <a:pt x="14219" y="1"/>
                    <a:pt x="1403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pic>
        <p:nvPicPr>
          <p:cNvPr id="47" name="Imagen 46">
            <a:extLst>
              <a:ext uri="{FF2B5EF4-FFF2-40B4-BE49-F238E27FC236}">
                <a16:creationId xmlns:a16="http://schemas.microsoft.com/office/drawing/2014/main" id="{F7F24A55-EF97-4EBA-BDB4-556483301CFF}"/>
              </a:ext>
            </a:extLst>
          </p:cNvPr>
          <p:cNvPicPr>
            <a:picLocks noChangeAspect="1"/>
          </p:cNvPicPr>
          <p:nvPr/>
        </p:nvPicPr>
        <p:blipFill>
          <a:blip r:embed="rId2"/>
          <a:stretch>
            <a:fillRect/>
          </a:stretch>
        </p:blipFill>
        <p:spPr>
          <a:xfrm>
            <a:off x="564660" y="1218816"/>
            <a:ext cx="8014680" cy="2507995"/>
          </a:xfrm>
          <a:prstGeom prst="rect">
            <a:avLst/>
          </a:prstGeom>
        </p:spPr>
      </p:pic>
    </p:spTree>
    <p:extLst>
      <p:ext uri="{BB962C8B-B14F-4D97-AF65-F5344CB8AC3E}">
        <p14:creationId xmlns:p14="http://schemas.microsoft.com/office/powerpoint/2010/main" val="3066306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7"/>
        <p:cNvGrpSpPr/>
        <p:nvPr/>
      </p:nvGrpSpPr>
      <p:grpSpPr>
        <a:xfrm>
          <a:off x="0" y="0"/>
          <a:ext cx="0" cy="0"/>
          <a:chOff x="0" y="0"/>
          <a:chExt cx="0" cy="0"/>
        </a:xfrm>
      </p:grpSpPr>
      <p:sp>
        <p:nvSpPr>
          <p:cNvPr id="1660" name="Google Shape;1660;p76"/>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Implementación del </a:t>
            </a:r>
            <a:r>
              <a:rPr lang="es-MX" noProof="0" dirty="0">
                <a:solidFill>
                  <a:schemeClr val="accent1"/>
                </a:solidFill>
              </a:rPr>
              <a:t>ESP32…</a:t>
            </a:r>
          </a:p>
        </p:txBody>
      </p:sp>
      <p:sp>
        <p:nvSpPr>
          <p:cNvPr id="1661" name="Google Shape;1661;p76"/>
          <p:cNvSpPr txBox="1">
            <a:spLocks noGrp="1"/>
          </p:cNvSpPr>
          <p:nvPr>
            <p:ph type="body" idx="1"/>
          </p:nvPr>
        </p:nvSpPr>
        <p:spPr>
          <a:xfrm>
            <a:off x="4572000" y="1485139"/>
            <a:ext cx="3824400" cy="1468794"/>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s-MX" noProof="0" dirty="0"/>
              <a:t>El ESP32 es un microcontrolador versátil y de alto rendimiento desarrollado por </a:t>
            </a:r>
            <a:r>
              <a:rPr lang="es-MX" noProof="0" dirty="0" err="1"/>
              <a:t>Espressif</a:t>
            </a:r>
            <a:r>
              <a:rPr lang="es-MX" noProof="0" dirty="0"/>
              <a:t> Systems. ampliamente utilizado en aplicaciones de Internet de las Cosas (IoT). Se puede programar por medio de: </a:t>
            </a:r>
            <a:r>
              <a:rPr lang="es-MX" noProof="0" dirty="0" err="1"/>
              <a:t>Micropython</a:t>
            </a:r>
            <a:r>
              <a:rPr lang="es-MX" noProof="0" dirty="0"/>
              <a:t>, C y C++, Arduino IDE, Java Script (con </a:t>
            </a:r>
            <a:r>
              <a:rPr lang="es-MX" noProof="0" dirty="0" err="1"/>
              <a:t>Espruino</a:t>
            </a:r>
            <a:r>
              <a:rPr lang="es-MX" noProof="0" dirty="0"/>
              <a:t>) y </a:t>
            </a:r>
            <a:r>
              <a:rPr lang="es-MX" noProof="0" dirty="0" err="1"/>
              <a:t>Lua</a:t>
            </a:r>
            <a:r>
              <a:rPr lang="es-MX" noProof="0" dirty="0"/>
              <a:t> (</a:t>
            </a:r>
            <a:r>
              <a:rPr lang="es-MX" noProof="0" dirty="0" err="1"/>
              <a:t>NodeMCU</a:t>
            </a:r>
            <a:r>
              <a:rPr lang="es-MX" noProof="0" dirty="0"/>
              <a:t>).</a:t>
            </a:r>
          </a:p>
          <a:p>
            <a:pPr marL="0" lvl="0" indent="0" algn="l" rtl="0">
              <a:spcBef>
                <a:spcPts val="0"/>
              </a:spcBef>
              <a:spcAft>
                <a:spcPts val="0"/>
              </a:spcAft>
              <a:buNone/>
            </a:pPr>
            <a:endParaRPr lang="es-MX" noProof="0" dirty="0"/>
          </a:p>
        </p:txBody>
      </p:sp>
      <p:pic>
        <p:nvPicPr>
          <p:cNvPr id="2" name="Imagen 1">
            <a:extLst>
              <a:ext uri="{FF2B5EF4-FFF2-40B4-BE49-F238E27FC236}">
                <a16:creationId xmlns:a16="http://schemas.microsoft.com/office/drawing/2014/main" id="{DF33CD5D-7E99-4AC7-8FA7-9F6C34C6F67C}"/>
              </a:ext>
            </a:extLst>
          </p:cNvPr>
          <p:cNvPicPr>
            <a:picLocks noChangeAspect="1"/>
          </p:cNvPicPr>
          <p:nvPr/>
        </p:nvPicPr>
        <p:blipFill>
          <a:blip r:embed="rId3"/>
          <a:stretch>
            <a:fillRect/>
          </a:stretch>
        </p:blipFill>
        <p:spPr>
          <a:xfrm>
            <a:off x="73411" y="865717"/>
            <a:ext cx="4176433" cy="4176433"/>
          </a:xfrm>
          <a:prstGeom prst="rect">
            <a:avLst/>
          </a:prstGeom>
        </p:spPr>
      </p:pic>
      <p:sp>
        <p:nvSpPr>
          <p:cNvPr id="43" name="Google Shape;1661;p76">
            <a:extLst>
              <a:ext uri="{FF2B5EF4-FFF2-40B4-BE49-F238E27FC236}">
                <a16:creationId xmlns:a16="http://schemas.microsoft.com/office/drawing/2014/main" id="{6F5AFE94-2669-4F1D-9E4C-15DE61E96E05}"/>
              </a:ext>
            </a:extLst>
          </p:cNvPr>
          <p:cNvSpPr txBox="1">
            <a:spLocks/>
          </p:cNvSpPr>
          <p:nvPr/>
        </p:nvSpPr>
        <p:spPr>
          <a:xfrm>
            <a:off x="4572000" y="2953933"/>
            <a:ext cx="3824400" cy="146879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23850" algn="l" rtl="0">
              <a:lnSpc>
                <a:spcPct val="100000"/>
              </a:lnSpc>
              <a:spcBef>
                <a:spcPts val="0"/>
              </a:spcBef>
              <a:spcAft>
                <a:spcPts val="0"/>
              </a:spcAft>
              <a:buClr>
                <a:schemeClr val="lt2"/>
              </a:buClr>
              <a:buSzPts val="1500"/>
              <a:buFont typeface="Catamaran"/>
              <a:buChar char="●"/>
              <a:defRPr sz="1400" b="0" i="0" u="none" strike="noStrike" cap="none">
                <a:solidFill>
                  <a:schemeClr val="dk1"/>
                </a:solidFill>
                <a:latin typeface="Catamaran"/>
                <a:ea typeface="Catamaran"/>
                <a:cs typeface="Catamaran"/>
                <a:sym typeface="Catamaran"/>
              </a:defRPr>
            </a:lvl1pPr>
            <a:lvl2pPr marL="914400" marR="0" lvl="1"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2pPr>
            <a:lvl3pPr marL="1371600" marR="0" lvl="2"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3pPr>
            <a:lvl4pPr marL="1828800" marR="0" lvl="3"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4pPr>
            <a:lvl5pPr marL="2286000" marR="0" lvl="4"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5pPr>
            <a:lvl6pPr marL="2743200" marR="0" lvl="5"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6pPr>
            <a:lvl7pPr marL="3200400" marR="0" lvl="6"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7pPr>
            <a:lvl8pPr marL="3657600" marR="0" lvl="7"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8pPr>
            <a:lvl9pPr marL="4114800" marR="0" lvl="8" indent="-330200" algn="l" rtl="0">
              <a:lnSpc>
                <a:spcPct val="100000"/>
              </a:lnSpc>
              <a:spcBef>
                <a:spcPts val="0"/>
              </a:spcBef>
              <a:spcAft>
                <a:spcPts val="0"/>
              </a:spcAft>
              <a:buClr>
                <a:schemeClr val="dk1"/>
              </a:buClr>
              <a:buSzPts val="1600"/>
              <a:buFont typeface="Nunito Light"/>
              <a:buChar char="■"/>
              <a:defRPr sz="1600" b="0" i="0" u="none" strike="noStrike" cap="none">
                <a:solidFill>
                  <a:schemeClr val="dk1"/>
                </a:solidFill>
                <a:latin typeface="Catamaran"/>
                <a:ea typeface="Catamaran"/>
                <a:cs typeface="Catamaran"/>
                <a:sym typeface="Catamaran"/>
              </a:defRPr>
            </a:lvl9pPr>
          </a:lstStyle>
          <a:p>
            <a:pPr marL="0" indent="0" algn="just">
              <a:buFont typeface="Catamaran"/>
              <a:buNone/>
            </a:pPr>
            <a:r>
              <a:rPr lang="es-MX" noProof="0" dirty="0"/>
              <a:t>Por medio del ESP32 y aplicando </a:t>
            </a:r>
            <a:r>
              <a:rPr lang="es-MX" noProof="0" dirty="0" err="1"/>
              <a:t>micropython</a:t>
            </a:r>
            <a:r>
              <a:rPr lang="es-MX" noProof="0" dirty="0"/>
              <a:t>, se desarrollará un sistema de leds que simule el proceso de recepción por parte de las ventanillas. Diseñando un circuito con leds, resistencias y otros componentes para su aplicación.</a:t>
            </a:r>
          </a:p>
          <a:p>
            <a:pPr marL="0" indent="0">
              <a:buFont typeface="Catamaran"/>
              <a:buNone/>
            </a:pPr>
            <a:endParaRPr lang="es-MX" noProof="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8"/>
          <p:cNvSpPr txBox="1">
            <a:spLocks noGrp="1"/>
          </p:cNvSpPr>
          <p:nvPr>
            <p:ph type="title"/>
          </p:nvPr>
        </p:nvSpPr>
        <p:spPr>
          <a:xfrm>
            <a:off x="348000" y="1825863"/>
            <a:ext cx="3657000" cy="14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solidFill>
                  <a:schemeClr val="accent1"/>
                </a:solidFill>
              </a:rPr>
              <a:t>Código </a:t>
            </a:r>
            <a:r>
              <a:rPr lang="es-MX" noProof="0" dirty="0">
                <a:solidFill>
                  <a:schemeClr val="tx1"/>
                </a:solidFill>
              </a:rPr>
              <a:t>para el </a:t>
            </a:r>
            <a:r>
              <a:rPr lang="es-MX" noProof="0" dirty="0">
                <a:solidFill>
                  <a:schemeClr val="accent1"/>
                </a:solidFill>
              </a:rPr>
              <a:t>ESP32</a:t>
            </a:r>
          </a:p>
        </p:txBody>
      </p:sp>
      <p:grpSp>
        <p:nvGrpSpPr>
          <p:cNvPr id="827" name="Google Shape;827;p58"/>
          <p:cNvGrpSpPr/>
          <p:nvPr/>
        </p:nvGrpSpPr>
        <p:grpSpPr>
          <a:xfrm>
            <a:off x="511271" y="501044"/>
            <a:ext cx="3524473" cy="770700"/>
            <a:chOff x="717748" y="547962"/>
            <a:chExt cx="3524473" cy="770700"/>
          </a:xfrm>
        </p:grpSpPr>
        <p:grpSp>
          <p:nvGrpSpPr>
            <p:cNvPr id="828" name="Google Shape;828;p58"/>
            <p:cNvGrpSpPr/>
            <p:nvPr/>
          </p:nvGrpSpPr>
          <p:grpSpPr>
            <a:xfrm>
              <a:off x="2635120" y="547962"/>
              <a:ext cx="1607100" cy="770700"/>
              <a:chOff x="6439045" y="973325"/>
              <a:chExt cx="1607100" cy="770700"/>
            </a:xfrm>
          </p:grpSpPr>
          <p:sp>
            <p:nvSpPr>
              <p:cNvPr id="829" name="Google Shape;829;p58"/>
              <p:cNvSpPr/>
              <p:nvPr/>
            </p:nvSpPr>
            <p:spPr>
              <a:xfrm>
                <a:off x="6439045" y="9733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30" name="Google Shape;830;p58"/>
              <p:cNvSpPr txBox="1"/>
              <p:nvPr/>
            </p:nvSpPr>
            <p:spPr>
              <a:xfrm>
                <a:off x="6644250" y="1185275"/>
                <a:ext cx="1202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noProof="0" dirty="0">
                    <a:solidFill>
                      <a:schemeClr val="dk1"/>
                    </a:solidFill>
                    <a:latin typeface="Orbitron"/>
                    <a:ea typeface="Orbitron"/>
                    <a:cs typeface="Orbitron"/>
                    <a:sym typeface="Orbitron"/>
                  </a:rPr>
                  <a:t>“CTRL”</a:t>
                </a:r>
              </a:p>
            </p:txBody>
          </p:sp>
        </p:grpSp>
        <p:grpSp>
          <p:nvGrpSpPr>
            <p:cNvPr id="831" name="Google Shape;831;p58"/>
            <p:cNvGrpSpPr/>
            <p:nvPr/>
          </p:nvGrpSpPr>
          <p:grpSpPr>
            <a:xfrm>
              <a:off x="717748" y="547962"/>
              <a:ext cx="1824300" cy="770700"/>
              <a:chOff x="4530590" y="973325"/>
              <a:chExt cx="1824300" cy="770700"/>
            </a:xfrm>
          </p:grpSpPr>
          <p:sp>
            <p:nvSpPr>
              <p:cNvPr id="832" name="Google Shape;832;p58"/>
              <p:cNvSpPr/>
              <p:nvPr/>
            </p:nvSpPr>
            <p:spPr>
              <a:xfrm>
                <a:off x="4530590" y="973325"/>
                <a:ext cx="18243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833" name="Google Shape;833;p58"/>
              <p:cNvGrpSpPr/>
              <p:nvPr/>
            </p:nvGrpSpPr>
            <p:grpSpPr>
              <a:xfrm>
                <a:off x="4866951" y="1190700"/>
                <a:ext cx="1151579" cy="335950"/>
                <a:chOff x="4944375" y="1202084"/>
                <a:chExt cx="1151579" cy="335950"/>
              </a:xfrm>
            </p:grpSpPr>
            <p:sp>
              <p:nvSpPr>
                <p:cNvPr id="834" name="Google Shape;834;p58"/>
                <p:cNvSpPr/>
                <p:nvPr/>
              </p:nvSpPr>
              <p:spPr>
                <a:xfrm>
                  <a:off x="5816870" y="1202084"/>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cxnSp>
              <p:nvCxnSpPr>
                <p:cNvPr id="835" name="Google Shape;835;p58"/>
                <p:cNvCxnSpPr/>
                <p:nvPr/>
              </p:nvCxnSpPr>
              <p:spPr>
                <a:xfrm rot="10800000">
                  <a:off x="4944375" y="1353298"/>
                  <a:ext cx="1091700" cy="0"/>
                </a:xfrm>
                <a:prstGeom prst="straightConnector1">
                  <a:avLst/>
                </a:prstGeom>
                <a:noFill/>
                <a:ln w="38100" cap="flat" cmpd="sng">
                  <a:solidFill>
                    <a:schemeClr val="accent1"/>
                  </a:solidFill>
                  <a:prstDash val="solid"/>
                  <a:round/>
                  <a:headEnd type="none" w="med" len="med"/>
                  <a:tailEnd type="none" w="med" len="med"/>
                </a:ln>
              </p:spPr>
            </p:cxnSp>
            <p:cxnSp>
              <p:nvCxnSpPr>
                <p:cNvPr id="836" name="Google Shape;836;p58"/>
                <p:cNvCxnSpPr/>
                <p:nvPr/>
              </p:nvCxnSpPr>
              <p:spPr>
                <a:xfrm>
                  <a:off x="4949250" y="1334034"/>
                  <a:ext cx="0" cy="204000"/>
                </a:xfrm>
                <a:prstGeom prst="straightConnector1">
                  <a:avLst/>
                </a:prstGeom>
                <a:noFill/>
                <a:ln w="38100" cap="flat" cmpd="sng">
                  <a:solidFill>
                    <a:schemeClr val="accent1"/>
                  </a:solidFill>
                  <a:prstDash val="solid"/>
                  <a:round/>
                  <a:headEnd type="none" w="med" len="med"/>
                  <a:tailEnd type="none" w="med" len="med"/>
                </a:ln>
              </p:spPr>
            </p:cxnSp>
          </p:grpSp>
        </p:grpSp>
      </p:grpSp>
      <p:grpSp>
        <p:nvGrpSpPr>
          <p:cNvPr id="838" name="Google Shape;838;p58"/>
          <p:cNvGrpSpPr/>
          <p:nvPr/>
        </p:nvGrpSpPr>
        <p:grpSpPr>
          <a:xfrm>
            <a:off x="511277" y="3748310"/>
            <a:ext cx="3330446" cy="770700"/>
            <a:chOff x="717754" y="2755112"/>
            <a:chExt cx="3330446" cy="770700"/>
          </a:xfrm>
        </p:grpSpPr>
        <p:grpSp>
          <p:nvGrpSpPr>
            <p:cNvPr id="839" name="Google Shape;839;p58"/>
            <p:cNvGrpSpPr/>
            <p:nvPr/>
          </p:nvGrpSpPr>
          <p:grpSpPr>
            <a:xfrm>
              <a:off x="3279600" y="2755112"/>
              <a:ext cx="768600" cy="770700"/>
              <a:chOff x="6819240" y="3007097"/>
              <a:chExt cx="768600" cy="770700"/>
            </a:xfrm>
          </p:grpSpPr>
          <p:sp>
            <p:nvSpPr>
              <p:cNvPr id="840" name="Google Shape;840;p58"/>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1" name="Google Shape;841;p58"/>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2" name="Google Shape;842;p58"/>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843" name="Google Shape;843;p58"/>
            <p:cNvGrpSpPr/>
            <p:nvPr/>
          </p:nvGrpSpPr>
          <p:grpSpPr>
            <a:xfrm>
              <a:off x="717754" y="2755112"/>
              <a:ext cx="768600" cy="770700"/>
              <a:chOff x="1098154" y="973324"/>
              <a:chExt cx="768600" cy="770700"/>
            </a:xfrm>
          </p:grpSpPr>
          <p:sp>
            <p:nvSpPr>
              <p:cNvPr id="844" name="Google Shape;844;p58"/>
              <p:cNvSpPr/>
              <p:nvPr/>
            </p:nvSpPr>
            <p:spPr>
              <a:xfrm>
                <a:off x="1098154" y="973324"/>
                <a:ext cx="768600" cy="770700"/>
              </a:xfrm>
              <a:prstGeom prst="bevel">
                <a:avLst>
                  <a:gd name="adj" fmla="val 17936"/>
                </a:avLst>
              </a:prstGeom>
              <a:solidFill>
                <a:srgbClr val="FF7307"/>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5" name="Google Shape;845;p58"/>
              <p:cNvSpPr/>
              <p:nvPr/>
            </p:nvSpPr>
            <p:spPr>
              <a:xfrm>
                <a:off x="1295373" y="1171624"/>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846" name="Google Shape;846;p58"/>
              <p:cNvGrpSpPr/>
              <p:nvPr/>
            </p:nvGrpSpPr>
            <p:grpSpPr>
              <a:xfrm>
                <a:off x="1363338" y="1239330"/>
                <a:ext cx="238218" cy="238688"/>
                <a:chOff x="3977494" y="2173070"/>
                <a:chExt cx="379449" cy="380258"/>
              </a:xfrm>
            </p:grpSpPr>
            <p:sp>
              <p:nvSpPr>
                <p:cNvPr id="847" name="Google Shape;847;p58"/>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8" name="Google Shape;848;p58"/>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grpSp>
          <p:nvGrpSpPr>
            <p:cNvPr id="849" name="Google Shape;849;p58"/>
            <p:cNvGrpSpPr/>
            <p:nvPr/>
          </p:nvGrpSpPr>
          <p:grpSpPr>
            <a:xfrm>
              <a:off x="1579427" y="2755112"/>
              <a:ext cx="1607100" cy="770700"/>
              <a:chOff x="1947827" y="973324"/>
              <a:chExt cx="1607100" cy="770700"/>
            </a:xfrm>
          </p:grpSpPr>
          <p:sp>
            <p:nvSpPr>
              <p:cNvPr id="850" name="Google Shape;850;p58"/>
              <p:cNvSpPr/>
              <p:nvPr/>
            </p:nvSpPr>
            <p:spPr>
              <a:xfrm>
                <a:off x="1947827" y="973324"/>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51" name="Google Shape;851;p58"/>
              <p:cNvSpPr/>
              <p:nvPr/>
            </p:nvSpPr>
            <p:spPr>
              <a:xfrm>
                <a:off x="2140394" y="1202074"/>
                <a:ext cx="1216215" cy="343566"/>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000" noProof="0" dirty="0">
                    <a:solidFill>
                      <a:schemeClr val="dk2"/>
                    </a:solidFill>
                    <a:latin typeface="Orbitron"/>
                    <a:ea typeface="Orbitron"/>
                    <a:cs typeface="Orbitron"/>
                    <a:sym typeface="Orbitron"/>
                  </a:rPr>
                  <a:t>“Por XUMIDE INDUSTRIES”</a:t>
                </a:r>
              </a:p>
            </p:txBody>
          </p:sp>
        </p:grpSp>
      </p:grpSp>
      <p:pic>
        <p:nvPicPr>
          <p:cNvPr id="7" name="Imagen 6">
            <a:extLst>
              <a:ext uri="{FF2B5EF4-FFF2-40B4-BE49-F238E27FC236}">
                <a16:creationId xmlns:a16="http://schemas.microsoft.com/office/drawing/2014/main" id="{C05DC73B-2337-4B27-845A-6D488C787045}"/>
              </a:ext>
            </a:extLst>
          </p:cNvPr>
          <p:cNvPicPr>
            <a:picLocks noChangeAspect="1"/>
          </p:cNvPicPr>
          <p:nvPr/>
        </p:nvPicPr>
        <p:blipFill>
          <a:blip r:embed="rId3"/>
          <a:stretch>
            <a:fillRect/>
          </a:stretch>
        </p:blipFill>
        <p:spPr>
          <a:xfrm>
            <a:off x="4536906" y="0"/>
            <a:ext cx="4607094" cy="5164270"/>
          </a:xfrm>
          <a:prstGeom prst="rect">
            <a:avLst/>
          </a:prstGeom>
        </p:spPr>
      </p:pic>
    </p:spTree>
    <p:extLst>
      <p:ext uri="{BB962C8B-B14F-4D97-AF65-F5344CB8AC3E}">
        <p14:creationId xmlns:p14="http://schemas.microsoft.com/office/powerpoint/2010/main" val="1268982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4"/>
        <p:cNvGrpSpPr/>
        <p:nvPr/>
      </p:nvGrpSpPr>
      <p:grpSpPr>
        <a:xfrm>
          <a:off x="0" y="0"/>
          <a:ext cx="0" cy="0"/>
          <a:chOff x="0" y="0"/>
          <a:chExt cx="0" cy="0"/>
        </a:xfrm>
      </p:grpSpPr>
      <p:sp>
        <p:nvSpPr>
          <p:cNvPr id="825" name="Google Shape;825;p58"/>
          <p:cNvSpPr txBox="1">
            <a:spLocks noGrp="1"/>
          </p:cNvSpPr>
          <p:nvPr>
            <p:ph type="title"/>
          </p:nvPr>
        </p:nvSpPr>
        <p:spPr>
          <a:xfrm>
            <a:off x="502810" y="1135349"/>
            <a:ext cx="3657000" cy="143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Implementación de </a:t>
            </a:r>
            <a:r>
              <a:rPr lang="es-MX" noProof="0" dirty="0">
                <a:solidFill>
                  <a:schemeClr val="accent1"/>
                </a:solidFill>
              </a:rPr>
              <a:t>TKINTER</a:t>
            </a:r>
          </a:p>
        </p:txBody>
      </p:sp>
      <p:sp>
        <p:nvSpPr>
          <p:cNvPr id="826" name="Google Shape;826;p58"/>
          <p:cNvSpPr txBox="1">
            <a:spLocks noGrp="1"/>
          </p:cNvSpPr>
          <p:nvPr>
            <p:ph type="subTitle" idx="1"/>
          </p:nvPr>
        </p:nvSpPr>
        <p:spPr>
          <a:xfrm>
            <a:off x="446623" y="2252135"/>
            <a:ext cx="3657000" cy="1525786"/>
          </a:xfrm>
          <a:prstGeom prst="rect">
            <a:avLst/>
          </a:prstGeom>
        </p:spPr>
        <p:txBody>
          <a:bodyPr spcFirstLastPara="1" wrap="square" lIns="91425" tIns="91425" rIns="91425" bIns="91425" anchor="ctr" anchorCtr="0">
            <a:noAutofit/>
          </a:bodyPr>
          <a:lstStyle/>
          <a:p>
            <a:pPr marL="176213" indent="0" algn="just">
              <a:buNone/>
            </a:pPr>
            <a:r>
              <a:rPr lang="es-MX" sz="1200" b="1" noProof="0" dirty="0" err="1"/>
              <a:t>Tkinter</a:t>
            </a:r>
            <a:r>
              <a:rPr lang="es-MX" sz="1200" noProof="0" dirty="0"/>
              <a:t> es una biblioteca estándar de Python utilizada para crear interfaces gráficas de usuario (GUI).</a:t>
            </a:r>
          </a:p>
          <a:p>
            <a:pPr marL="176213" indent="0" algn="just"/>
            <a:r>
              <a:rPr lang="es-MX" sz="1200" noProof="0" dirty="0">
                <a:latin typeface="Catamaran" panose="020B0604020202020204" charset="0"/>
                <a:cs typeface="Catamaran" panose="020B0604020202020204" charset="0"/>
              </a:rPr>
              <a:t>Diseño de interfaces gráficas:</a:t>
            </a:r>
          </a:p>
          <a:p>
            <a:pPr marL="176213" indent="0" algn="just"/>
            <a:r>
              <a:rPr lang="es-MX" sz="1200" noProof="0" dirty="0">
                <a:latin typeface="Catamaran" panose="020B0604020202020204" charset="0"/>
                <a:cs typeface="Catamaran" panose="020B0604020202020204" charset="0"/>
              </a:rPr>
              <a:t>Permite crear ventanas, botones, etiquetas, cuadros de texto, menús desplegables, y otros elementos interactivos.</a:t>
            </a:r>
          </a:p>
        </p:txBody>
      </p:sp>
      <p:grpSp>
        <p:nvGrpSpPr>
          <p:cNvPr id="827" name="Google Shape;827;p58"/>
          <p:cNvGrpSpPr/>
          <p:nvPr/>
        </p:nvGrpSpPr>
        <p:grpSpPr>
          <a:xfrm>
            <a:off x="511271" y="501044"/>
            <a:ext cx="3524473" cy="770700"/>
            <a:chOff x="717748" y="547962"/>
            <a:chExt cx="3524473" cy="770700"/>
          </a:xfrm>
        </p:grpSpPr>
        <p:grpSp>
          <p:nvGrpSpPr>
            <p:cNvPr id="828" name="Google Shape;828;p58"/>
            <p:cNvGrpSpPr/>
            <p:nvPr/>
          </p:nvGrpSpPr>
          <p:grpSpPr>
            <a:xfrm>
              <a:off x="2635120" y="547962"/>
              <a:ext cx="1607100" cy="770700"/>
              <a:chOff x="6439045" y="973325"/>
              <a:chExt cx="1607100" cy="770700"/>
            </a:xfrm>
          </p:grpSpPr>
          <p:sp>
            <p:nvSpPr>
              <p:cNvPr id="829" name="Google Shape;829;p58"/>
              <p:cNvSpPr/>
              <p:nvPr/>
            </p:nvSpPr>
            <p:spPr>
              <a:xfrm>
                <a:off x="6439045" y="9733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30" name="Google Shape;830;p58"/>
              <p:cNvSpPr txBox="1"/>
              <p:nvPr/>
            </p:nvSpPr>
            <p:spPr>
              <a:xfrm>
                <a:off x="6644250" y="1185275"/>
                <a:ext cx="1202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noProof="0" dirty="0">
                    <a:solidFill>
                      <a:schemeClr val="dk1"/>
                    </a:solidFill>
                    <a:latin typeface="Orbitron"/>
                    <a:ea typeface="Orbitron"/>
                    <a:cs typeface="Orbitron"/>
                    <a:sym typeface="Orbitron"/>
                  </a:rPr>
                  <a:t>“CTRL”</a:t>
                </a:r>
              </a:p>
            </p:txBody>
          </p:sp>
        </p:grpSp>
        <p:grpSp>
          <p:nvGrpSpPr>
            <p:cNvPr id="831" name="Google Shape;831;p58"/>
            <p:cNvGrpSpPr/>
            <p:nvPr/>
          </p:nvGrpSpPr>
          <p:grpSpPr>
            <a:xfrm>
              <a:off x="717748" y="547962"/>
              <a:ext cx="1824300" cy="770700"/>
              <a:chOff x="4530590" y="973325"/>
              <a:chExt cx="1824300" cy="770700"/>
            </a:xfrm>
          </p:grpSpPr>
          <p:sp>
            <p:nvSpPr>
              <p:cNvPr id="832" name="Google Shape;832;p58"/>
              <p:cNvSpPr/>
              <p:nvPr/>
            </p:nvSpPr>
            <p:spPr>
              <a:xfrm>
                <a:off x="4530590" y="973325"/>
                <a:ext cx="18243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833" name="Google Shape;833;p58"/>
              <p:cNvGrpSpPr/>
              <p:nvPr/>
            </p:nvGrpSpPr>
            <p:grpSpPr>
              <a:xfrm>
                <a:off x="4866951" y="1190700"/>
                <a:ext cx="1151579" cy="335950"/>
                <a:chOff x="4944375" y="1202084"/>
                <a:chExt cx="1151579" cy="335950"/>
              </a:xfrm>
            </p:grpSpPr>
            <p:sp>
              <p:nvSpPr>
                <p:cNvPr id="834" name="Google Shape;834;p58"/>
                <p:cNvSpPr/>
                <p:nvPr/>
              </p:nvSpPr>
              <p:spPr>
                <a:xfrm>
                  <a:off x="5816870" y="1202084"/>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cxnSp>
              <p:nvCxnSpPr>
                <p:cNvPr id="835" name="Google Shape;835;p58"/>
                <p:cNvCxnSpPr/>
                <p:nvPr/>
              </p:nvCxnSpPr>
              <p:spPr>
                <a:xfrm rot="10800000">
                  <a:off x="4944375" y="1353298"/>
                  <a:ext cx="1091700" cy="0"/>
                </a:xfrm>
                <a:prstGeom prst="straightConnector1">
                  <a:avLst/>
                </a:prstGeom>
                <a:noFill/>
                <a:ln w="38100" cap="flat" cmpd="sng">
                  <a:solidFill>
                    <a:schemeClr val="accent1"/>
                  </a:solidFill>
                  <a:prstDash val="solid"/>
                  <a:round/>
                  <a:headEnd type="none" w="med" len="med"/>
                  <a:tailEnd type="none" w="med" len="med"/>
                </a:ln>
              </p:spPr>
            </p:cxnSp>
            <p:cxnSp>
              <p:nvCxnSpPr>
                <p:cNvPr id="836" name="Google Shape;836;p58"/>
                <p:cNvCxnSpPr/>
                <p:nvPr/>
              </p:nvCxnSpPr>
              <p:spPr>
                <a:xfrm>
                  <a:off x="4949250" y="1334034"/>
                  <a:ext cx="0" cy="204000"/>
                </a:xfrm>
                <a:prstGeom prst="straightConnector1">
                  <a:avLst/>
                </a:prstGeom>
                <a:noFill/>
                <a:ln w="38100" cap="flat" cmpd="sng">
                  <a:solidFill>
                    <a:schemeClr val="accent1"/>
                  </a:solidFill>
                  <a:prstDash val="solid"/>
                  <a:round/>
                  <a:headEnd type="none" w="med" len="med"/>
                  <a:tailEnd type="none" w="med" len="med"/>
                </a:ln>
              </p:spPr>
            </p:cxnSp>
          </p:grpSp>
        </p:grpSp>
      </p:grpSp>
      <p:grpSp>
        <p:nvGrpSpPr>
          <p:cNvPr id="838" name="Google Shape;838;p58"/>
          <p:cNvGrpSpPr/>
          <p:nvPr/>
        </p:nvGrpSpPr>
        <p:grpSpPr>
          <a:xfrm>
            <a:off x="511277" y="3748310"/>
            <a:ext cx="3330446" cy="770700"/>
            <a:chOff x="717754" y="2755112"/>
            <a:chExt cx="3330446" cy="770700"/>
          </a:xfrm>
        </p:grpSpPr>
        <p:grpSp>
          <p:nvGrpSpPr>
            <p:cNvPr id="839" name="Google Shape;839;p58"/>
            <p:cNvGrpSpPr/>
            <p:nvPr/>
          </p:nvGrpSpPr>
          <p:grpSpPr>
            <a:xfrm>
              <a:off x="3279600" y="2755112"/>
              <a:ext cx="768600" cy="770700"/>
              <a:chOff x="6819240" y="3007097"/>
              <a:chExt cx="768600" cy="770700"/>
            </a:xfrm>
          </p:grpSpPr>
          <p:sp>
            <p:nvSpPr>
              <p:cNvPr id="840" name="Google Shape;840;p58"/>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1" name="Google Shape;841;p58"/>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2" name="Google Shape;842;p58"/>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843" name="Google Shape;843;p58"/>
            <p:cNvGrpSpPr/>
            <p:nvPr/>
          </p:nvGrpSpPr>
          <p:grpSpPr>
            <a:xfrm>
              <a:off x="717754" y="2755112"/>
              <a:ext cx="768600" cy="770700"/>
              <a:chOff x="1098154" y="973324"/>
              <a:chExt cx="768600" cy="770700"/>
            </a:xfrm>
          </p:grpSpPr>
          <p:sp>
            <p:nvSpPr>
              <p:cNvPr id="844" name="Google Shape;844;p58"/>
              <p:cNvSpPr/>
              <p:nvPr/>
            </p:nvSpPr>
            <p:spPr>
              <a:xfrm>
                <a:off x="1098154" y="973324"/>
                <a:ext cx="768600" cy="770700"/>
              </a:xfrm>
              <a:prstGeom prst="bevel">
                <a:avLst>
                  <a:gd name="adj" fmla="val 17936"/>
                </a:avLst>
              </a:prstGeom>
              <a:solidFill>
                <a:srgbClr val="FF7307"/>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5" name="Google Shape;845;p58"/>
              <p:cNvSpPr/>
              <p:nvPr/>
            </p:nvSpPr>
            <p:spPr>
              <a:xfrm>
                <a:off x="1295373" y="1171624"/>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846" name="Google Shape;846;p58"/>
              <p:cNvGrpSpPr/>
              <p:nvPr/>
            </p:nvGrpSpPr>
            <p:grpSpPr>
              <a:xfrm>
                <a:off x="1363338" y="1239330"/>
                <a:ext cx="238218" cy="238688"/>
                <a:chOff x="3977494" y="2173070"/>
                <a:chExt cx="379449" cy="380258"/>
              </a:xfrm>
            </p:grpSpPr>
            <p:sp>
              <p:nvSpPr>
                <p:cNvPr id="847" name="Google Shape;847;p58"/>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48" name="Google Shape;848;p58"/>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grpSp>
          <p:nvGrpSpPr>
            <p:cNvPr id="849" name="Google Shape;849;p58"/>
            <p:cNvGrpSpPr/>
            <p:nvPr/>
          </p:nvGrpSpPr>
          <p:grpSpPr>
            <a:xfrm>
              <a:off x="1579427" y="2755112"/>
              <a:ext cx="1607100" cy="770700"/>
              <a:chOff x="1947827" y="973324"/>
              <a:chExt cx="1607100" cy="770700"/>
            </a:xfrm>
          </p:grpSpPr>
          <p:sp>
            <p:nvSpPr>
              <p:cNvPr id="850" name="Google Shape;850;p58"/>
              <p:cNvSpPr/>
              <p:nvPr/>
            </p:nvSpPr>
            <p:spPr>
              <a:xfrm>
                <a:off x="1947827" y="973324"/>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851" name="Google Shape;851;p58"/>
              <p:cNvSpPr/>
              <p:nvPr/>
            </p:nvSpPr>
            <p:spPr>
              <a:xfrm>
                <a:off x="2180765" y="1202074"/>
                <a:ext cx="114923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000" noProof="0" dirty="0">
                    <a:solidFill>
                      <a:schemeClr val="dk2"/>
                    </a:solidFill>
                    <a:latin typeface="Orbitron"/>
                    <a:ea typeface="Orbitron"/>
                    <a:cs typeface="Orbitron"/>
                    <a:sym typeface="Orbitron"/>
                  </a:rPr>
                  <a:t>“Por XUMIDE INDUSTRIES”</a:t>
                </a:r>
              </a:p>
            </p:txBody>
          </p:sp>
        </p:grpSp>
      </p:grpSp>
      <p:pic>
        <p:nvPicPr>
          <p:cNvPr id="2" name="Imagen 1">
            <a:extLst>
              <a:ext uri="{FF2B5EF4-FFF2-40B4-BE49-F238E27FC236}">
                <a16:creationId xmlns:a16="http://schemas.microsoft.com/office/drawing/2014/main" id="{593CCB2E-DA8B-44BA-87C9-F181212B2270}"/>
              </a:ext>
            </a:extLst>
          </p:cNvPr>
          <p:cNvPicPr>
            <a:picLocks noChangeAspect="1"/>
          </p:cNvPicPr>
          <p:nvPr/>
        </p:nvPicPr>
        <p:blipFill>
          <a:blip r:embed="rId3"/>
          <a:stretch>
            <a:fillRect/>
          </a:stretch>
        </p:blipFill>
        <p:spPr>
          <a:xfrm>
            <a:off x="4365015" y="1039700"/>
            <a:ext cx="4685355" cy="3064098"/>
          </a:xfrm>
          <a:prstGeom prst="rect">
            <a:avLst/>
          </a:prstGeom>
        </p:spPr>
      </p:pic>
    </p:spTree>
    <p:extLst>
      <p:ext uri="{BB962C8B-B14F-4D97-AF65-F5344CB8AC3E}">
        <p14:creationId xmlns:p14="http://schemas.microsoft.com/office/powerpoint/2010/main" val="3279587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9"/>
          <p:cNvSpPr txBox="1">
            <a:spLocks noGrp="1"/>
          </p:cNvSpPr>
          <p:nvPr>
            <p:ph type="title"/>
          </p:nvPr>
        </p:nvSpPr>
        <p:spPr>
          <a:xfrm>
            <a:off x="22470" y="1340400"/>
            <a:ext cx="9223853" cy="246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6000" noProof="0" dirty="0">
                <a:solidFill>
                  <a:schemeClr val="accent1"/>
                </a:solidFill>
              </a:rPr>
              <a:t>Demostración</a:t>
            </a:r>
          </a:p>
        </p:txBody>
      </p:sp>
      <p:grpSp>
        <p:nvGrpSpPr>
          <p:cNvPr id="597" name="Google Shape;597;p49"/>
          <p:cNvGrpSpPr/>
          <p:nvPr/>
        </p:nvGrpSpPr>
        <p:grpSpPr>
          <a:xfrm>
            <a:off x="1088100" y="3307683"/>
            <a:ext cx="6967799" cy="1589764"/>
            <a:chOff x="1098151" y="2658326"/>
            <a:chExt cx="6967799" cy="1589764"/>
          </a:xfrm>
        </p:grpSpPr>
        <p:grpSp>
          <p:nvGrpSpPr>
            <p:cNvPr id="598" name="Google Shape;598;p49"/>
            <p:cNvGrpSpPr/>
            <p:nvPr/>
          </p:nvGrpSpPr>
          <p:grpSpPr>
            <a:xfrm>
              <a:off x="1959142" y="3477386"/>
              <a:ext cx="768600" cy="770700"/>
              <a:chOff x="7657704" y="3832845"/>
              <a:chExt cx="768600" cy="770700"/>
            </a:xfrm>
          </p:grpSpPr>
          <p:sp>
            <p:nvSpPr>
              <p:cNvPr id="599" name="Google Shape;599;p49"/>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00" name="Google Shape;600;p49"/>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601" name="Google Shape;601;p49"/>
            <p:cNvGrpSpPr/>
            <p:nvPr/>
          </p:nvGrpSpPr>
          <p:grpSpPr>
            <a:xfrm>
              <a:off x="1098151" y="3477386"/>
              <a:ext cx="768600" cy="770700"/>
              <a:chOff x="5980776" y="3832845"/>
              <a:chExt cx="768600" cy="770700"/>
            </a:xfrm>
          </p:grpSpPr>
          <p:sp>
            <p:nvSpPr>
              <p:cNvPr id="602" name="Google Shape;602;p49"/>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03" name="Google Shape;603;p49"/>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604" name="Google Shape;604;p49"/>
            <p:cNvGrpSpPr/>
            <p:nvPr/>
          </p:nvGrpSpPr>
          <p:grpSpPr>
            <a:xfrm>
              <a:off x="7297350" y="3477390"/>
              <a:ext cx="768600" cy="770700"/>
              <a:chOff x="6819240" y="3007097"/>
              <a:chExt cx="768600" cy="770700"/>
            </a:xfrm>
          </p:grpSpPr>
          <p:sp>
            <p:nvSpPr>
              <p:cNvPr id="605" name="Google Shape;605;p49"/>
              <p:cNvSpPr/>
              <p:nvPr/>
            </p:nvSpPr>
            <p:spPr>
              <a:xfrm>
                <a:off x="6819240" y="3007097"/>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06" name="Google Shape;606;p49"/>
              <p:cNvSpPr/>
              <p:nvPr/>
            </p:nvSpPr>
            <p:spPr>
              <a:xfrm>
                <a:off x="7016398" y="3205313"/>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07" name="Google Shape;607;p49"/>
              <p:cNvSpPr/>
              <p:nvPr/>
            </p:nvSpPr>
            <p:spPr>
              <a:xfrm rot="-5400000">
                <a:off x="7097345" y="3273352"/>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608" name="Google Shape;608;p49"/>
            <p:cNvGrpSpPr/>
            <p:nvPr/>
          </p:nvGrpSpPr>
          <p:grpSpPr>
            <a:xfrm>
              <a:off x="6436354" y="3477380"/>
              <a:ext cx="768600" cy="770700"/>
              <a:chOff x="1098154" y="973324"/>
              <a:chExt cx="768600" cy="770700"/>
            </a:xfrm>
          </p:grpSpPr>
          <p:sp>
            <p:nvSpPr>
              <p:cNvPr id="609" name="Google Shape;609;p49"/>
              <p:cNvSpPr/>
              <p:nvPr/>
            </p:nvSpPr>
            <p:spPr>
              <a:xfrm>
                <a:off x="1098154" y="973324"/>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10" name="Google Shape;610;p49"/>
              <p:cNvSpPr/>
              <p:nvPr/>
            </p:nvSpPr>
            <p:spPr>
              <a:xfrm>
                <a:off x="1295373" y="1171624"/>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611" name="Google Shape;611;p49"/>
              <p:cNvGrpSpPr/>
              <p:nvPr/>
            </p:nvGrpSpPr>
            <p:grpSpPr>
              <a:xfrm>
                <a:off x="1363338" y="1239330"/>
                <a:ext cx="238218" cy="238688"/>
                <a:chOff x="3977494" y="2173070"/>
                <a:chExt cx="379449" cy="380258"/>
              </a:xfrm>
            </p:grpSpPr>
            <p:sp>
              <p:nvSpPr>
                <p:cNvPr id="612" name="Google Shape;612;p49"/>
                <p:cNvSpPr/>
                <p:nvPr/>
              </p:nvSpPr>
              <p:spPr>
                <a:xfrm>
                  <a:off x="3977494" y="2173070"/>
                  <a:ext cx="379449" cy="380258"/>
                </a:xfrm>
                <a:custGeom>
                  <a:avLst/>
                  <a:gdLst/>
                  <a:ahLst/>
                  <a:cxnLst/>
                  <a:rect l="l" t="t" r="r" b="b"/>
                  <a:pathLst>
                    <a:path w="10789" h="10812" extrusionOk="0">
                      <a:moveTo>
                        <a:pt x="10169" y="643"/>
                      </a:moveTo>
                      <a:lnTo>
                        <a:pt x="10169" y="10169"/>
                      </a:lnTo>
                      <a:lnTo>
                        <a:pt x="644" y="10169"/>
                      </a:lnTo>
                      <a:lnTo>
                        <a:pt x="644" y="643"/>
                      </a:lnTo>
                      <a:close/>
                      <a:moveTo>
                        <a:pt x="1" y="0"/>
                      </a:moveTo>
                      <a:lnTo>
                        <a:pt x="1" y="10812"/>
                      </a:lnTo>
                      <a:lnTo>
                        <a:pt x="10789" y="10812"/>
                      </a:lnTo>
                      <a:lnTo>
                        <a:pt x="1078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13" name="Google Shape;613;p49"/>
                <p:cNvSpPr/>
                <p:nvPr/>
              </p:nvSpPr>
              <p:spPr>
                <a:xfrm>
                  <a:off x="4031093" y="2227478"/>
                  <a:ext cx="271407" cy="271407"/>
                </a:xfrm>
                <a:custGeom>
                  <a:avLst/>
                  <a:gdLst/>
                  <a:ahLst/>
                  <a:cxnLst/>
                  <a:rect l="l" t="t" r="r" b="b"/>
                  <a:pathLst>
                    <a:path w="7717" h="7717" extrusionOk="0">
                      <a:moveTo>
                        <a:pt x="3909" y="2644"/>
                      </a:moveTo>
                      <a:cubicBezTo>
                        <a:pt x="3924" y="2644"/>
                        <a:pt x="3939" y="2644"/>
                        <a:pt x="3954" y="2644"/>
                      </a:cubicBezTo>
                      <a:cubicBezTo>
                        <a:pt x="4573" y="2668"/>
                        <a:pt x="5073" y="3168"/>
                        <a:pt x="5097" y="3811"/>
                      </a:cubicBezTo>
                      <a:cubicBezTo>
                        <a:pt x="5145" y="4478"/>
                        <a:pt x="4573" y="5073"/>
                        <a:pt x="3883" y="5073"/>
                      </a:cubicBezTo>
                      <a:cubicBezTo>
                        <a:pt x="3192" y="5050"/>
                        <a:pt x="2668" y="4526"/>
                        <a:pt x="2668" y="3859"/>
                      </a:cubicBezTo>
                      <a:cubicBezTo>
                        <a:pt x="2668" y="3183"/>
                        <a:pt x="3216" y="2644"/>
                        <a:pt x="3909" y="2644"/>
                      </a:cubicBezTo>
                      <a:close/>
                      <a:moveTo>
                        <a:pt x="2311" y="1"/>
                      </a:moveTo>
                      <a:lnTo>
                        <a:pt x="1287" y="1001"/>
                      </a:lnTo>
                      <a:lnTo>
                        <a:pt x="1739" y="1454"/>
                      </a:lnTo>
                      <a:lnTo>
                        <a:pt x="2001" y="1215"/>
                      </a:lnTo>
                      <a:lnTo>
                        <a:pt x="2001" y="3835"/>
                      </a:lnTo>
                      <a:cubicBezTo>
                        <a:pt x="2001" y="4311"/>
                        <a:pt x="2192" y="4716"/>
                        <a:pt x="2454" y="5050"/>
                      </a:cubicBezTo>
                      <a:lnTo>
                        <a:pt x="1239" y="5050"/>
                      </a:lnTo>
                      <a:lnTo>
                        <a:pt x="1477" y="4788"/>
                      </a:lnTo>
                      <a:lnTo>
                        <a:pt x="1025" y="4335"/>
                      </a:lnTo>
                      <a:lnTo>
                        <a:pt x="1" y="5359"/>
                      </a:lnTo>
                      <a:lnTo>
                        <a:pt x="1072" y="6431"/>
                      </a:lnTo>
                      <a:lnTo>
                        <a:pt x="1573" y="6002"/>
                      </a:lnTo>
                      <a:lnTo>
                        <a:pt x="1263" y="5716"/>
                      </a:lnTo>
                      <a:lnTo>
                        <a:pt x="3906" y="5716"/>
                      </a:lnTo>
                      <a:cubicBezTo>
                        <a:pt x="4359" y="5716"/>
                        <a:pt x="4811" y="5526"/>
                        <a:pt x="5097" y="5264"/>
                      </a:cubicBezTo>
                      <a:lnTo>
                        <a:pt x="5097" y="6478"/>
                      </a:lnTo>
                      <a:lnTo>
                        <a:pt x="4859" y="6240"/>
                      </a:lnTo>
                      <a:lnTo>
                        <a:pt x="4406" y="6693"/>
                      </a:lnTo>
                      <a:lnTo>
                        <a:pt x="5430" y="7717"/>
                      </a:lnTo>
                      <a:lnTo>
                        <a:pt x="6478" y="6645"/>
                      </a:lnTo>
                      <a:lnTo>
                        <a:pt x="6026" y="6193"/>
                      </a:lnTo>
                      <a:lnTo>
                        <a:pt x="5716" y="6478"/>
                      </a:lnTo>
                      <a:lnTo>
                        <a:pt x="5716" y="3835"/>
                      </a:lnTo>
                      <a:cubicBezTo>
                        <a:pt x="5716" y="3383"/>
                        <a:pt x="5550" y="2954"/>
                        <a:pt x="5288" y="2644"/>
                      </a:cubicBezTo>
                      <a:lnTo>
                        <a:pt x="6502" y="2644"/>
                      </a:lnTo>
                      <a:lnTo>
                        <a:pt x="6193" y="2954"/>
                      </a:lnTo>
                      <a:lnTo>
                        <a:pt x="6645" y="3383"/>
                      </a:lnTo>
                      <a:lnTo>
                        <a:pt x="7717" y="2359"/>
                      </a:lnTo>
                      <a:lnTo>
                        <a:pt x="6693" y="1335"/>
                      </a:lnTo>
                      <a:lnTo>
                        <a:pt x="6240" y="1787"/>
                      </a:lnTo>
                      <a:lnTo>
                        <a:pt x="6478" y="2025"/>
                      </a:lnTo>
                      <a:lnTo>
                        <a:pt x="3859" y="2025"/>
                      </a:lnTo>
                      <a:cubicBezTo>
                        <a:pt x="3382" y="2025"/>
                        <a:pt x="2954" y="2192"/>
                        <a:pt x="2620" y="2478"/>
                      </a:cubicBezTo>
                      <a:lnTo>
                        <a:pt x="2620" y="1215"/>
                      </a:lnTo>
                      <a:lnTo>
                        <a:pt x="2930" y="1525"/>
                      </a:lnTo>
                      <a:lnTo>
                        <a:pt x="3382" y="1073"/>
                      </a:lnTo>
                      <a:lnTo>
                        <a:pt x="23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grpSp>
          <p:nvGrpSpPr>
            <p:cNvPr id="614" name="Google Shape;614;p49"/>
            <p:cNvGrpSpPr/>
            <p:nvPr/>
          </p:nvGrpSpPr>
          <p:grpSpPr>
            <a:xfrm>
              <a:off x="1098152" y="2658326"/>
              <a:ext cx="1607100" cy="770700"/>
              <a:chOff x="1947827" y="973324"/>
              <a:chExt cx="1607100" cy="770700"/>
            </a:xfrm>
          </p:grpSpPr>
          <p:sp>
            <p:nvSpPr>
              <p:cNvPr id="615" name="Google Shape;615;p49"/>
              <p:cNvSpPr/>
              <p:nvPr/>
            </p:nvSpPr>
            <p:spPr>
              <a:xfrm>
                <a:off x="1947827" y="973324"/>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16" name="Google Shape;616;p49"/>
              <p:cNvSpPr/>
              <p:nvPr/>
            </p:nvSpPr>
            <p:spPr>
              <a:xfrm>
                <a:off x="2195395" y="1202074"/>
                <a:ext cx="1134600" cy="313200"/>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000" noProof="0" dirty="0">
                    <a:solidFill>
                      <a:schemeClr val="dk2"/>
                    </a:solidFill>
                    <a:latin typeface="Orbitron"/>
                    <a:ea typeface="Orbitron"/>
                    <a:cs typeface="Orbitron"/>
                    <a:sym typeface="Orbitron"/>
                  </a:rPr>
                  <a:t>“Por XUMIDE INDUSTRIE”</a:t>
                </a:r>
              </a:p>
            </p:txBody>
          </p:sp>
        </p:grpSp>
        <p:grpSp>
          <p:nvGrpSpPr>
            <p:cNvPr id="617" name="Google Shape;617;p49"/>
            <p:cNvGrpSpPr/>
            <p:nvPr/>
          </p:nvGrpSpPr>
          <p:grpSpPr>
            <a:xfrm>
              <a:off x="4736845" y="3477380"/>
              <a:ext cx="1607100" cy="770700"/>
              <a:chOff x="6439045" y="973325"/>
              <a:chExt cx="1607100" cy="770700"/>
            </a:xfrm>
          </p:grpSpPr>
          <p:sp>
            <p:nvSpPr>
              <p:cNvPr id="618" name="Google Shape;618;p49"/>
              <p:cNvSpPr/>
              <p:nvPr/>
            </p:nvSpPr>
            <p:spPr>
              <a:xfrm>
                <a:off x="6439045" y="9733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19" name="Google Shape;619;p49"/>
              <p:cNvSpPr txBox="1"/>
              <p:nvPr/>
            </p:nvSpPr>
            <p:spPr>
              <a:xfrm>
                <a:off x="6644250" y="1185275"/>
                <a:ext cx="1202400" cy="346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noProof="0" dirty="0">
                    <a:solidFill>
                      <a:schemeClr val="dk1"/>
                    </a:solidFill>
                    <a:latin typeface="Orbitron"/>
                    <a:ea typeface="Orbitron"/>
                    <a:cs typeface="Orbitron"/>
                    <a:sym typeface="Orbitron"/>
                  </a:rPr>
                  <a:t>“CTRL”</a:t>
                </a:r>
              </a:p>
            </p:txBody>
          </p:sp>
        </p:grpSp>
        <p:grpSp>
          <p:nvGrpSpPr>
            <p:cNvPr id="620" name="Google Shape;620;p49"/>
            <p:cNvGrpSpPr/>
            <p:nvPr/>
          </p:nvGrpSpPr>
          <p:grpSpPr>
            <a:xfrm>
              <a:off x="2820148" y="3477380"/>
              <a:ext cx="1824300" cy="770700"/>
              <a:chOff x="4530590" y="973325"/>
              <a:chExt cx="1824300" cy="770700"/>
            </a:xfrm>
          </p:grpSpPr>
          <p:sp>
            <p:nvSpPr>
              <p:cNvPr id="621" name="Google Shape;621;p49"/>
              <p:cNvSpPr/>
              <p:nvPr/>
            </p:nvSpPr>
            <p:spPr>
              <a:xfrm>
                <a:off x="4530590" y="973325"/>
                <a:ext cx="18243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622" name="Google Shape;622;p49"/>
              <p:cNvGrpSpPr/>
              <p:nvPr/>
            </p:nvGrpSpPr>
            <p:grpSpPr>
              <a:xfrm>
                <a:off x="4866951" y="1190700"/>
                <a:ext cx="1151579" cy="335950"/>
                <a:chOff x="4944375" y="1202084"/>
                <a:chExt cx="1151579" cy="335950"/>
              </a:xfrm>
            </p:grpSpPr>
            <p:sp>
              <p:nvSpPr>
                <p:cNvPr id="623" name="Google Shape;623;p49"/>
                <p:cNvSpPr/>
                <p:nvPr/>
              </p:nvSpPr>
              <p:spPr>
                <a:xfrm>
                  <a:off x="5816870" y="1202084"/>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cxnSp>
              <p:nvCxnSpPr>
                <p:cNvPr id="624" name="Google Shape;624;p49"/>
                <p:cNvCxnSpPr/>
                <p:nvPr/>
              </p:nvCxnSpPr>
              <p:spPr>
                <a:xfrm rot="10800000">
                  <a:off x="4944375" y="1353298"/>
                  <a:ext cx="1091700" cy="0"/>
                </a:xfrm>
                <a:prstGeom prst="straightConnector1">
                  <a:avLst/>
                </a:prstGeom>
                <a:noFill/>
                <a:ln w="38100" cap="flat" cmpd="sng">
                  <a:solidFill>
                    <a:schemeClr val="accent1"/>
                  </a:solidFill>
                  <a:prstDash val="solid"/>
                  <a:round/>
                  <a:headEnd type="none" w="med" len="med"/>
                  <a:tailEnd type="none" w="med" len="med"/>
                </a:ln>
              </p:spPr>
            </p:cxnSp>
            <p:cxnSp>
              <p:nvCxnSpPr>
                <p:cNvPr id="625" name="Google Shape;625;p49"/>
                <p:cNvCxnSpPr/>
                <p:nvPr/>
              </p:nvCxnSpPr>
              <p:spPr>
                <a:xfrm>
                  <a:off x="4949250" y="1334034"/>
                  <a:ext cx="0" cy="204000"/>
                </a:xfrm>
                <a:prstGeom prst="straightConnector1">
                  <a:avLst/>
                </a:prstGeom>
                <a:noFill/>
                <a:ln w="38100" cap="flat" cmpd="sng">
                  <a:solidFill>
                    <a:schemeClr val="accent1"/>
                  </a:solidFill>
                  <a:prstDash val="solid"/>
                  <a:round/>
                  <a:headEnd type="none" w="med" len="med"/>
                  <a:tailEnd type="none" w="med" len="med"/>
                </a:ln>
              </p:spPr>
            </p:cxnSp>
          </p:grp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A6955AF-64AC-0C5D-72C4-F0279AB6FB28}"/>
              </a:ext>
            </a:extLst>
          </p:cNvPr>
          <p:cNvSpPr txBox="1"/>
          <p:nvPr/>
        </p:nvSpPr>
        <p:spPr>
          <a:xfrm>
            <a:off x="3341925" y="1624675"/>
            <a:ext cx="4976100" cy="2764500"/>
          </a:xfrm>
          <a:prstGeom prst="rect">
            <a:avLst/>
          </a:prstGeom>
          <a:noFill/>
          <a:ln>
            <a:noFill/>
          </a:ln>
        </p:spPr>
        <p:txBody>
          <a:bodyPr spcFirstLastPara="1" wrap="square" lIns="91425" tIns="91425" rIns="91425" bIns="91425" rtlCol="0" anchor="ctr" anchorCtr="0">
            <a:normAutofit/>
          </a:bodyPr>
          <a:lstStyle/>
          <a:p>
            <a:pPr marL="457200" indent="-330200" algn="just">
              <a:lnSpc>
                <a:spcPct val="90000"/>
              </a:lnSpc>
              <a:spcAft>
                <a:spcPts val="600"/>
              </a:spcAft>
              <a:buClr>
                <a:schemeClr val="dk1"/>
              </a:buClr>
              <a:buSzPts val="1600"/>
              <a:buFont typeface="Nunito Light"/>
              <a:buChar char="●"/>
            </a:pPr>
            <a:r>
              <a:rPr lang="es-MX" sz="900" b="0" i="0" u="none" strike="noStrike" cap="none" noProof="0" dirty="0">
                <a:solidFill>
                  <a:schemeClr val="dk1"/>
                </a:solidFill>
                <a:latin typeface="Orbitron" panose="020B0604020202020204" charset="0"/>
                <a:ea typeface="Catamaran"/>
                <a:cs typeface="Catamaran"/>
                <a:sym typeface="Catamaran"/>
              </a:rPr>
              <a:t>Durante el desarrollo de esta proyecto se logró cumplir con los objetivos planteados, destacando la implementación de una simulación funcional para mejorar el proceso de atención en ventanillas de cine. Se utilizó Python para manejar hilos de ejecución que permitieron simular la atención simultánea de varios clientes, mientras que la interfaz gráfica hecha con </a:t>
            </a:r>
            <a:r>
              <a:rPr lang="es-MX" sz="900" b="0" i="0" u="none" strike="noStrike" cap="none" noProof="0" dirty="0" err="1">
                <a:solidFill>
                  <a:schemeClr val="dk1"/>
                </a:solidFill>
                <a:latin typeface="Orbitron" panose="020B0604020202020204" charset="0"/>
                <a:ea typeface="Catamaran"/>
                <a:cs typeface="Catamaran"/>
                <a:sym typeface="Catamaran"/>
              </a:rPr>
              <a:t>Tkinter</a:t>
            </a:r>
            <a:r>
              <a:rPr lang="es-MX" sz="900" b="0" i="0" u="none" strike="noStrike" cap="none" noProof="0" dirty="0">
                <a:solidFill>
                  <a:schemeClr val="dk1"/>
                </a:solidFill>
                <a:latin typeface="Orbitron" panose="020B0604020202020204" charset="0"/>
                <a:ea typeface="Catamaran"/>
                <a:cs typeface="Catamaran"/>
                <a:sym typeface="Catamaran"/>
              </a:rPr>
              <a:t> ofreció una visualización clara y dinámica del flujo de atención. Además, se integró el microcontrolador ESP32 programado con </a:t>
            </a:r>
            <a:r>
              <a:rPr lang="es-MX" sz="900" b="0" i="0" u="none" strike="noStrike" cap="none" noProof="0" dirty="0" err="1">
                <a:solidFill>
                  <a:schemeClr val="dk1"/>
                </a:solidFill>
                <a:latin typeface="Orbitron" panose="020B0604020202020204" charset="0"/>
                <a:ea typeface="Catamaran"/>
                <a:cs typeface="Catamaran"/>
                <a:sym typeface="Catamaran"/>
              </a:rPr>
              <a:t>MicroPython</a:t>
            </a:r>
            <a:r>
              <a:rPr lang="es-MX" sz="900" b="0" i="0" u="none" strike="noStrike" cap="none" noProof="0" dirty="0">
                <a:solidFill>
                  <a:schemeClr val="dk1"/>
                </a:solidFill>
                <a:latin typeface="Orbitron" panose="020B0604020202020204" charset="0"/>
                <a:ea typeface="Catamaran"/>
                <a:cs typeface="Catamaran"/>
                <a:sym typeface="Catamaran"/>
              </a:rPr>
              <a:t>, el cual representó físicamente el estado de cada caja mediante LEDs, brindando una conexión entre el entorno virtual y el físico. Esta integración de software y hardware permitió representar de forma realista y comprensible una situación cotidiana en servicios al cliente. En conjunto, esta práctica no solo permitió reforzar conocimientos técnicos en programación y electrónica, sino también demostrar cómo una solución tecnológica bien estructurada puede abordar problemáticas reales de forma eficiente, intuitiva y accesible.</a:t>
            </a:r>
          </a:p>
        </p:txBody>
      </p:sp>
      <p:sp>
        <p:nvSpPr>
          <p:cNvPr id="2" name="Título 1">
            <a:extLst>
              <a:ext uri="{FF2B5EF4-FFF2-40B4-BE49-F238E27FC236}">
                <a16:creationId xmlns:a16="http://schemas.microsoft.com/office/drawing/2014/main" id="{3E89ACA8-D00F-FE2E-9CC8-8F952F00C1E5}"/>
              </a:ext>
            </a:extLst>
          </p:cNvPr>
          <p:cNvSpPr>
            <a:spLocks noGrp="1"/>
          </p:cNvSpPr>
          <p:nvPr>
            <p:ph type="title"/>
          </p:nvPr>
        </p:nvSpPr>
        <p:spPr>
          <a:xfrm>
            <a:off x="720000" y="539500"/>
            <a:ext cx="7704000" cy="457200"/>
          </a:xfrm>
        </p:spPr>
        <p:txBody>
          <a:bodyPr spcFirstLastPara="1" wrap="square" lIns="91425" tIns="91425" rIns="91425" bIns="91425" anchor="ctr" anchorCtr="0">
            <a:normAutofit/>
          </a:bodyPr>
          <a:lstStyle/>
          <a:p>
            <a:pPr>
              <a:lnSpc>
                <a:spcPct val="90000"/>
              </a:lnSpc>
            </a:pPr>
            <a:r>
              <a:rPr lang="es-MX" sz="2000" b="1" i="0" u="none" strike="noStrike" cap="none" noProof="0" dirty="0">
                <a:latin typeface="Orbitron"/>
                <a:ea typeface="Orbitron"/>
                <a:cs typeface="Orbitron"/>
                <a:sym typeface="Orbitron"/>
              </a:rPr>
              <a:t>Conclusiones</a:t>
            </a:r>
          </a:p>
        </p:txBody>
      </p:sp>
    </p:spTree>
    <p:extLst>
      <p:ext uri="{BB962C8B-B14F-4D97-AF65-F5344CB8AC3E}">
        <p14:creationId xmlns:p14="http://schemas.microsoft.com/office/powerpoint/2010/main" val="275686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74"/>
          <p:cNvSpPr/>
          <p:nvPr/>
        </p:nvSpPr>
        <p:spPr>
          <a:xfrm>
            <a:off x="1081800" y="2972025"/>
            <a:ext cx="31752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1220" name="Google Shape;1220;p74"/>
          <p:cNvGrpSpPr/>
          <p:nvPr/>
        </p:nvGrpSpPr>
        <p:grpSpPr>
          <a:xfrm>
            <a:off x="7657704" y="2972023"/>
            <a:ext cx="768600" cy="770700"/>
            <a:chOff x="7657704" y="3832845"/>
            <a:chExt cx="768600" cy="770700"/>
          </a:xfrm>
        </p:grpSpPr>
        <p:sp>
          <p:nvSpPr>
            <p:cNvPr id="1221" name="Google Shape;1221;p74"/>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22" name="Google Shape;1222;p74"/>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23" name="Google Shape;1223;p74"/>
          <p:cNvGrpSpPr/>
          <p:nvPr/>
        </p:nvGrpSpPr>
        <p:grpSpPr>
          <a:xfrm>
            <a:off x="6819240" y="2972023"/>
            <a:ext cx="768600" cy="770700"/>
            <a:chOff x="6819240" y="3832845"/>
            <a:chExt cx="768600" cy="770700"/>
          </a:xfrm>
        </p:grpSpPr>
        <p:sp>
          <p:nvSpPr>
            <p:cNvPr id="1224" name="Google Shape;1224;p74"/>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25" name="Google Shape;1225;p74"/>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26" name="Google Shape;1226;p74"/>
          <p:cNvGrpSpPr/>
          <p:nvPr/>
        </p:nvGrpSpPr>
        <p:grpSpPr>
          <a:xfrm>
            <a:off x="5980801" y="2972023"/>
            <a:ext cx="768600" cy="770700"/>
            <a:chOff x="5980776" y="3832845"/>
            <a:chExt cx="768600" cy="770700"/>
          </a:xfrm>
        </p:grpSpPr>
        <p:sp>
          <p:nvSpPr>
            <p:cNvPr id="1227" name="Google Shape;1227;p74"/>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28" name="Google Shape;1228;p74"/>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
        <p:nvSpPr>
          <p:cNvPr id="1230" name="Google Shape;1230;p74"/>
          <p:cNvSpPr txBox="1">
            <a:spLocks noGrp="1"/>
          </p:cNvSpPr>
          <p:nvPr>
            <p:ph type="title"/>
          </p:nvPr>
        </p:nvSpPr>
        <p:spPr>
          <a:xfrm>
            <a:off x="975620" y="1399819"/>
            <a:ext cx="6438900" cy="1011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noProof="0" dirty="0"/>
              <a:t>Gracias</a:t>
            </a:r>
            <a:endParaRPr lang="es-MX" noProof="0" dirty="0">
              <a:solidFill>
                <a:schemeClr val="accent1"/>
              </a:solidFill>
            </a:endParaRPr>
          </a:p>
        </p:txBody>
      </p:sp>
      <p:sp>
        <p:nvSpPr>
          <p:cNvPr id="1231" name="Google Shape;1231;p74"/>
          <p:cNvSpPr txBox="1"/>
          <p:nvPr/>
        </p:nvSpPr>
        <p:spPr>
          <a:xfrm>
            <a:off x="2802443" y="3921764"/>
            <a:ext cx="3539100" cy="410400"/>
          </a:xfrm>
          <a:prstGeom prst="rect">
            <a:avLst/>
          </a:prstGeom>
          <a:noFill/>
          <a:ln>
            <a:noFill/>
          </a:ln>
        </p:spPr>
        <p:txBody>
          <a:bodyPr spcFirstLastPara="1" wrap="square" lIns="91425" tIns="91425" rIns="91425" bIns="91425" anchor="ctr" anchorCtr="0">
            <a:noAutofit/>
          </a:bodyPr>
          <a:lstStyle/>
          <a:p>
            <a:pPr marL="0" lvl="0" indent="0" algn="ctr" rtl="0">
              <a:spcBef>
                <a:spcPts val="300"/>
              </a:spcBef>
              <a:spcAft>
                <a:spcPts val="0"/>
              </a:spcAft>
              <a:buNone/>
            </a:pPr>
            <a:r>
              <a:rPr lang="es-MX" sz="1600" noProof="0" dirty="0">
                <a:solidFill>
                  <a:schemeClr val="dk1"/>
                </a:solidFill>
                <a:latin typeface="Catamaran"/>
                <a:ea typeface="Catamaran"/>
                <a:cs typeface="Catamaran"/>
                <a:sym typeface="Catamaran"/>
              </a:rPr>
              <a:t>XUMIDE INDUSTRIES</a:t>
            </a:r>
          </a:p>
        </p:txBody>
      </p:sp>
      <p:sp>
        <p:nvSpPr>
          <p:cNvPr id="1232" name="Google Shape;1232;p74"/>
          <p:cNvSpPr/>
          <p:nvPr/>
        </p:nvSpPr>
        <p:spPr>
          <a:xfrm>
            <a:off x="1916490" y="3153865"/>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1233" name="Google Shape;1233;p74"/>
          <p:cNvGrpSpPr/>
          <p:nvPr/>
        </p:nvGrpSpPr>
        <p:grpSpPr>
          <a:xfrm>
            <a:off x="2470246" y="3153861"/>
            <a:ext cx="407432" cy="407391"/>
            <a:chOff x="812101" y="2571761"/>
            <a:chExt cx="417066" cy="417024"/>
          </a:xfrm>
        </p:grpSpPr>
        <p:sp>
          <p:nvSpPr>
            <p:cNvPr id="1234" name="Google Shape;1234;p74"/>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35" name="Google Shape;1235;p74"/>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36" name="Google Shape;1236;p74"/>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37" name="Google Shape;1237;p74"/>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38" name="Google Shape;1238;p74"/>
          <p:cNvGrpSpPr/>
          <p:nvPr/>
        </p:nvGrpSpPr>
        <p:grpSpPr>
          <a:xfrm>
            <a:off x="1362726" y="3153861"/>
            <a:ext cx="407391" cy="407391"/>
            <a:chOff x="5012603" y="2571753"/>
            <a:chExt cx="417024" cy="417024"/>
          </a:xfrm>
        </p:grpSpPr>
        <p:sp>
          <p:nvSpPr>
            <p:cNvPr id="1239" name="Google Shape;1239;p74"/>
            <p:cNvSpPr/>
            <p:nvPr/>
          </p:nvSpPr>
          <p:spPr>
            <a:xfrm>
              <a:off x="5133124" y="2631210"/>
              <a:ext cx="180818" cy="300048"/>
            </a:xfrm>
            <a:custGeom>
              <a:avLst/>
              <a:gdLst/>
              <a:ahLst/>
              <a:cxnLst/>
              <a:rect l="l" t="t" r="r" b="b"/>
              <a:pathLst>
                <a:path w="8664" h="14377" extrusionOk="0">
                  <a:moveTo>
                    <a:pt x="4683" y="1171"/>
                  </a:moveTo>
                  <a:lnTo>
                    <a:pt x="4683" y="3395"/>
                  </a:lnTo>
                  <a:cubicBezTo>
                    <a:pt x="4683" y="3719"/>
                    <a:pt x="4945" y="3980"/>
                    <a:pt x="5269" y="3980"/>
                  </a:cubicBezTo>
                  <a:lnTo>
                    <a:pt x="7493" y="3980"/>
                  </a:lnTo>
                  <a:lnTo>
                    <a:pt x="7493" y="5620"/>
                  </a:lnTo>
                  <a:lnTo>
                    <a:pt x="5269" y="5620"/>
                  </a:lnTo>
                  <a:cubicBezTo>
                    <a:pt x="4945" y="5620"/>
                    <a:pt x="4683" y="5882"/>
                    <a:pt x="4683" y="6206"/>
                  </a:cubicBezTo>
                  <a:lnTo>
                    <a:pt x="4683" y="9859"/>
                  </a:lnTo>
                  <a:cubicBezTo>
                    <a:pt x="4683" y="10227"/>
                    <a:pt x="4706" y="10648"/>
                    <a:pt x="4975" y="10986"/>
                  </a:cubicBezTo>
                  <a:cubicBezTo>
                    <a:pt x="5327" y="11423"/>
                    <a:pt x="5899" y="11474"/>
                    <a:pt x="6299" y="11474"/>
                  </a:cubicBezTo>
                  <a:lnTo>
                    <a:pt x="7494" y="11474"/>
                  </a:lnTo>
                  <a:lnTo>
                    <a:pt x="7494" y="13158"/>
                  </a:lnTo>
                  <a:cubicBezTo>
                    <a:pt x="7137" y="13183"/>
                    <a:pt x="6635" y="13207"/>
                    <a:pt x="6113" y="13207"/>
                  </a:cubicBezTo>
                  <a:cubicBezTo>
                    <a:pt x="3848" y="13207"/>
                    <a:pt x="3044" y="11806"/>
                    <a:pt x="3044" y="10607"/>
                  </a:cubicBezTo>
                  <a:lnTo>
                    <a:pt x="3044" y="6206"/>
                  </a:lnTo>
                  <a:cubicBezTo>
                    <a:pt x="3044" y="5882"/>
                    <a:pt x="2782" y="5620"/>
                    <a:pt x="2460" y="5620"/>
                  </a:cubicBezTo>
                  <a:lnTo>
                    <a:pt x="1172" y="5620"/>
                  </a:lnTo>
                  <a:lnTo>
                    <a:pt x="1172" y="4090"/>
                  </a:lnTo>
                  <a:cubicBezTo>
                    <a:pt x="2035" y="3913"/>
                    <a:pt x="2690" y="3487"/>
                    <a:pt x="3120" y="2820"/>
                  </a:cubicBezTo>
                  <a:cubicBezTo>
                    <a:pt x="3463" y="2289"/>
                    <a:pt x="3608" y="1697"/>
                    <a:pt x="3703" y="1171"/>
                  </a:cubicBezTo>
                  <a:close/>
                  <a:moveTo>
                    <a:pt x="3208" y="0"/>
                  </a:moveTo>
                  <a:cubicBezTo>
                    <a:pt x="2922" y="0"/>
                    <a:pt x="2677" y="207"/>
                    <a:pt x="2631" y="490"/>
                  </a:cubicBezTo>
                  <a:cubicBezTo>
                    <a:pt x="2409" y="1822"/>
                    <a:pt x="2209" y="2861"/>
                    <a:pt x="537" y="3000"/>
                  </a:cubicBezTo>
                  <a:cubicBezTo>
                    <a:pt x="234" y="3025"/>
                    <a:pt x="1" y="3278"/>
                    <a:pt x="1" y="3582"/>
                  </a:cubicBezTo>
                  <a:lnTo>
                    <a:pt x="1" y="6206"/>
                  </a:lnTo>
                  <a:cubicBezTo>
                    <a:pt x="1" y="6529"/>
                    <a:pt x="263" y="6791"/>
                    <a:pt x="586" y="6791"/>
                  </a:cubicBezTo>
                  <a:lnTo>
                    <a:pt x="1874" y="6791"/>
                  </a:lnTo>
                  <a:lnTo>
                    <a:pt x="1874" y="10607"/>
                  </a:lnTo>
                  <a:cubicBezTo>
                    <a:pt x="1874" y="12618"/>
                    <a:pt x="3355" y="14377"/>
                    <a:pt x="6111" y="14377"/>
                  </a:cubicBezTo>
                  <a:cubicBezTo>
                    <a:pt x="7158" y="14377"/>
                    <a:pt x="8098" y="14285"/>
                    <a:pt x="8137" y="14281"/>
                  </a:cubicBezTo>
                  <a:cubicBezTo>
                    <a:pt x="8436" y="14251"/>
                    <a:pt x="8664" y="14000"/>
                    <a:pt x="8664" y="13699"/>
                  </a:cubicBezTo>
                  <a:lnTo>
                    <a:pt x="8664" y="10888"/>
                  </a:lnTo>
                  <a:cubicBezTo>
                    <a:pt x="8664" y="10565"/>
                    <a:pt x="8402" y="10303"/>
                    <a:pt x="8078" y="10303"/>
                  </a:cubicBezTo>
                  <a:lnTo>
                    <a:pt x="6299" y="10303"/>
                  </a:lnTo>
                  <a:cubicBezTo>
                    <a:pt x="5828" y="10303"/>
                    <a:pt x="5855" y="10292"/>
                    <a:pt x="5855" y="9859"/>
                  </a:cubicBezTo>
                  <a:lnTo>
                    <a:pt x="5855" y="6791"/>
                  </a:lnTo>
                  <a:lnTo>
                    <a:pt x="8078" y="6791"/>
                  </a:lnTo>
                  <a:cubicBezTo>
                    <a:pt x="8402" y="6791"/>
                    <a:pt x="8664" y="6529"/>
                    <a:pt x="8664" y="6206"/>
                  </a:cubicBezTo>
                  <a:lnTo>
                    <a:pt x="8664" y="3397"/>
                  </a:lnTo>
                  <a:cubicBezTo>
                    <a:pt x="8664" y="3073"/>
                    <a:pt x="8402" y="2811"/>
                    <a:pt x="8078" y="2811"/>
                  </a:cubicBezTo>
                  <a:lnTo>
                    <a:pt x="5855" y="2811"/>
                  </a:lnTo>
                  <a:lnTo>
                    <a:pt x="5855" y="586"/>
                  </a:lnTo>
                  <a:cubicBezTo>
                    <a:pt x="5855" y="262"/>
                    <a:pt x="5593" y="0"/>
                    <a:pt x="52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40" name="Google Shape;1240;p74"/>
            <p:cNvSpPr/>
            <p:nvPr/>
          </p:nvSpPr>
          <p:spPr>
            <a:xfrm>
              <a:off x="5012603" y="2571753"/>
              <a:ext cx="417024" cy="417024"/>
            </a:xfrm>
            <a:custGeom>
              <a:avLst/>
              <a:gdLst/>
              <a:ahLst/>
              <a:cxnLst/>
              <a:rect l="l" t="t" r="r" b="b"/>
              <a:pathLst>
                <a:path w="19982" h="19982" extrusionOk="0">
                  <a:moveTo>
                    <a:pt x="17053" y="1172"/>
                  </a:moveTo>
                  <a:cubicBezTo>
                    <a:pt x="18007" y="1172"/>
                    <a:pt x="18810" y="1993"/>
                    <a:pt x="18810" y="2966"/>
                  </a:cubicBezTo>
                  <a:lnTo>
                    <a:pt x="18810" y="17017"/>
                  </a:lnTo>
                  <a:cubicBezTo>
                    <a:pt x="18810" y="17990"/>
                    <a:pt x="18007" y="18811"/>
                    <a:pt x="17053" y="18811"/>
                  </a:cubicBezTo>
                  <a:lnTo>
                    <a:pt x="2965" y="18811"/>
                  </a:lnTo>
                  <a:cubicBezTo>
                    <a:pt x="1992" y="18811"/>
                    <a:pt x="1169" y="17990"/>
                    <a:pt x="1169" y="17017"/>
                  </a:cubicBezTo>
                  <a:lnTo>
                    <a:pt x="1169" y="2966"/>
                  </a:lnTo>
                  <a:cubicBezTo>
                    <a:pt x="1169" y="1993"/>
                    <a:pt x="1992" y="1172"/>
                    <a:pt x="2965" y="1172"/>
                  </a:cubicBezTo>
                  <a:close/>
                  <a:moveTo>
                    <a:pt x="2965" y="1"/>
                  </a:moveTo>
                  <a:cubicBezTo>
                    <a:pt x="1346" y="1"/>
                    <a:pt x="0" y="1349"/>
                    <a:pt x="0" y="2966"/>
                  </a:cubicBezTo>
                  <a:lnTo>
                    <a:pt x="0" y="17015"/>
                  </a:lnTo>
                  <a:cubicBezTo>
                    <a:pt x="0" y="18636"/>
                    <a:pt x="1348" y="19982"/>
                    <a:pt x="2965" y="19982"/>
                  </a:cubicBezTo>
                  <a:lnTo>
                    <a:pt x="17053" y="19982"/>
                  </a:lnTo>
                  <a:cubicBezTo>
                    <a:pt x="18672" y="19982"/>
                    <a:pt x="19981" y="18634"/>
                    <a:pt x="19981" y="17015"/>
                  </a:cubicBezTo>
                  <a:lnTo>
                    <a:pt x="19981" y="2966"/>
                  </a:lnTo>
                  <a:cubicBezTo>
                    <a:pt x="19981" y="1349"/>
                    <a:pt x="18672" y="1"/>
                    <a:pt x="170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41" name="Google Shape;1241;p74"/>
          <p:cNvGrpSpPr/>
          <p:nvPr/>
        </p:nvGrpSpPr>
        <p:grpSpPr>
          <a:xfrm>
            <a:off x="3024050" y="3153861"/>
            <a:ext cx="407391" cy="407391"/>
            <a:chOff x="1323129" y="2571761"/>
            <a:chExt cx="417024" cy="417024"/>
          </a:xfrm>
        </p:grpSpPr>
        <p:sp>
          <p:nvSpPr>
            <p:cNvPr id="1242" name="Google Shape;1242;p74"/>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43" name="Google Shape;1243;p74"/>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44" name="Google Shape;1244;p74"/>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45" name="Google Shape;1245;p74"/>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46" name="Google Shape;1246;p74"/>
          <p:cNvGrpSpPr/>
          <p:nvPr/>
        </p:nvGrpSpPr>
        <p:grpSpPr>
          <a:xfrm>
            <a:off x="3577814" y="3157968"/>
            <a:ext cx="399178" cy="399178"/>
            <a:chOff x="2038375" y="3798025"/>
            <a:chExt cx="841792" cy="841792"/>
          </a:xfrm>
        </p:grpSpPr>
        <p:sp>
          <p:nvSpPr>
            <p:cNvPr id="1247" name="Google Shape;1247;p74"/>
            <p:cNvSpPr/>
            <p:nvPr/>
          </p:nvSpPr>
          <p:spPr>
            <a:xfrm>
              <a:off x="2186646" y="3907135"/>
              <a:ext cx="545341" cy="623694"/>
            </a:xfrm>
            <a:custGeom>
              <a:avLst/>
              <a:gdLst/>
              <a:ahLst/>
              <a:cxnLst/>
              <a:rect l="l" t="t" r="r" b="b"/>
              <a:pathLst>
                <a:path w="182541" h="208768" extrusionOk="0">
                  <a:moveTo>
                    <a:pt x="124804" y="12232"/>
                  </a:moveTo>
                  <a:cubicBezTo>
                    <a:pt x="127609" y="36012"/>
                    <a:pt x="146529" y="54932"/>
                    <a:pt x="170308" y="57737"/>
                  </a:cubicBezTo>
                  <a:lnTo>
                    <a:pt x="170308" y="78353"/>
                  </a:lnTo>
                  <a:cubicBezTo>
                    <a:pt x="157261" y="77276"/>
                    <a:pt x="144865" y="72710"/>
                    <a:pt x="134166" y="65011"/>
                  </a:cubicBezTo>
                  <a:cubicBezTo>
                    <a:pt x="133084" y="64247"/>
                    <a:pt x="131821" y="63855"/>
                    <a:pt x="130560" y="63855"/>
                  </a:cubicBezTo>
                  <a:cubicBezTo>
                    <a:pt x="129615" y="63855"/>
                    <a:pt x="128671" y="64075"/>
                    <a:pt x="127805" y="64522"/>
                  </a:cubicBezTo>
                  <a:cubicBezTo>
                    <a:pt x="125750" y="65566"/>
                    <a:pt x="124478" y="67686"/>
                    <a:pt x="124478" y="69970"/>
                  </a:cubicBezTo>
                  <a:lnTo>
                    <a:pt x="124478" y="140429"/>
                  </a:lnTo>
                  <a:cubicBezTo>
                    <a:pt x="124478" y="171352"/>
                    <a:pt x="99295" y="196535"/>
                    <a:pt x="68339" y="196535"/>
                  </a:cubicBezTo>
                  <a:cubicBezTo>
                    <a:pt x="37383" y="196535"/>
                    <a:pt x="12233" y="171352"/>
                    <a:pt x="12233" y="140429"/>
                  </a:cubicBezTo>
                  <a:cubicBezTo>
                    <a:pt x="12233" y="111527"/>
                    <a:pt x="34153" y="87682"/>
                    <a:pt x="62239" y="84616"/>
                  </a:cubicBezTo>
                  <a:lnTo>
                    <a:pt x="62239" y="105330"/>
                  </a:lnTo>
                  <a:cubicBezTo>
                    <a:pt x="45505" y="108265"/>
                    <a:pt x="32751" y="122879"/>
                    <a:pt x="32751" y="140429"/>
                  </a:cubicBezTo>
                  <a:cubicBezTo>
                    <a:pt x="32751" y="160033"/>
                    <a:pt x="48702" y="176017"/>
                    <a:pt x="68339" y="176017"/>
                  </a:cubicBezTo>
                  <a:cubicBezTo>
                    <a:pt x="87976" y="176017"/>
                    <a:pt x="103927" y="160033"/>
                    <a:pt x="103927" y="140429"/>
                  </a:cubicBezTo>
                  <a:lnTo>
                    <a:pt x="103927" y="12232"/>
                  </a:lnTo>
                  <a:close/>
                  <a:moveTo>
                    <a:pt x="97827" y="0"/>
                  </a:moveTo>
                  <a:cubicBezTo>
                    <a:pt x="94435" y="0"/>
                    <a:pt x="91695" y="2740"/>
                    <a:pt x="91695" y="6133"/>
                  </a:cubicBezTo>
                  <a:lnTo>
                    <a:pt x="91695" y="140429"/>
                  </a:lnTo>
                  <a:cubicBezTo>
                    <a:pt x="91695" y="153313"/>
                    <a:pt x="81224" y="163784"/>
                    <a:pt x="68339" y="163784"/>
                  </a:cubicBezTo>
                  <a:cubicBezTo>
                    <a:pt x="55454" y="163784"/>
                    <a:pt x="44983" y="153313"/>
                    <a:pt x="44983" y="140429"/>
                  </a:cubicBezTo>
                  <a:cubicBezTo>
                    <a:pt x="44983" y="127544"/>
                    <a:pt x="55454" y="117040"/>
                    <a:pt x="68339" y="117040"/>
                  </a:cubicBezTo>
                  <a:cubicBezTo>
                    <a:pt x="71731" y="117040"/>
                    <a:pt x="74471" y="114300"/>
                    <a:pt x="74471" y="110940"/>
                  </a:cubicBezTo>
                  <a:lnTo>
                    <a:pt x="74471" y="78190"/>
                  </a:lnTo>
                  <a:cubicBezTo>
                    <a:pt x="74471" y="74797"/>
                    <a:pt x="71731" y="72057"/>
                    <a:pt x="68339" y="72057"/>
                  </a:cubicBezTo>
                  <a:cubicBezTo>
                    <a:pt x="30663" y="72057"/>
                    <a:pt x="0" y="102720"/>
                    <a:pt x="0" y="140429"/>
                  </a:cubicBezTo>
                  <a:cubicBezTo>
                    <a:pt x="0" y="178104"/>
                    <a:pt x="30663" y="208767"/>
                    <a:pt x="68339" y="208767"/>
                  </a:cubicBezTo>
                  <a:cubicBezTo>
                    <a:pt x="106047" y="208767"/>
                    <a:pt x="136710" y="178104"/>
                    <a:pt x="136710" y="140429"/>
                  </a:cubicBezTo>
                  <a:lnTo>
                    <a:pt x="136710" y="80963"/>
                  </a:lnTo>
                  <a:cubicBezTo>
                    <a:pt x="148877" y="87454"/>
                    <a:pt x="162414" y="90846"/>
                    <a:pt x="176441" y="90846"/>
                  </a:cubicBezTo>
                  <a:cubicBezTo>
                    <a:pt x="179801" y="90846"/>
                    <a:pt x="182541" y="88106"/>
                    <a:pt x="182541" y="84746"/>
                  </a:cubicBezTo>
                  <a:lnTo>
                    <a:pt x="182541" y="51963"/>
                  </a:lnTo>
                  <a:cubicBezTo>
                    <a:pt x="182541" y="48604"/>
                    <a:pt x="179801" y="45864"/>
                    <a:pt x="176441" y="45864"/>
                  </a:cubicBezTo>
                  <a:cubicBezTo>
                    <a:pt x="154520" y="45864"/>
                    <a:pt x="136710" y="28020"/>
                    <a:pt x="136710" y="6133"/>
                  </a:cubicBezTo>
                  <a:cubicBezTo>
                    <a:pt x="136710" y="2740"/>
                    <a:pt x="133970" y="0"/>
                    <a:pt x="130578" y="0"/>
                  </a:cubicBezTo>
                  <a:close/>
                </a:path>
              </a:pathLst>
            </a:cu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48" name="Google Shape;1248;p74"/>
            <p:cNvSpPr/>
            <p:nvPr/>
          </p:nvSpPr>
          <p:spPr>
            <a:xfrm>
              <a:off x="2038375" y="3798025"/>
              <a:ext cx="841792" cy="841792"/>
            </a:xfrm>
            <a:custGeom>
              <a:avLst/>
              <a:gdLst/>
              <a:ahLst/>
              <a:cxnLst/>
              <a:rect l="l" t="t" r="r" b="b"/>
              <a:pathLst>
                <a:path w="19982" h="19982" extrusionOk="0">
                  <a:moveTo>
                    <a:pt x="17017" y="1172"/>
                  </a:moveTo>
                  <a:cubicBezTo>
                    <a:pt x="17990" y="1172"/>
                    <a:pt x="18812" y="1975"/>
                    <a:pt x="18812" y="2927"/>
                  </a:cubicBezTo>
                  <a:lnTo>
                    <a:pt x="18812" y="17017"/>
                  </a:lnTo>
                  <a:cubicBezTo>
                    <a:pt x="18812" y="17990"/>
                    <a:pt x="17990" y="18811"/>
                    <a:pt x="17017" y="18811"/>
                  </a:cubicBezTo>
                  <a:lnTo>
                    <a:pt x="2966" y="18811"/>
                  </a:lnTo>
                  <a:cubicBezTo>
                    <a:pt x="1993" y="18811"/>
                    <a:pt x="1172" y="17990"/>
                    <a:pt x="1172" y="17017"/>
                  </a:cubicBezTo>
                  <a:lnTo>
                    <a:pt x="1172" y="2927"/>
                  </a:lnTo>
                  <a:cubicBezTo>
                    <a:pt x="1172" y="1975"/>
                    <a:pt x="1993" y="1172"/>
                    <a:pt x="2966" y="1172"/>
                  </a:cubicBezTo>
                  <a:close/>
                  <a:moveTo>
                    <a:pt x="2966" y="1"/>
                  </a:moveTo>
                  <a:cubicBezTo>
                    <a:pt x="1349" y="1"/>
                    <a:pt x="1" y="1310"/>
                    <a:pt x="1" y="2927"/>
                  </a:cubicBezTo>
                  <a:lnTo>
                    <a:pt x="1" y="17015"/>
                  </a:lnTo>
                  <a:cubicBezTo>
                    <a:pt x="1" y="18636"/>
                    <a:pt x="1349" y="19982"/>
                    <a:pt x="2966" y="19982"/>
                  </a:cubicBezTo>
                  <a:lnTo>
                    <a:pt x="17017" y="19982"/>
                  </a:lnTo>
                  <a:cubicBezTo>
                    <a:pt x="18635" y="19982"/>
                    <a:pt x="19982" y="18634"/>
                    <a:pt x="19982" y="17015"/>
                  </a:cubicBezTo>
                  <a:lnTo>
                    <a:pt x="19982" y="2927"/>
                  </a:lnTo>
                  <a:cubicBezTo>
                    <a:pt x="19982" y="1310"/>
                    <a:pt x="18635" y="1"/>
                    <a:pt x="170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
        <p:nvSpPr>
          <p:cNvPr id="1249" name="Google Shape;1249;p74"/>
          <p:cNvSpPr/>
          <p:nvPr/>
        </p:nvSpPr>
        <p:spPr>
          <a:xfrm>
            <a:off x="4315345" y="2972025"/>
            <a:ext cx="16071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50" name="Google Shape;1250;p74"/>
          <p:cNvSpPr/>
          <p:nvPr/>
        </p:nvSpPr>
        <p:spPr>
          <a:xfrm>
            <a:off x="4551595" y="3200774"/>
            <a:ext cx="1149198" cy="356371"/>
          </a:xfrm>
          <a:prstGeom prst="roundRect">
            <a:avLst>
              <a:gd name="adj" fmla="val 16667"/>
            </a:avLst>
          </a:prstGeom>
          <a:solidFill>
            <a:schemeClr val="dk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s-MX" sz="1000" noProof="0" dirty="0">
                <a:solidFill>
                  <a:schemeClr val="dk2"/>
                </a:solidFill>
                <a:latin typeface="Orbitron"/>
                <a:ea typeface="Orbitron"/>
                <a:cs typeface="Orbitron"/>
                <a:sym typeface="Orbitron"/>
              </a:rPr>
              <a:t>“Por XUMIDE INDUSTRIES”</a:t>
            </a:r>
          </a:p>
        </p:txBody>
      </p:sp>
      <p:sp>
        <p:nvSpPr>
          <p:cNvPr id="1251" name="Google Shape;1251;p74"/>
          <p:cNvSpPr/>
          <p:nvPr/>
        </p:nvSpPr>
        <p:spPr>
          <a:xfrm>
            <a:off x="5980811" y="2148075"/>
            <a:ext cx="16071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52" name="Google Shape;1252;p74"/>
          <p:cNvSpPr/>
          <p:nvPr/>
        </p:nvSpPr>
        <p:spPr>
          <a:xfrm>
            <a:off x="7665036" y="1324743"/>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53" name="Google Shape;1253;p74"/>
          <p:cNvSpPr/>
          <p:nvPr/>
        </p:nvSpPr>
        <p:spPr>
          <a:xfrm>
            <a:off x="7665036" y="2148099"/>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1254" name="Google Shape;1254;p74"/>
          <p:cNvGrpSpPr/>
          <p:nvPr/>
        </p:nvGrpSpPr>
        <p:grpSpPr>
          <a:xfrm rot="5400000">
            <a:off x="7001538" y="2350388"/>
            <a:ext cx="389475" cy="366125"/>
            <a:chOff x="5787625" y="1025350"/>
            <a:chExt cx="389475" cy="366125"/>
          </a:xfrm>
        </p:grpSpPr>
        <p:sp>
          <p:nvSpPr>
            <p:cNvPr id="1255" name="Google Shape;1255;p74"/>
            <p:cNvSpPr/>
            <p:nvPr/>
          </p:nvSpPr>
          <p:spPr>
            <a:xfrm>
              <a:off x="5787625" y="1025350"/>
              <a:ext cx="389475" cy="243525"/>
            </a:xfrm>
            <a:custGeom>
              <a:avLst/>
              <a:gdLst/>
              <a:ahLst/>
              <a:cxnLst/>
              <a:rect l="l" t="t" r="r" b="b"/>
              <a:pathLst>
                <a:path w="15579" h="9741" extrusionOk="0">
                  <a:moveTo>
                    <a:pt x="7773" y="0"/>
                  </a:moveTo>
                  <a:lnTo>
                    <a:pt x="1" y="7806"/>
                  </a:lnTo>
                  <a:lnTo>
                    <a:pt x="2002" y="9741"/>
                  </a:lnTo>
                  <a:lnTo>
                    <a:pt x="7773" y="3970"/>
                  </a:lnTo>
                  <a:lnTo>
                    <a:pt x="13577" y="9741"/>
                  </a:lnTo>
                  <a:lnTo>
                    <a:pt x="15579" y="7806"/>
                  </a:lnTo>
                  <a:lnTo>
                    <a:pt x="777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56" name="Google Shape;1256;p74"/>
            <p:cNvSpPr/>
            <p:nvPr/>
          </p:nvSpPr>
          <p:spPr>
            <a:xfrm>
              <a:off x="5856025" y="1216325"/>
              <a:ext cx="251025" cy="175150"/>
            </a:xfrm>
            <a:custGeom>
              <a:avLst/>
              <a:gdLst/>
              <a:ahLst/>
              <a:cxnLst/>
              <a:rect l="l" t="t" r="r" b="b"/>
              <a:pathLst>
                <a:path w="10041" h="7006" extrusionOk="0">
                  <a:moveTo>
                    <a:pt x="5037" y="0"/>
                  </a:moveTo>
                  <a:lnTo>
                    <a:pt x="0" y="5004"/>
                  </a:lnTo>
                  <a:lnTo>
                    <a:pt x="2002" y="7005"/>
                  </a:lnTo>
                  <a:lnTo>
                    <a:pt x="5037" y="3903"/>
                  </a:lnTo>
                  <a:lnTo>
                    <a:pt x="8106" y="7005"/>
                  </a:lnTo>
                  <a:lnTo>
                    <a:pt x="10041" y="5004"/>
                  </a:lnTo>
                  <a:lnTo>
                    <a:pt x="50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57" name="Google Shape;1257;p74"/>
          <p:cNvGrpSpPr/>
          <p:nvPr/>
        </p:nvGrpSpPr>
        <p:grpSpPr>
          <a:xfrm>
            <a:off x="7862286" y="1523038"/>
            <a:ext cx="374100" cy="374100"/>
            <a:chOff x="89807" y="1807888"/>
            <a:chExt cx="374100" cy="374100"/>
          </a:xfrm>
        </p:grpSpPr>
        <p:sp>
          <p:nvSpPr>
            <p:cNvPr id="1258" name="Google Shape;1258;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59" name="Google Shape;1259;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1260" name="Google Shape;1260;p74"/>
          <p:cNvGrpSpPr/>
          <p:nvPr/>
        </p:nvGrpSpPr>
        <p:grpSpPr>
          <a:xfrm rot="10800000" flipH="1">
            <a:off x="7862286" y="2346376"/>
            <a:ext cx="374100" cy="374100"/>
            <a:chOff x="89807" y="1807888"/>
            <a:chExt cx="374100" cy="374100"/>
          </a:xfrm>
        </p:grpSpPr>
        <p:sp>
          <p:nvSpPr>
            <p:cNvPr id="1261" name="Google Shape;1261;p74"/>
            <p:cNvSpPr/>
            <p:nvPr/>
          </p:nvSpPr>
          <p:spPr>
            <a:xfrm flipH="1">
              <a:off x="89807" y="1807888"/>
              <a:ext cx="374100" cy="374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1262" name="Google Shape;1262;p74"/>
            <p:cNvSpPr/>
            <p:nvPr/>
          </p:nvSpPr>
          <p:spPr>
            <a:xfrm rot="5400000" flipH="1">
              <a:off x="170642" y="1875927"/>
              <a:ext cx="212318" cy="238200"/>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3"/>
          <p:cNvSpPr/>
          <p:nvPr/>
        </p:nvSpPr>
        <p:spPr>
          <a:xfrm>
            <a:off x="3579150" y="565186"/>
            <a:ext cx="1985700" cy="1990800"/>
          </a:xfrm>
          <a:prstGeom prst="bevel">
            <a:avLst>
              <a:gd name="adj" fmla="val 9055"/>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0" name="Google Shape;410;p43"/>
          <p:cNvSpPr/>
          <p:nvPr/>
        </p:nvSpPr>
        <p:spPr>
          <a:xfrm>
            <a:off x="1981040" y="3832845"/>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1" name="Google Shape;411;p43"/>
          <p:cNvSpPr txBox="1">
            <a:spLocks noGrp="1"/>
          </p:cNvSpPr>
          <p:nvPr>
            <p:ph type="title"/>
          </p:nvPr>
        </p:nvSpPr>
        <p:spPr>
          <a:xfrm>
            <a:off x="2355625" y="2594282"/>
            <a:ext cx="4435500" cy="11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400" noProof="0" dirty="0"/>
              <a:t>Problemática</a:t>
            </a:r>
          </a:p>
        </p:txBody>
      </p:sp>
      <p:sp>
        <p:nvSpPr>
          <p:cNvPr id="412" name="Google Shape;412;p43"/>
          <p:cNvSpPr txBox="1">
            <a:spLocks noGrp="1"/>
          </p:cNvSpPr>
          <p:nvPr>
            <p:ph type="subTitle" idx="1"/>
          </p:nvPr>
        </p:nvSpPr>
        <p:spPr>
          <a:xfrm>
            <a:off x="2355622" y="3990563"/>
            <a:ext cx="4435500" cy="4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Implementación de ventanillas en el cine</a:t>
            </a:r>
          </a:p>
        </p:txBody>
      </p:sp>
      <p:sp>
        <p:nvSpPr>
          <p:cNvPr id="413" name="Google Shape;413;p43"/>
          <p:cNvSpPr txBox="1">
            <a:spLocks noGrp="1"/>
          </p:cNvSpPr>
          <p:nvPr>
            <p:ph type="title" idx="2"/>
          </p:nvPr>
        </p:nvSpPr>
        <p:spPr>
          <a:xfrm>
            <a:off x="3782272" y="876407"/>
            <a:ext cx="1582200" cy="1356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01</a:t>
            </a:r>
          </a:p>
        </p:txBody>
      </p:sp>
      <p:grpSp>
        <p:nvGrpSpPr>
          <p:cNvPr id="414" name="Google Shape;414;p43"/>
          <p:cNvGrpSpPr/>
          <p:nvPr/>
        </p:nvGrpSpPr>
        <p:grpSpPr>
          <a:xfrm>
            <a:off x="7288342" y="3830770"/>
            <a:ext cx="768600" cy="770700"/>
            <a:chOff x="7657704" y="3832845"/>
            <a:chExt cx="768600" cy="770700"/>
          </a:xfrm>
        </p:grpSpPr>
        <p:sp>
          <p:nvSpPr>
            <p:cNvPr id="415" name="Google Shape;415;p43"/>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6" name="Google Shape;416;p43"/>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417" name="Google Shape;417;p43"/>
          <p:cNvGrpSpPr/>
          <p:nvPr/>
        </p:nvGrpSpPr>
        <p:grpSpPr>
          <a:xfrm>
            <a:off x="1098151" y="3830770"/>
            <a:ext cx="768600" cy="770700"/>
            <a:chOff x="5980776" y="3832845"/>
            <a:chExt cx="768600" cy="770700"/>
          </a:xfrm>
        </p:grpSpPr>
        <p:sp>
          <p:nvSpPr>
            <p:cNvPr id="418" name="Google Shape;418;p43"/>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9" name="Google Shape;419;p43"/>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p>
            <a:pPr marL="100584" lvl="0" indent="-9144" algn="just" rtl="0">
              <a:spcBef>
                <a:spcPts val="0"/>
              </a:spcBef>
              <a:spcAft>
                <a:spcPts val="0"/>
              </a:spcAft>
              <a:buNone/>
            </a:pPr>
            <a:r>
              <a:rPr lang="es-MX" noProof="0" dirty="0"/>
              <a:t>En los servicios de cine, particularmente en los puntos de venta de snacks y bebidas, se presentan retrasos en la atención a los clientes. Estos retrasos pueden deberse tanto a deficiencias en el servicio del personal como a dificultades por parte de los propios clientes. Esto genera inconvenientes como demoras para los usuarios al ingresar a sus salas de cine, quejas frecuentes e incluso pérdidas económicas para la compañía.</a:t>
            </a:r>
          </a:p>
        </p:txBody>
      </p:sp>
      <p:sp>
        <p:nvSpPr>
          <p:cNvPr id="425" name="Google Shape;425;p4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solidFill>
                  <a:schemeClr val="accent1"/>
                </a:solidFill>
              </a:rPr>
              <a:t>Problemática</a:t>
            </a:r>
            <a:r>
              <a:rPr lang="es-MX" noProof="0" dirty="0">
                <a:solidFill>
                  <a:schemeClr val="tx1"/>
                </a:solidFill>
              </a:rPr>
              <a:t> principal</a:t>
            </a:r>
            <a:r>
              <a:rPr lang="es-MX" noProof="0" dirty="0"/>
              <a:t> </a:t>
            </a:r>
            <a:endParaRPr lang="es-MX" noProof="0" dirty="0">
              <a:solidFill>
                <a:schemeClr val="accen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23"/>
        <p:cNvGrpSpPr/>
        <p:nvPr/>
      </p:nvGrpSpPr>
      <p:grpSpPr>
        <a:xfrm>
          <a:off x="0" y="0"/>
          <a:ext cx="0" cy="0"/>
          <a:chOff x="0" y="0"/>
          <a:chExt cx="0" cy="0"/>
        </a:xfrm>
      </p:grpSpPr>
      <p:sp>
        <p:nvSpPr>
          <p:cNvPr id="424" name="Google Shape;424;p44"/>
          <p:cNvSpPr txBox="1">
            <a:spLocks noGrp="1"/>
          </p:cNvSpPr>
          <p:nvPr>
            <p:ph type="body" idx="1"/>
          </p:nvPr>
        </p:nvSpPr>
        <p:spPr>
          <a:xfrm>
            <a:off x="3341925" y="1624675"/>
            <a:ext cx="4976100" cy="2764500"/>
          </a:xfrm>
          <a:prstGeom prst="rect">
            <a:avLst/>
          </a:prstGeom>
        </p:spPr>
        <p:txBody>
          <a:bodyPr spcFirstLastPara="1" wrap="square" lIns="91425" tIns="91425" rIns="91425" bIns="91425" anchor="ctr" anchorCtr="0">
            <a:noAutofit/>
          </a:bodyPr>
          <a:lstStyle/>
          <a:p>
            <a:pPr marL="100584" lvl="0" indent="-9144" algn="just" rtl="0">
              <a:spcBef>
                <a:spcPts val="0"/>
              </a:spcBef>
              <a:spcAft>
                <a:spcPts val="0"/>
              </a:spcAft>
              <a:buNone/>
            </a:pPr>
            <a:r>
              <a:rPr lang="es-MX" noProof="0" dirty="0">
                <a:solidFill>
                  <a:schemeClr val="accent1"/>
                </a:solidFill>
              </a:rPr>
              <a:t>Objetivo principal:</a:t>
            </a:r>
          </a:p>
          <a:p>
            <a:pPr marL="377190" indent="-285750" algn="just"/>
            <a:r>
              <a:rPr lang="es-MX" noProof="0" dirty="0"/>
              <a:t>Desarrollo de un prototipo que simule la optimización del proceso de recepción y atención a los clientes.</a:t>
            </a:r>
          </a:p>
          <a:p>
            <a:pPr marL="91440" indent="0" algn="just">
              <a:buNone/>
            </a:pPr>
            <a:r>
              <a:rPr lang="es-MX" noProof="0" dirty="0">
                <a:solidFill>
                  <a:schemeClr val="accent1"/>
                </a:solidFill>
              </a:rPr>
              <a:t>Objetivos particulares:</a:t>
            </a:r>
          </a:p>
          <a:p>
            <a:pPr marL="377190" indent="-285750" algn="just"/>
            <a:r>
              <a:rPr lang="es-MX" sz="1400" noProof="0" dirty="0"/>
              <a:t>Implementar el lenguaje de programación Python 3 para gestionar hilos que mejoren la eficiencia del programa.</a:t>
            </a:r>
          </a:p>
          <a:p>
            <a:pPr marL="377190" indent="-285750" algn="just"/>
            <a:r>
              <a:rPr lang="es-MX" sz="1400" noProof="0" dirty="0"/>
              <a:t>Diseñar una interfaz gráfica utilizando </a:t>
            </a:r>
            <a:r>
              <a:rPr lang="es-MX" sz="1400" noProof="0" dirty="0" err="1"/>
              <a:t>Tkinter</a:t>
            </a:r>
            <a:r>
              <a:rPr lang="es-MX" sz="1400" noProof="0" dirty="0"/>
              <a:t> que permita visualizar el flujo del proceso de recepción.</a:t>
            </a:r>
          </a:p>
          <a:p>
            <a:pPr marL="377190" indent="-285750" algn="just"/>
            <a:r>
              <a:rPr lang="es-MX" sz="1400" noProof="0" dirty="0"/>
              <a:t>Integrar el lenguaje de programación </a:t>
            </a:r>
            <a:r>
              <a:rPr lang="es-MX" sz="1400" noProof="0" dirty="0" err="1"/>
              <a:t>MicroPython</a:t>
            </a:r>
            <a:r>
              <a:rPr lang="es-MX" sz="1400" noProof="0" dirty="0"/>
              <a:t> y el microcontrolador ESP32 para simular y representar el proceso de recepción de manera interactiva.</a:t>
            </a:r>
            <a:endParaRPr lang="es-MX" sz="1400" noProof="0" dirty="0">
              <a:solidFill>
                <a:schemeClr val="tx1"/>
              </a:solidFill>
            </a:endParaRPr>
          </a:p>
        </p:txBody>
      </p:sp>
      <p:sp>
        <p:nvSpPr>
          <p:cNvPr id="425" name="Google Shape;425;p44"/>
          <p:cNvSpPr txBox="1">
            <a:spLocks noGrp="1"/>
          </p:cNvSpPr>
          <p:nvPr>
            <p:ph type="title"/>
          </p:nvPr>
        </p:nvSpPr>
        <p:spPr>
          <a:xfrm>
            <a:off x="720000" y="539500"/>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solidFill>
                  <a:schemeClr val="accent1"/>
                </a:solidFill>
              </a:rPr>
              <a:t>Objetivo</a:t>
            </a:r>
          </a:p>
        </p:txBody>
      </p:sp>
    </p:spTree>
    <p:extLst>
      <p:ext uri="{BB962C8B-B14F-4D97-AF65-F5344CB8AC3E}">
        <p14:creationId xmlns:p14="http://schemas.microsoft.com/office/powerpoint/2010/main" val="6316374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p50"/>
          <p:cNvSpPr/>
          <p:nvPr/>
        </p:nvSpPr>
        <p:spPr>
          <a:xfrm>
            <a:off x="3233240" y="3031584"/>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31" name="Google Shape;631;p50"/>
          <p:cNvSpPr/>
          <p:nvPr/>
        </p:nvSpPr>
        <p:spPr>
          <a:xfrm>
            <a:off x="717750" y="1593695"/>
            <a:ext cx="2202900" cy="2208600"/>
          </a:xfrm>
          <a:prstGeom prst="bevel">
            <a:avLst>
              <a:gd name="adj" fmla="val 9055"/>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32" name="Google Shape;632;p50"/>
          <p:cNvSpPr txBox="1">
            <a:spLocks noGrp="1"/>
          </p:cNvSpPr>
          <p:nvPr>
            <p:ph type="title"/>
          </p:nvPr>
        </p:nvSpPr>
        <p:spPr>
          <a:xfrm>
            <a:off x="3373490" y="1597315"/>
            <a:ext cx="4912500" cy="15441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s-MX" sz="4800" noProof="0" dirty="0">
                <a:solidFill>
                  <a:schemeClr val="accent1"/>
                </a:solidFill>
              </a:rPr>
              <a:t>Metodología</a:t>
            </a:r>
            <a:r>
              <a:rPr lang="es-MX" sz="4800" noProof="0" dirty="0"/>
              <a:t> de desarrollo</a:t>
            </a:r>
          </a:p>
        </p:txBody>
      </p:sp>
      <p:sp>
        <p:nvSpPr>
          <p:cNvPr id="633" name="Google Shape;633;p50"/>
          <p:cNvSpPr txBox="1">
            <a:spLocks noGrp="1"/>
          </p:cNvSpPr>
          <p:nvPr>
            <p:ph type="subTitle" idx="1"/>
          </p:nvPr>
        </p:nvSpPr>
        <p:spPr>
          <a:xfrm>
            <a:off x="3611990" y="3184519"/>
            <a:ext cx="4435500" cy="4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Modelo a tomar en cuenta.</a:t>
            </a:r>
          </a:p>
        </p:txBody>
      </p:sp>
      <p:sp>
        <p:nvSpPr>
          <p:cNvPr id="634" name="Google Shape;634;p50"/>
          <p:cNvSpPr txBox="1">
            <a:spLocks noGrp="1"/>
          </p:cNvSpPr>
          <p:nvPr>
            <p:ph type="title" idx="2"/>
          </p:nvPr>
        </p:nvSpPr>
        <p:spPr>
          <a:xfrm>
            <a:off x="902000" y="2104165"/>
            <a:ext cx="1807800" cy="118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02</a:t>
            </a:r>
          </a:p>
        </p:txBody>
      </p:sp>
      <p:grpSp>
        <p:nvGrpSpPr>
          <p:cNvPr id="635" name="Google Shape;635;p50"/>
          <p:cNvGrpSpPr/>
          <p:nvPr/>
        </p:nvGrpSpPr>
        <p:grpSpPr>
          <a:xfrm>
            <a:off x="5980726" y="701559"/>
            <a:ext cx="2445529" cy="770700"/>
            <a:chOff x="5980726" y="701559"/>
            <a:chExt cx="2445529" cy="770700"/>
          </a:xfrm>
        </p:grpSpPr>
        <p:grpSp>
          <p:nvGrpSpPr>
            <p:cNvPr id="636" name="Google Shape;636;p50"/>
            <p:cNvGrpSpPr/>
            <p:nvPr/>
          </p:nvGrpSpPr>
          <p:grpSpPr>
            <a:xfrm>
              <a:off x="7657654" y="701559"/>
              <a:ext cx="768600" cy="770700"/>
              <a:chOff x="7657704" y="3832845"/>
              <a:chExt cx="768600" cy="770700"/>
            </a:xfrm>
          </p:grpSpPr>
          <p:sp>
            <p:nvSpPr>
              <p:cNvPr id="637" name="Google Shape;637;p50"/>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38" name="Google Shape;638;p50"/>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639" name="Google Shape;639;p50"/>
            <p:cNvGrpSpPr/>
            <p:nvPr/>
          </p:nvGrpSpPr>
          <p:grpSpPr>
            <a:xfrm>
              <a:off x="6819190" y="701559"/>
              <a:ext cx="768600" cy="770700"/>
              <a:chOff x="6819240" y="3832845"/>
              <a:chExt cx="768600" cy="770700"/>
            </a:xfrm>
          </p:grpSpPr>
          <p:sp>
            <p:nvSpPr>
              <p:cNvPr id="640" name="Google Shape;640;p50"/>
              <p:cNvSpPr/>
              <p:nvPr/>
            </p:nvSpPr>
            <p:spPr>
              <a:xfrm>
                <a:off x="6819240"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41" name="Google Shape;641;p50"/>
              <p:cNvSpPr/>
              <p:nvPr/>
            </p:nvSpPr>
            <p:spPr>
              <a:xfrm rot="5400000">
                <a:off x="7063946"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642" name="Google Shape;642;p50"/>
            <p:cNvGrpSpPr/>
            <p:nvPr/>
          </p:nvGrpSpPr>
          <p:grpSpPr>
            <a:xfrm>
              <a:off x="5980726" y="701559"/>
              <a:ext cx="768600" cy="770700"/>
              <a:chOff x="5980776" y="3832845"/>
              <a:chExt cx="768600" cy="770700"/>
            </a:xfrm>
          </p:grpSpPr>
          <p:sp>
            <p:nvSpPr>
              <p:cNvPr id="643" name="Google Shape;643;p50"/>
              <p:cNvSpPr/>
              <p:nvPr/>
            </p:nvSpPr>
            <p:spPr>
              <a:xfrm>
                <a:off x="5980776"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644" name="Google Shape;644;p50"/>
              <p:cNvSpPr/>
              <p:nvPr/>
            </p:nvSpPr>
            <p:spPr>
              <a:xfrm rot="10800000">
                <a:off x="6225421" y="4061642"/>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45"/>
          <p:cNvSpPr/>
          <p:nvPr/>
        </p:nvSpPr>
        <p:spPr>
          <a:xfrm>
            <a:off x="7812713" y="1499196"/>
            <a:ext cx="768600" cy="770700"/>
          </a:xfrm>
          <a:prstGeom prst="bevel">
            <a:avLst>
              <a:gd name="adj" fmla="val 17936"/>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1" name="Google Shape;431;p45"/>
          <p:cNvSpPr/>
          <p:nvPr/>
        </p:nvSpPr>
        <p:spPr>
          <a:xfrm>
            <a:off x="384269" y="3315079"/>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nvGrpSpPr>
          <p:cNvPr id="432" name="Google Shape;432;p45"/>
          <p:cNvGrpSpPr/>
          <p:nvPr/>
        </p:nvGrpSpPr>
        <p:grpSpPr>
          <a:xfrm>
            <a:off x="578000" y="3533318"/>
            <a:ext cx="381137" cy="334221"/>
            <a:chOff x="4799980" y="2811265"/>
            <a:chExt cx="381137" cy="334221"/>
          </a:xfrm>
        </p:grpSpPr>
        <p:sp>
          <p:nvSpPr>
            <p:cNvPr id="433" name="Google Shape;433;p45"/>
            <p:cNvSpPr/>
            <p:nvPr/>
          </p:nvSpPr>
          <p:spPr>
            <a:xfrm>
              <a:off x="4799980" y="2811265"/>
              <a:ext cx="381137" cy="334221"/>
            </a:xfrm>
            <a:custGeom>
              <a:avLst/>
              <a:gdLst/>
              <a:ahLst/>
              <a:cxnLst/>
              <a:rect l="l" t="t" r="r" b="b"/>
              <a:pathLst>
                <a:path w="10837" h="9503" extrusionOk="0">
                  <a:moveTo>
                    <a:pt x="10217" y="644"/>
                  </a:moveTo>
                  <a:lnTo>
                    <a:pt x="10217" y="5645"/>
                  </a:lnTo>
                  <a:lnTo>
                    <a:pt x="667" y="5645"/>
                  </a:lnTo>
                  <a:lnTo>
                    <a:pt x="667" y="644"/>
                  </a:lnTo>
                  <a:close/>
                  <a:moveTo>
                    <a:pt x="10169" y="6288"/>
                  </a:moveTo>
                  <a:lnTo>
                    <a:pt x="10169" y="7121"/>
                  </a:lnTo>
                  <a:lnTo>
                    <a:pt x="620" y="7121"/>
                  </a:lnTo>
                  <a:lnTo>
                    <a:pt x="620" y="6288"/>
                  </a:lnTo>
                  <a:lnTo>
                    <a:pt x="5097" y="6288"/>
                  </a:lnTo>
                  <a:lnTo>
                    <a:pt x="5097" y="6669"/>
                  </a:lnTo>
                  <a:lnTo>
                    <a:pt x="5716" y="6669"/>
                  </a:lnTo>
                  <a:lnTo>
                    <a:pt x="5716" y="6288"/>
                  </a:lnTo>
                  <a:close/>
                  <a:moveTo>
                    <a:pt x="0" y="1"/>
                  </a:moveTo>
                  <a:lnTo>
                    <a:pt x="0" y="7740"/>
                  </a:lnTo>
                  <a:lnTo>
                    <a:pt x="5073" y="7740"/>
                  </a:lnTo>
                  <a:lnTo>
                    <a:pt x="5073" y="8883"/>
                  </a:lnTo>
                  <a:lnTo>
                    <a:pt x="1906" y="8883"/>
                  </a:lnTo>
                  <a:lnTo>
                    <a:pt x="1906" y="9502"/>
                  </a:lnTo>
                  <a:lnTo>
                    <a:pt x="8931" y="9502"/>
                  </a:lnTo>
                  <a:lnTo>
                    <a:pt x="8931" y="8883"/>
                  </a:lnTo>
                  <a:lnTo>
                    <a:pt x="5692" y="8883"/>
                  </a:lnTo>
                  <a:lnTo>
                    <a:pt x="5692" y="7740"/>
                  </a:lnTo>
                  <a:lnTo>
                    <a:pt x="10836" y="7740"/>
                  </a:lnTo>
                  <a:lnTo>
                    <a:pt x="1083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4" name="Google Shape;434;p45"/>
            <p:cNvSpPr/>
            <p:nvPr/>
          </p:nvSpPr>
          <p:spPr>
            <a:xfrm>
              <a:off x="4901340" y="2852308"/>
              <a:ext cx="50258" cy="53634"/>
            </a:xfrm>
            <a:custGeom>
              <a:avLst/>
              <a:gdLst/>
              <a:ahLst/>
              <a:cxnLst/>
              <a:rect l="l" t="t" r="r" b="b"/>
              <a:pathLst>
                <a:path w="1429" h="1525" extrusionOk="0">
                  <a:moveTo>
                    <a:pt x="762" y="501"/>
                  </a:moveTo>
                  <a:cubicBezTo>
                    <a:pt x="905" y="501"/>
                    <a:pt x="905" y="596"/>
                    <a:pt x="905" y="620"/>
                  </a:cubicBezTo>
                  <a:cubicBezTo>
                    <a:pt x="905" y="667"/>
                    <a:pt x="905" y="739"/>
                    <a:pt x="738" y="739"/>
                  </a:cubicBezTo>
                  <a:lnTo>
                    <a:pt x="595" y="739"/>
                  </a:lnTo>
                  <a:lnTo>
                    <a:pt x="595" y="501"/>
                  </a:lnTo>
                  <a:close/>
                  <a:moveTo>
                    <a:pt x="0" y="0"/>
                  </a:moveTo>
                  <a:lnTo>
                    <a:pt x="0" y="1525"/>
                  </a:lnTo>
                  <a:lnTo>
                    <a:pt x="572" y="1525"/>
                  </a:lnTo>
                  <a:lnTo>
                    <a:pt x="595" y="1191"/>
                  </a:lnTo>
                  <a:lnTo>
                    <a:pt x="762" y="1191"/>
                  </a:lnTo>
                  <a:cubicBezTo>
                    <a:pt x="1167" y="1191"/>
                    <a:pt x="1429" y="953"/>
                    <a:pt x="1429" y="596"/>
                  </a:cubicBezTo>
                  <a:cubicBezTo>
                    <a:pt x="1429" y="239"/>
                    <a:pt x="1167" y="0"/>
                    <a:pt x="76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5" name="Google Shape;435;p45"/>
            <p:cNvSpPr/>
            <p:nvPr/>
          </p:nvSpPr>
          <p:spPr>
            <a:xfrm>
              <a:off x="4962465" y="2853152"/>
              <a:ext cx="51946" cy="53634"/>
            </a:xfrm>
            <a:custGeom>
              <a:avLst/>
              <a:gdLst/>
              <a:ahLst/>
              <a:cxnLst/>
              <a:rect l="l" t="t" r="r" b="b"/>
              <a:pathLst>
                <a:path w="1477" h="1525" extrusionOk="0">
                  <a:moveTo>
                    <a:pt x="0" y="0"/>
                  </a:moveTo>
                  <a:lnTo>
                    <a:pt x="0" y="1524"/>
                  </a:lnTo>
                  <a:lnTo>
                    <a:pt x="572" y="1524"/>
                  </a:lnTo>
                  <a:lnTo>
                    <a:pt x="572" y="1000"/>
                  </a:lnTo>
                  <a:lnTo>
                    <a:pt x="929" y="1000"/>
                  </a:lnTo>
                  <a:lnTo>
                    <a:pt x="929" y="1524"/>
                  </a:lnTo>
                  <a:lnTo>
                    <a:pt x="1477" y="1524"/>
                  </a:lnTo>
                  <a:lnTo>
                    <a:pt x="1477" y="0"/>
                  </a:lnTo>
                  <a:lnTo>
                    <a:pt x="929" y="0"/>
                  </a:lnTo>
                  <a:lnTo>
                    <a:pt x="929" y="500"/>
                  </a:lnTo>
                  <a:lnTo>
                    <a:pt x="572" y="500"/>
                  </a:lnTo>
                  <a:lnTo>
                    <a:pt x="5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6" name="Google Shape;436;p45"/>
            <p:cNvSpPr/>
            <p:nvPr/>
          </p:nvSpPr>
          <p:spPr>
            <a:xfrm>
              <a:off x="5026123" y="2853152"/>
              <a:ext cx="50293" cy="53634"/>
            </a:xfrm>
            <a:custGeom>
              <a:avLst/>
              <a:gdLst/>
              <a:ahLst/>
              <a:cxnLst/>
              <a:rect l="l" t="t" r="r" b="b"/>
              <a:pathLst>
                <a:path w="1430" h="1525" extrusionOk="0">
                  <a:moveTo>
                    <a:pt x="715" y="477"/>
                  </a:moveTo>
                  <a:cubicBezTo>
                    <a:pt x="858" y="477"/>
                    <a:pt x="858" y="572"/>
                    <a:pt x="858" y="596"/>
                  </a:cubicBezTo>
                  <a:cubicBezTo>
                    <a:pt x="858" y="643"/>
                    <a:pt x="858" y="715"/>
                    <a:pt x="715" y="715"/>
                  </a:cubicBezTo>
                  <a:lnTo>
                    <a:pt x="572" y="715"/>
                  </a:lnTo>
                  <a:lnTo>
                    <a:pt x="572" y="477"/>
                  </a:lnTo>
                  <a:close/>
                  <a:moveTo>
                    <a:pt x="0" y="0"/>
                  </a:moveTo>
                  <a:lnTo>
                    <a:pt x="0" y="1524"/>
                  </a:lnTo>
                  <a:lnTo>
                    <a:pt x="572" y="1524"/>
                  </a:lnTo>
                  <a:lnTo>
                    <a:pt x="572" y="1167"/>
                  </a:lnTo>
                  <a:lnTo>
                    <a:pt x="739" y="1167"/>
                  </a:lnTo>
                  <a:cubicBezTo>
                    <a:pt x="1167" y="1167"/>
                    <a:pt x="1429" y="929"/>
                    <a:pt x="1429" y="572"/>
                  </a:cubicBezTo>
                  <a:cubicBezTo>
                    <a:pt x="1429" y="238"/>
                    <a:pt x="1167" y="0"/>
                    <a:pt x="7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7" name="Google Shape;437;p45"/>
            <p:cNvSpPr/>
            <p:nvPr/>
          </p:nvSpPr>
          <p:spPr>
            <a:xfrm>
              <a:off x="4920578" y="2936048"/>
              <a:ext cx="42767" cy="48640"/>
            </a:xfrm>
            <a:custGeom>
              <a:avLst/>
              <a:gdLst/>
              <a:ahLst/>
              <a:cxnLst/>
              <a:rect l="l" t="t" r="r" b="b"/>
              <a:pathLst>
                <a:path w="1216" h="1383" extrusionOk="0">
                  <a:moveTo>
                    <a:pt x="1215" y="1"/>
                  </a:moveTo>
                  <a:lnTo>
                    <a:pt x="1" y="453"/>
                  </a:lnTo>
                  <a:lnTo>
                    <a:pt x="1" y="930"/>
                  </a:lnTo>
                  <a:lnTo>
                    <a:pt x="1215" y="1382"/>
                  </a:lnTo>
                  <a:lnTo>
                    <a:pt x="1215" y="834"/>
                  </a:lnTo>
                  <a:lnTo>
                    <a:pt x="763" y="692"/>
                  </a:lnTo>
                  <a:lnTo>
                    <a:pt x="1215" y="549"/>
                  </a:lnTo>
                  <a:lnTo>
                    <a:pt x="1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8" name="Google Shape;438;p45"/>
            <p:cNvSpPr/>
            <p:nvPr/>
          </p:nvSpPr>
          <p:spPr>
            <a:xfrm>
              <a:off x="4967494" y="2921839"/>
              <a:ext cx="46917" cy="73716"/>
            </a:xfrm>
            <a:custGeom>
              <a:avLst/>
              <a:gdLst/>
              <a:ahLst/>
              <a:cxnLst/>
              <a:rect l="l" t="t" r="r" b="b"/>
              <a:pathLst>
                <a:path w="1334" h="2096" extrusionOk="0">
                  <a:moveTo>
                    <a:pt x="739" y="0"/>
                  </a:moveTo>
                  <a:lnTo>
                    <a:pt x="0" y="2096"/>
                  </a:lnTo>
                  <a:lnTo>
                    <a:pt x="596" y="2096"/>
                  </a:lnTo>
                  <a:lnTo>
                    <a:pt x="13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39" name="Google Shape;439;p45"/>
            <p:cNvSpPr/>
            <p:nvPr/>
          </p:nvSpPr>
          <p:spPr>
            <a:xfrm>
              <a:off x="5017752" y="2935239"/>
              <a:ext cx="42732" cy="47761"/>
            </a:xfrm>
            <a:custGeom>
              <a:avLst/>
              <a:gdLst/>
              <a:ahLst/>
              <a:cxnLst/>
              <a:rect l="l" t="t" r="r" b="b"/>
              <a:pathLst>
                <a:path w="1215" h="1358" extrusionOk="0">
                  <a:moveTo>
                    <a:pt x="0" y="0"/>
                  </a:moveTo>
                  <a:lnTo>
                    <a:pt x="0" y="524"/>
                  </a:lnTo>
                  <a:lnTo>
                    <a:pt x="453" y="691"/>
                  </a:lnTo>
                  <a:lnTo>
                    <a:pt x="0" y="834"/>
                  </a:lnTo>
                  <a:lnTo>
                    <a:pt x="0" y="1357"/>
                  </a:lnTo>
                  <a:lnTo>
                    <a:pt x="1215" y="929"/>
                  </a:lnTo>
                  <a:lnTo>
                    <a:pt x="1215" y="453"/>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440" name="Google Shape;440;p45"/>
          <p:cNvGrpSpPr/>
          <p:nvPr/>
        </p:nvGrpSpPr>
        <p:grpSpPr>
          <a:xfrm>
            <a:off x="8008537" y="1712406"/>
            <a:ext cx="376952" cy="344279"/>
            <a:chOff x="8044658" y="2202367"/>
            <a:chExt cx="376952" cy="344279"/>
          </a:xfrm>
        </p:grpSpPr>
        <p:sp>
          <p:nvSpPr>
            <p:cNvPr id="441" name="Google Shape;441;p45"/>
            <p:cNvSpPr/>
            <p:nvPr/>
          </p:nvSpPr>
          <p:spPr>
            <a:xfrm>
              <a:off x="8044658" y="2202367"/>
              <a:ext cx="376952" cy="344279"/>
            </a:xfrm>
            <a:custGeom>
              <a:avLst/>
              <a:gdLst/>
              <a:ahLst/>
              <a:cxnLst/>
              <a:rect l="l" t="t" r="r" b="b"/>
              <a:pathLst>
                <a:path w="10718" h="9789" extrusionOk="0">
                  <a:moveTo>
                    <a:pt x="1430" y="620"/>
                  </a:moveTo>
                  <a:lnTo>
                    <a:pt x="1430" y="1429"/>
                  </a:lnTo>
                  <a:lnTo>
                    <a:pt x="620" y="1429"/>
                  </a:lnTo>
                  <a:lnTo>
                    <a:pt x="620" y="620"/>
                  </a:lnTo>
                  <a:close/>
                  <a:moveTo>
                    <a:pt x="10098" y="620"/>
                  </a:moveTo>
                  <a:lnTo>
                    <a:pt x="10098" y="1429"/>
                  </a:lnTo>
                  <a:lnTo>
                    <a:pt x="2073" y="1429"/>
                  </a:lnTo>
                  <a:lnTo>
                    <a:pt x="2073" y="620"/>
                  </a:lnTo>
                  <a:close/>
                  <a:moveTo>
                    <a:pt x="10098" y="2072"/>
                  </a:moveTo>
                  <a:lnTo>
                    <a:pt x="10098" y="9169"/>
                  </a:lnTo>
                  <a:lnTo>
                    <a:pt x="620" y="9169"/>
                  </a:lnTo>
                  <a:lnTo>
                    <a:pt x="620" y="2072"/>
                  </a:lnTo>
                  <a:close/>
                  <a:moveTo>
                    <a:pt x="1" y="1"/>
                  </a:moveTo>
                  <a:lnTo>
                    <a:pt x="1" y="9788"/>
                  </a:lnTo>
                  <a:lnTo>
                    <a:pt x="10717" y="9788"/>
                  </a:lnTo>
                  <a:lnTo>
                    <a:pt x="1071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2" name="Google Shape;442;p45"/>
            <p:cNvSpPr/>
            <p:nvPr/>
          </p:nvSpPr>
          <p:spPr>
            <a:xfrm>
              <a:off x="8089887" y="2298697"/>
              <a:ext cx="21805" cy="66190"/>
            </a:xfrm>
            <a:custGeom>
              <a:avLst/>
              <a:gdLst/>
              <a:ahLst/>
              <a:cxnLst/>
              <a:rect l="l" t="t" r="r" b="b"/>
              <a:pathLst>
                <a:path w="620" h="1882" extrusionOk="0">
                  <a:moveTo>
                    <a:pt x="1" y="0"/>
                  </a:moveTo>
                  <a:lnTo>
                    <a:pt x="1" y="1881"/>
                  </a:lnTo>
                  <a:lnTo>
                    <a:pt x="620" y="1881"/>
                  </a:lnTo>
                  <a:lnTo>
                    <a:pt x="62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3" name="Google Shape;443;p45"/>
            <p:cNvSpPr/>
            <p:nvPr/>
          </p:nvSpPr>
          <p:spPr>
            <a:xfrm>
              <a:off x="8163603" y="2386622"/>
              <a:ext cx="22649" cy="66190"/>
            </a:xfrm>
            <a:custGeom>
              <a:avLst/>
              <a:gdLst/>
              <a:ahLst/>
              <a:cxnLst/>
              <a:rect l="l" t="t" r="r" b="b"/>
              <a:pathLst>
                <a:path w="644" h="1882" extrusionOk="0">
                  <a:moveTo>
                    <a:pt x="0" y="1"/>
                  </a:moveTo>
                  <a:lnTo>
                    <a:pt x="0" y="1882"/>
                  </a:lnTo>
                  <a:lnTo>
                    <a:pt x="643" y="1882"/>
                  </a:lnTo>
                  <a:lnTo>
                    <a:pt x="6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4" name="Google Shape;444;p45"/>
            <p:cNvSpPr/>
            <p:nvPr/>
          </p:nvSpPr>
          <p:spPr>
            <a:xfrm>
              <a:off x="8272490" y="2298697"/>
              <a:ext cx="22649" cy="66190"/>
            </a:xfrm>
            <a:custGeom>
              <a:avLst/>
              <a:gdLst/>
              <a:ahLst/>
              <a:cxnLst/>
              <a:rect l="l" t="t" r="r" b="b"/>
              <a:pathLst>
                <a:path w="644" h="1882" extrusionOk="0">
                  <a:moveTo>
                    <a:pt x="0" y="0"/>
                  </a:moveTo>
                  <a:lnTo>
                    <a:pt x="0" y="1881"/>
                  </a:lnTo>
                  <a:lnTo>
                    <a:pt x="643" y="1881"/>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5" name="Google Shape;445;p45"/>
            <p:cNvSpPr/>
            <p:nvPr/>
          </p:nvSpPr>
          <p:spPr>
            <a:xfrm>
              <a:off x="8349547" y="2386622"/>
              <a:ext cx="21805" cy="66190"/>
            </a:xfrm>
            <a:custGeom>
              <a:avLst/>
              <a:gdLst/>
              <a:ahLst/>
              <a:cxnLst/>
              <a:rect l="l" t="t" r="r" b="b"/>
              <a:pathLst>
                <a:path w="620" h="1882" extrusionOk="0">
                  <a:moveTo>
                    <a:pt x="0" y="1"/>
                  </a:moveTo>
                  <a:lnTo>
                    <a:pt x="0" y="1882"/>
                  </a:lnTo>
                  <a:lnTo>
                    <a:pt x="619" y="1882"/>
                  </a:lnTo>
                  <a:lnTo>
                    <a:pt x="61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6" name="Google Shape;446;p45"/>
            <p:cNvSpPr/>
            <p:nvPr/>
          </p:nvSpPr>
          <p:spPr>
            <a:xfrm>
              <a:off x="8128433" y="2298697"/>
              <a:ext cx="55287" cy="66190"/>
            </a:xfrm>
            <a:custGeom>
              <a:avLst/>
              <a:gdLst/>
              <a:ahLst/>
              <a:cxnLst/>
              <a:rect l="l" t="t" r="r" b="b"/>
              <a:pathLst>
                <a:path w="1572" h="1882" extrusionOk="0">
                  <a:moveTo>
                    <a:pt x="803" y="616"/>
                  </a:moveTo>
                  <a:cubicBezTo>
                    <a:pt x="813" y="616"/>
                    <a:pt x="824" y="617"/>
                    <a:pt x="834" y="619"/>
                  </a:cubicBezTo>
                  <a:cubicBezTo>
                    <a:pt x="929" y="619"/>
                    <a:pt x="977" y="715"/>
                    <a:pt x="977" y="762"/>
                  </a:cubicBezTo>
                  <a:lnTo>
                    <a:pt x="977" y="1048"/>
                  </a:lnTo>
                  <a:cubicBezTo>
                    <a:pt x="977" y="1143"/>
                    <a:pt x="929" y="1215"/>
                    <a:pt x="834" y="1215"/>
                  </a:cubicBezTo>
                  <a:cubicBezTo>
                    <a:pt x="738" y="1215"/>
                    <a:pt x="643" y="1167"/>
                    <a:pt x="643" y="1072"/>
                  </a:cubicBezTo>
                  <a:lnTo>
                    <a:pt x="643" y="762"/>
                  </a:lnTo>
                  <a:cubicBezTo>
                    <a:pt x="643" y="698"/>
                    <a:pt x="719" y="616"/>
                    <a:pt x="803" y="616"/>
                  </a:cubicBezTo>
                  <a:close/>
                  <a:moveTo>
                    <a:pt x="810" y="0"/>
                  </a:moveTo>
                  <a:cubicBezTo>
                    <a:pt x="357" y="0"/>
                    <a:pt x="0" y="357"/>
                    <a:pt x="0" y="762"/>
                  </a:cubicBezTo>
                  <a:lnTo>
                    <a:pt x="0" y="1072"/>
                  </a:lnTo>
                  <a:cubicBezTo>
                    <a:pt x="24" y="1524"/>
                    <a:pt x="357" y="1881"/>
                    <a:pt x="810" y="1881"/>
                  </a:cubicBezTo>
                  <a:cubicBezTo>
                    <a:pt x="1239" y="1881"/>
                    <a:pt x="1572" y="1524"/>
                    <a:pt x="1572" y="1096"/>
                  </a:cubicBezTo>
                  <a:lnTo>
                    <a:pt x="1572" y="786"/>
                  </a:lnTo>
                  <a:cubicBezTo>
                    <a:pt x="1572" y="381"/>
                    <a:pt x="1239" y="0"/>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7" name="Google Shape;447;p45"/>
            <p:cNvSpPr/>
            <p:nvPr/>
          </p:nvSpPr>
          <p:spPr>
            <a:xfrm>
              <a:off x="8089887" y="2386622"/>
              <a:ext cx="55322" cy="66260"/>
            </a:xfrm>
            <a:custGeom>
              <a:avLst/>
              <a:gdLst/>
              <a:ahLst/>
              <a:cxnLst/>
              <a:rect l="l" t="t" r="r" b="b"/>
              <a:pathLst>
                <a:path w="1573" h="1884" extrusionOk="0">
                  <a:moveTo>
                    <a:pt x="763" y="644"/>
                  </a:moveTo>
                  <a:cubicBezTo>
                    <a:pt x="858" y="644"/>
                    <a:pt x="953" y="715"/>
                    <a:pt x="953" y="810"/>
                  </a:cubicBezTo>
                  <a:lnTo>
                    <a:pt x="953" y="1096"/>
                  </a:lnTo>
                  <a:cubicBezTo>
                    <a:pt x="953" y="1174"/>
                    <a:pt x="890" y="1252"/>
                    <a:pt x="815" y="1252"/>
                  </a:cubicBezTo>
                  <a:cubicBezTo>
                    <a:pt x="798" y="1252"/>
                    <a:pt x="780" y="1248"/>
                    <a:pt x="763" y="1239"/>
                  </a:cubicBezTo>
                  <a:cubicBezTo>
                    <a:pt x="668" y="1239"/>
                    <a:pt x="620" y="1168"/>
                    <a:pt x="620" y="1096"/>
                  </a:cubicBezTo>
                  <a:lnTo>
                    <a:pt x="620" y="834"/>
                  </a:lnTo>
                  <a:cubicBezTo>
                    <a:pt x="620" y="715"/>
                    <a:pt x="668" y="644"/>
                    <a:pt x="763" y="644"/>
                  </a:cubicBezTo>
                  <a:close/>
                  <a:moveTo>
                    <a:pt x="787" y="1"/>
                  </a:moveTo>
                  <a:cubicBezTo>
                    <a:pt x="358" y="1"/>
                    <a:pt x="1" y="358"/>
                    <a:pt x="1" y="763"/>
                  </a:cubicBezTo>
                  <a:lnTo>
                    <a:pt x="1" y="1072"/>
                  </a:lnTo>
                  <a:cubicBezTo>
                    <a:pt x="1" y="1477"/>
                    <a:pt x="310" y="1882"/>
                    <a:pt x="763" y="1882"/>
                  </a:cubicBezTo>
                  <a:cubicBezTo>
                    <a:pt x="777" y="1883"/>
                    <a:pt x="791" y="1883"/>
                    <a:pt x="805" y="1883"/>
                  </a:cubicBezTo>
                  <a:cubicBezTo>
                    <a:pt x="1238" y="1883"/>
                    <a:pt x="1573" y="1534"/>
                    <a:pt x="1573" y="1096"/>
                  </a:cubicBezTo>
                  <a:lnTo>
                    <a:pt x="1573" y="810"/>
                  </a:lnTo>
                  <a:cubicBezTo>
                    <a:pt x="1573" y="382"/>
                    <a:pt x="1239" y="1"/>
                    <a:pt x="78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8" name="Google Shape;448;p45"/>
            <p:cNvSpPr/>
            <p:nvPr/>
          </p:nvSpPr>
          <p:spPr>
            <a:xfrm>
              <a:off x="8200462" y="2298697"/>
              <a:ext cx="55322" cy="66190"/>
            </a:xfrm>
            <a:custGeom>
              <a:avLst/>
              <a:gdLst/>
              <a:ahLst/>
              <a:cxnLst/>
              <a:rect l="l" t="t" r="r" b="b"/>
              <a:pathLst>
                <a:path w="1573" h="1882" extrusionOk="0">
                  <a:moveTo>
                    <a:pt x="804" y="616"/>
                  </a:moveTo>
                  <a:cubicBezTo>
                    <a:pt x="814" y="616"/>
                    <a:pt x="824" y="617"/>
                    <a:pt x="834" y="619"/>
                  </a:cubicBezTo>
                  <a:cubicBezTo>
                    <a:pt x="929" y="619"/>
                    <a:pt x="977" y="715"/>
                    <a:pt x="977" y="762"/>
                  </a:cubicBezTo>
                  <a:lnTo>
                    <a:pt x="977" y="1048"/>
                  </a:lnTo>
                  <a:cubicBezTo>
                    <a:pt x="977" y="1143"/>
                    <a:pt x="929" y="1215"/>
                    <a:pt x="834" y="1215"/>
                  </a:cubicBezTo>
                  <a:cubicBezTo>
                    <a:pt x="739" y="1215"/>
                    <a:pt x="667" y="1167"/>
                    <a:pt x="667" y="1072"/>
                  </a:cubicBezTo>
                  <a:lnTo>
                    <a:pt x="667" y="762"/>
                  </a:lnTo>
                  <a:cubicBezTo>
                    <a:pt x="667" y="698"/>
                    <a:pt x="724" y="616"/>
                    <a:pt x="804" y="616"/>
                  </a:cubicBezTo>
                  <a:close/>
                  <a:moveTo>
                    <a:pt x="810" y="0"/>
                  </a:moveTo>
                  <a:cubicBezTo>
                    <a:pt x="357" y="0"/>
                    <a:pt x="0" y="357"/>
                    <a:pt x="0" y="762"/>
                  </a:cubicBezTo>
                  <a:lnTo>
                    <a:pt x="0" y="1072"/>
                  </a:lnTo>
                  <a:cubicBezTo>
                    <a:pt x="0" y="1524"/>
                    <a:pt x="357" y="1881"/>
                    <a:pt x="810" y="1881"/>
                  </a:cubicBezTo>
                  <a:cubicBezTo>
                    <a:pt x="1262" y="1881"/>
                    <a:pt x="1572" y="1524"/>
                    <a:pt x="1572" y="1096"/>
                  </a:cubicBezTo>
                  <a:lnTo>
                    <a:pt x="1572" y="786"/>
                  </a:lnTo>
                  <a:cubicBezTo>
                    <a:pt x="1572" y="381"/>
                    <a:pt x="1262" y="0"/>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49" name="Google Shape;449;p45"/>
            <p:cNvSpPr/>
            <p:nvPr/>
          </p:nvSpPr>
          <p:spPr>
            <a:xfrm>
              <a:off x="8311001" y="2298697"/>
              <a:ext cx="56166" cy="64678"/>
            </a:xfrm>
            <a:custGeom>
              <a:avLst/>
              <a:gdLst/>
              <a:ahLst/>
              <a:cxnLst/>
              <a:rect l="l" t="t" r="r" b="b"/>
              <a:pathLst>
                <a:path w="1597" h="1839" extrusionOk="0">
                  <a:moveTo>
                    <a:pt x="828" y="616"/>
                  </a:moveTo>
                  <a:cubicBezTo>
                    <a:pt x="838" y="616"/>
                    <a:pt x="848" y="617"/>
                    <a:pt x="858" y="619"/>
                  </a:cubicBezTo>
                  <a:cubicBezTo>
                    <a:pt x="930" y="619"/>
                    <a:pt x="1001" y="715"/>
                    <a:pt x="1001" y="762"/>
                  </a:cubicBezTo>
                  <a:lnTo>
                    <a:pt x="1001" y="1048"/>
                  </a:lnTo>
                  <a:cubicBezTo>
                    <a:pt x="1001" y="1143"/>
                    <a:pt x="930" y="1215"/>
                    <a:pt x="858" y="1215"/>
                  </a:cubicBezTo>
                  <a:cubicBezTo>
                    <a:pt x="763" y="1215"/>
                    <a:pt x="668" y="1167"/>
                    <a:pt x="668" y="1072"/>
                  </a:cubicBezTo>
                  <a:lnTo>
                    <a:pt x="668" y="762"/>
                  </a:lnTo>
                  <a:cubicBezTo>
                    <a:pt x="668" y="698"/>
                    <a:pt x="744" y="616"/>
                    <a:pt x="828" y="616"/>
                  </a:cubicBezTo>
                  <a:close/>
                  <a:moveTo>
                    <a:pt x="810" y="0"/>
                  </a:moveTo>
                  <a:cubicBezTo>
                    <a:pt x="382" y="0"/>
                    <a:pt x="1" y="357"/>
                    <a:pt x="1" y="762"/>
                  </a:cubicBezTo>
                  <a:lnTo>
                    <a:pt x="1" y="1072"/>
                  </a:lnTo>
                  <a:cubicBezTo>
                    <a:pt x="1" y="1497"/>
                    <a:pt x="337" y="1838"/>
                    <a:pt x="734" y="1838"/>
                  </a:cubicBezTo>
                  <a:cubicBezTo>
                    <a:pt x="759" y="1838"/>
                    <a:pt x="785" y="1837"/>
                    <a:pt x="810" y="1834"/>
                  </a:cubicBezTo>
                  <a:cubicBezTo>
                    <a:pt x="835" y="1836"/>
                    <a:pt x="859" y="1838"/>
                    <a:pt x="883" y="1838"/>
                  </a:cubicBezTo>
                  <a:cubicBezTo>
                    <a:pt x="1298" y="1838"/>
                    <a:pt x="1596" y="1455"/>
                    <a:pt x="1596" y="1072"/>
                  </a:cubicBezTo>
                  <a:lnTo>
                    <a:pt x="1596" y="810"/>
                  </a:lnTo>
                  <a:cubicBezTo>
                    <a:pt x="1596" y="381"/>
                    <a:pt x="1263" y="0"/>
                    <a:pt x="81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50" name="Google Shape;450;p45"/>
            <p:cNvSpPr/>
            <p:nvPr/>
          </p:nvSpPr>
          <p:spPr>
            <a:xfrm>
              <a:off x="8203803" y="2386622"/>
              <a:ext cx="55322" cy="66190"/>
            </a:xfrm>
            <a:custGeom>
              <a:avLst/>
              <a:gdLst/>
              <a:ahLst/>
              <a:cxnLst/>
              <a:rect l="l" t="t" r="r" b="b"/>
              <a:pathLst>
                <a:path w="1573" h="1882" extrusionOk="0">
                  <a:moveTo>
                    <a:pt x="739" y="644"/>
                  </a:moveTo>
                  <a:cubicBezTo>
                    <a:pt x="834" y="644"/>
                    <a:pt x="929" y="715"/>
                    <a:pt x="929" y="810"/>
                  </a:cubicBezTo>
                  <a:lnTo>
                    <a:pt x="929" y="1096"/>
                  </a:lnTo>
                  <a:cubicBezTo>
                    <a:pt x="929" y="1174"/>
                    <a:pt x="866" y="1252"/>
                    <a:pt x="791" y="1252"/>
                  </a:cubicBezTo>
                  <a:cubicBezTo>
                    <a:pt x="774" y="1252"/>
                    <a:pt x="756" y="1248"/>
                    <a:pt x="739" y="1239"/>
                  </a:cubicBezTo>
                  <a:cubicBezTo>
                    <a:pt x="644" y="1239"/>
                    <a:pt x="596" y="1168"/>
                    <a:pt x="596" y="1096"/>
                  </a:cubicBezTo>
                  <a:lnTo>
                    <a:pt x="596" y="834"/>
                  </a:lnTo>
                  <a:cubicBezTo>
                    <a:pt x="596" y="715"/>
                    <a:pt x="644" y="644"/>
                    <a:pt x="739" y="644"/>
                  </a:cubicBezTo>
                  <a:close/>
                  <a:moveTo>
                    <a:pt x="763" y="1"/>
                  </a:moveTo>
                  <a:cubicBezTo>
                    <a:pt x="334" y="1"/>
                    <a:pt x="1" y="358"/>
                    <a:pt x="1" y="763"/>
                  </a:cubicBezTo>
                  <a:lnTo>
                    <a:pt x="1" y="1072"/>
                  </a:lnTo>
                  <a:cubicBezTo>
                    <a:pt x="1" y="1477"/>
                    <a:pt x="334" y="1882"/>
                    <a:pt x="763" y="1882"/>
                  </a:cubicBezTo>
                  <a:cubicBezTo>
                    <a:pt x="1215" y="1882"/>
                    <a:pt x="1572" y="1525"/>
                    <a:pt x="1572" y="1096"/>
                  </a:cubicBezTo>
                  <a:lnTo>
                    <a:pt x="1572" y="810"/>
                  </a:lnTo>
                  <a:cubicBezTo>
                    <a:pt x="1548" y="358"/>
                    <a:pt x="1191" y="1"/>
                    <a:pt x="76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51" name="Google Shape;451;p45"/>
            <p:cNvSpPr/>
            <p:nvPr/>
          </p:nvSpPr>
          <p:spPr>
            <a:xfrm>
              <a:off x="8275831" y="2387431"/>
              <a:ext cx="55322" cy="66225"/>
            </a:xfrm>
            <a:custGeom>
              <a:avLst/>
              <a:gdLst/>
              <a:ahLst/>
              <a:cxnLst/>
              <a:rect l="l" t="t" r="r" b="b"/>
              <a:pathLst>
                <a:path w="1573" h="1883" extrusionOk="0">
                  <a:moveTo>
                    <a:pt x="780" y="617"/>
                  </a:moveTo>
                  <a:cubicBezTo>
                    <a:pt x="790" y="617"/>
                    <a:pt x="800" y="618"/>
                    <a:pt x="810" y="621"/>
                  </a:cubicBezTo>
                  <a:cubicBezTo>
                    <a:pt x="906" y="621"/>
                    <a:pt x="953" y="716"/>
                    <a:pt x="953" y="787"/>
                  </a:cubicBezTo>
                  <a:lnTo>
                    <a:pt x="953" y="1049"/>
                  </a:lnTo>
                  <a:cubicBezTo>
                    <a:pt x="953" y="1168"/>
                    <a:pt x="906" y="1216"/>
                    <a:pt x="810" y="1216"/>
                  </a:cubicBezTo>
                  <a:cubicBezTo>
                    <a:pt x="715" y="1216"/>
                    <a:pt x="620" y="1168"/>
                    <a:pt x="620" y="1073"/>
                  </a:cubicBezTo>
                  <a:lnTo>
                    <a:pt x="620" y="787"/>
                  </a:lnTo>
                  <a:cubicBezTo>
                    <a:pt x="620" y="702"/>
                    <a:pt x="696" y="617"/>
                    <a:pt x="780" y="617"/>
                  </a:cubicBezTo>
                  <a:close/>
                  <a:moveTo>
                    <a:pt x="768" y="0"/>
                  </a:moveTo>
                  <a:cubicBezTo>
                    <a:pt x="336" y="0"/>
                    <a:pt x="1" y="349"/>
                    <a:pt x="1" y="787"/>
                  </a:cubicBezTo>
                  <a:lnTo>
                    <a:pt x="1" y="1073"/>
                  </a:lnTo>
                  <a:cubicBezTo>
                    <a:pt x="1" y="1502"/>
                    <a:pt x="334" y="1883"/>
                    <a:pt x="786" y="1883"/>
                  </a:cubicBezTo>
                  <a:cubicBezTo>
                    <a:pt x="1215" y="1883"/>
                    <a:pt x="1572" y="1526"/>
                    <a:pt x="1572" y="1097"/>
                  </a:cubicBezTo>
                  <a:lnTo>
                    <a:pt x="1572" y="811"/>
                  </a:lnTo>
                  <a:cubicBezTo>
                    <a:pt x="1572" y="383"/>
                    <a:pt x="1263" y="1"/>
                    <a:pt x="810" y="1"/>
                  </a:cubicBezTo>
                  <a:cubicBezTo>
                    <a:pt x="796" y="1"/>
                    <a:pt x="782" y="0"/>
                    <a:pt x="76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52" name="Google Shape;452;p45"/>
            <p:cNvSpPr/>
            <p:nvPr/>
          </p:nvSpPr>
          <p:spPr>
            <a:xfrm>
              <a:off x="8090731" y="2477923"/>
              <a:ext cx="25147" cy="21805"/>
            </a:xfrm>
            <a:custGeom>
              <a:avLst/>
              <a:gdLst/>
              <a:ahLst/>
              <a:cxnLst/>
              <a:rect l="l" t="t" r="r" b="b"/>
              <a:pathLst>
                <a:path w="715" h="620" extrusionOk="0">
                  <a:moveTo>
                    <a:pt x="358" y="0"/>
                  </a:moveTo>
                  <a:cubicBezTo>
                    <a:pt x="215" y="0"/>
                    <a:pt x="96" y="72"/>
                    <a:pt x="48" y="239"/>
                  </a:cubicBezTo>
                  <a:cubicBezTo>
                    <a:pt x="1" y="429"/>
                    <a:pt x="167" y="620"/>
                    <a:pt x="358" y="620"/>
                  </a:cubicBezTo>
                  <a:cubicBezTo>
                    <a:pt x="501" y="620"/>
                    <a:pt x="620" y="524"/>
                    <a:pt x="644" y="381"/>
                  </a:cubicBezTo>
                  <a:cubicBezTo>
                    <a:pt x="715" y="167"/>
                    <a:pt x="524" y="0"/>
                    <a:pt x="35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53" name="Google Shape;453;p45"/>
            <p:cNvSpPr/>
            <p:nvPr/>
          </p:nvSpPr>
          <p:spPr>
            <a:xfrm>
              <a:off x="8129277" y="2477923"/>
              <a:ext cx="25147" cy="21805"/>
            </a:xfrm>
            <a:custGeom>
              <a:avLst/>
              <a:gdLst/>
              <a:ahLst/>
              <a:cxnLst/>
              <a:rect l="l" t="t" r="r" b="b"/>
              <a:pathLst>
                <a:path w="715" h="620" extrusionOk="0">
                  <a:moveTo>
                    <a:pt x="357" y="0"/>
                  </a:moveTo>
                  <a:cubicBezTo>
                    <a:pt x="214" y="0"/>
                    <a:pt x="95" y="72"/>
                    <a:pt x="71" y="239"/>
                  </a:cubicBezTo>
                  <a:cubicBezTo>
                    <a:pt x="0" y="429"/>
                    <a:pt x="191" y="620"/>
                    <a:pt x="357" y="620"/>
                  </a:cubicBezTo>
                  <a:cubicBezTo>
                    <a:pt x="500" y="620"/>
                    <a:pt x="619" y="524"/>
                    <a:pt x="667" y="381"/>
                  </a:cubicBezTo>
                  <a:cubicBezTo>
                    <a:pt x="714" y="167"/>
                    <a:pt x="572" y="0"/>
                    <a:pt x="3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54" name="Google Shape;454;p45"/>
            <p:cNvSpPr/>
            <p:nvPr/>
          </p:nvSpPr>
          <p:spPr>
            <a:xfrm>
              <a:off x="8166944" y="2477923"/>
              <a:ext cx="27679" cy="21805"/>
            </a:xfrm>
            <a:custGeom>
              <a:avLst/>
              <a:gdLst/>
              <a:ahLst/>
              <a:cxnLst/>
              <a:rect l="l" t="t" r="r" b="b"/>
              <a:pathLst>
                <a:path w="787" h="620" extrusionOk="0">
                  <a:moveTo>
                    <a:pt x="382" y="0"/>
                  </a:moveTo>
                  <a:cubicBezTo>
                    <a:pt x="191" y="0"/>
                    <a:pt x="1" y="191"/>
                    <a:pt x="96" y="429"/>
                  </a:cubicBezTo>
                  <a:cubicBezTo>
                    <a:pt x="144" y="548"/>
                    <a:pt x="239" y="620"/>
                    <a:pt x="358" y="620"/>
                  </a:cubicBezTo>
                  <a:lnTo>
                    <a:pt x="382" y="620"/>
                  </a:lnTo>
                  <a:cubicBezTo>
                    <a:pt x="548" y="620"/>
                    <a:pt x="667" y="524"/>
                    <a:pt x="691" y="405"/>
                  </a:cubicBezTo>
                  <a:cubicBezTo>
                    <a:pt x="787" y="167"/>
                    <a:pt x="596" y="0"/>
                    <a:pt x="38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
        <p:nvSpPr>
          <p:cNvPr id="455" name="Google Shape;455;p45"/>
          <p:cNvSpPr txBox="1">
            <a:spLocks noGrp="1"/>
          </p:cNvSpPr>
          <p:nvPr>
            <p:ph type="title" idx="4"/>
          </p:nvPr>
        </p:nvSpPr>
        <p:spPr>
          <a:xfrm>
            <a:off x="720000" y="539498"/>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Metodología de </a:t>
            </a:r>
            <a:r>
              <a:rPr lang="es-MX" noProof="0" dirty="0">
                <a:solidFill>
                  <a:schemeClr val="accent1"/>
                </a:solidFill>
              </a:rPr>
              <a:t>cascada</a:t>
            </a:r>
          </a:p>
        </p:txBody>
      </p:sp>
      <p:pic>
        <p:nvPicPr>
          <p:cNvPr id="10" name="Imagen 9">
            <a:extLst>
              <a:ext uri="{FF2B5EF4-FFF2-40B4-BE49-F238E27FC236}">
                <a16:creationId xmlns:a16="http://schemas.microsoft.com/office/drawing/2014/main" id="{8D29579A-E673-4906-B568-215DA3326264}"/>
              </a:ext>
            </a:extLst>
          </p:cNvPr>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Effect>
                      <a14:brightnessContrast bright="-20000" contrast="40000"/>
                    </a14:imgEffect>
                  </a14:imgLayer>
                </a14:imgProps>
              </a:ext>
            </a:extLst>
          </a:blip>
          <a:stretch>
            <a:fillRect/>
          </a:stretch>
        </p:blipFill>
        <p:spPr>
          <a:xfrm>
            <a:off x="1504160" y="1248184"/>
            <a:ext cx="6135679" cy="3605503"/>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n 7" descr="Imagen que contiene Calendario&#10;&#10;El contenido generado por IA puede ser incorrecto.">
            <a:extLst>
              <a:ext uri="{FF2B5EF4-FFF2-40B4-BE49-F238E27FC236}">
                <a16:creationId xmlns:a16="http://schemas.microsoft.com/office/drawing/2014/main" id="{6D0C5357-EE0D-6DD2-0561-7B7CE2887CB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28058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5941AB8E-DC88-4907-86B1-8B557EB91F60}"/>
              </a:ext>
            </a:extLst>
          </p:cNvPr>
          <p:cNvPicPr>
            <a:picLocks noChangeAspect="1"/>
          </p:cNvPicPr>
          <p:nvPr/>
        </p:nvPicPr>
        <p:blipFill>
          <a:blip r:embed="rId2"/>
          <a:stretch>
            <a:fillRect/>
          </a:stretch>
        </p:blipFill>
        <p:spPr>
          <a:xfrm>
            <a:off x="1766130" y="195054"/>
            <a:ext cx="2805870" cy="4948446"/>
          </a:xfrm>
          <a:prstGeom prst="rect">
            <a:avLst/>
          </a:prstGeom>
        </p:spPr>
      </p:pic>
      <p:sp>
        <p:nvSpPr>
          <p:cNvPr id="5" name="Google Shape;409;p43">
            <a:extLst>
              <a:ext uri="{FF2B5EF4-FFF2-40B4-BE49-F238E27FC236}">
                <a16:creationId xmlns:a16="http://schemas.microsoft.com/office/drawing/2014/main" id="{2FBB18E3-B8D2-45E2-A8ED-35F36FA33DBF}"/>
              </a:ext>
            </a:extLst>
          </p:cNvPr>
          <p:cNvSpPr/>
          <p:nvPr/>
        </p:nvSpPr>
        <p:spPr>
          <a:xfrm>
            <a:off x="66909" y="195054"/>
            <a:ext cx="1766130" cy="1019343"/>
          </a:xfrm>
          <a:prstGeom prst="bevel">
            <a:avLst>
              <a:gd name="adj" fmla="val 9055"/>
            </a:avLst>
          </a:prstGeom>
          <a:solidFill>
            <a:schemeClr val="bg2"/>
          </a:solidFill>
          <a:ln w="9525" cap="flat" cmpd="sng">
            <a:solidFill>
              <a:schemeClr val="tx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ctr" rtl="0">
              <a:spcBef>
                <a:spcPts val="0"/>
              </a:spcBef>
              <a:spcAft>
                <a:spcPts val="0"/>
              </a:spcAft>
              <a:buNone/>
            </a:pPr>
            <a:r>
              <a:rPr lang="es-MX" sz="1800" b="1" noProof="0" dirty="0">
                <a:solidFill>
                  <a:schemeClr val="tx1"/>
                </a:solidFill>
                <a:latin typeface="Orbitron" panose="020B0604020202020204" charset="0"/>
              </a:rPr>
              <a:t>Diagramas</a:t>
            </a:r>
            <a:r>
              <a:rPr lang="es-MX" sz="1800" b="1" noProof="0" dirty="0">
                <a:latin typeface="Orbitron" panose="020B0604020202020204" charset="0"/>
              </a:rPr>
              <a:t> </a:t>
            </a:r>
            <a:r>
              <a:rPr lang="es-MX" sz="1800" b="1" noProof="0" dirty="0">
                <a:solidFill>
                  <a:schemeClr val="accent1"/>
                </a:solidFill>
                <a:latin typeface="Orbitron" panose="020B0604020202020204" charset="0"/>
              </a:rPr>
              <a:t>UML</a:t>
            </a:r>
            <a:endParaRPr lang="es-MX" sz="1800" b="1" noProof="0" dirty="0">
              <a:latin typeface="Orbitron" panose="020B0604020202020204" charset="0"/>
            </a:endParaRPr>
          </a:p>
        </p:txBody>
      </p:sp>
      <p:pic>
        <p:nvPicPr>
          <p:cNvPr id="6" name="Imagen 5">
            <a:extLst>
              <a:ext uri="{FF2B5EF4-FFF2-40B4-BE49-F238E27FC236}">
                <a16:creationId xmlns:a16="http://schemas.microsoft.com/office/drawing/2014/main" id="{DBB6DE23-92A5-4221-AA2C-4F12A049227A}"/>
              </a:ext>
            </a:extLst>
          </p:cNvPr>
          <p:cNvPicPr>
            <a:picLocks noChangeAspect="1"/>
          </p:cNvPicPr>
          <p:nvPr/>
        </p:nvPicPr>
        <p:blipFill>
          <a:blip r:embed="rId3"/>
          <a:stretch>
            <a:fillRect/>
          </a:stretch>
        </p:blipFill>
        <p:spPr>
          <a:xfrm>
            <a:off x="4948310" y="2093844"/>
            <a:ext cx="3389958" cy="2822262"/>
          </a:xfrm>
          <a:prstGeom prst="rect">
            <a:avLst/>
          </a:prstGeom>
        </p:spPr>
      </p:pic>
      <p:pic>
        <p:nvPicPr>
          <p:cNvPr id="1028" name="Picture 4">
            <a:extLst>
              <a:ext uri="{FF2B5EF4-FFF2-40B4-BE49-F238E27FC236}">
                <a16:creationId xmlns:a16="http://schemas.microsoft.com/office/drawing/2014/main" id="{8D95DBED-990B-4B75-89D1-F111A9D864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9143" y="532627"/>
            <a:ext cx="4368292" cy="1667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7753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1028"/>
                                        </p:tgtEl>
                                        <p:attrNameLst>
                                          <p:attrName>style.visibility</p:attrName>
                                        </p:attrNameLst>
                                      </p:cBhvr>
                                      <p:to>
                                        <p:strVal val="visible"/>
                                      </p:to>
                                    </p:set>
                                    <p:animEffect transition="in" filter="wipe(down)">
                                      <p:cBhvr>
                                        <p:cTn id="7" dur="500"/>
                                        <p:tgtEl>
                                          <p:spTgt spid="1028"/>
                                        </p:tgtEl>
                                      </p:cBhvr>
                                    </p:animEffect>
                                  </p:childTnLst>
                                </p:cTn>
                              </p:par>
                              <p:par>
                                <p:cTn id="8" presetID="22" presetClass="entr" presetSubtype="4"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down)">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xit" presetSubtype="21" fill="hold" nodeType="clickEffect">
                                  <p:stCondLst>
                                    <p:cond delay="0"/>
                                  </p:stCondLst>
                                  <p:childTnLst>
                                    <p:animEffect transition="out" filter="barn(inVertical)">
                                      <p:cBhvr>
                                        <p:cTn id="14" dur="500"/>
                                        <p:tgtEl>
                                          <p:spTgt spid="1028"/>
                                        </p:tgtEl>
                                      </p:cBhvr>
                                    </p:animEffect>
                                    <p:set>
                                      <p:cBhvr>
                                        <p:cTn id="15" dur="1" fill="hold">
                                          <p:stCondLst>
                                            <p:cond delay="499"/>
                                          </p:stCondLst>
                                        </p:cTn>
                                        <p:tgtEl>
                                          <p:spTgt spid="1028"/>
                                        </p:tgtEl>
                                        <p:attrNameLst>
                                          <p:attrName>style.visibility</p:attrName>
                                        </p:attrNameLst>
                                      </p:cBhvr>
                                      <p:to>
                                        <p:strVal val="hidden"/>
                                      </p:to>
                                    </p:set>
                                  </p:childTnLst>
                                </p:cTn>
                              </p:par>
                              <p:par>
                                <p:cTn id="16" presetID="16" presetClass="exit" presetSubtype="21" fill="hold" nodeType="withEffect">
                                  <p:stCondLst>
                                    <p:cond delay="0"/>
                                  </p:stCondLst>
                                  <p:childTnLst>
                                    <p:animEffect transition="out" filter="barn(inVertical)">
                                      <p:cBhvr>
                                        <p:cTn id="17" dur="500"/>
                                        <p:tgtEl>
                                          <p:spTgt spid="6"/>
                                        </p:tgtEl>
                                      </p:cBhvr>
                                    </p:animEffect>
                                    <p:set>
                                      <p:cBhvr>
                                        <p:cTn id="18" dur="1" fill="hold">
                                          <p:stCondLst>
                                            <p:cond delay="499"/>
                                          </p:stCondLst>
                                        </p:cTn>
                                        <p:tgtEl>
                                          <p:spTgt spid="6"/>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par>
                          <p:cTn id="24" fill="hold">
                            <p:stCondLst>
                              <p:cond delay="500"/>
                            </p:stCondLst>
                            <p:childTnLst>
                              <p:par>
                                <p:cTn id="25" presetID="64" presetClass="path" presetSubtype="0" accel="25000" decel="25000" fill="hold" nodeType="afterEffect">
                                  <p:stCondLst>
                                    <p:cond delay="0"/>
                                  </p:stCondLst>
                                  <p:childTnLst>
                                    <p:animMotion origin="layout" path="M -2.5E-6 -3.7037E-6 L 0.00104 -1.125 " pathEditMode="relative" rAng="0" ptsTypes="AA">
                                      <p:cBhvr>
                                        <p:cTn id="26" dur="20000" fill="hold"/>
                                        <p:tgtEl>
                                          <p:spTgt spid="4"/>
                                        </p:tgtEl>
                                        <p:attrNameLst>
                                          <p:attrName>ppt_x</p:attrName>
                                          <p:attrName>ppt_y</p:attrName>
                                        </p:attrNameLst>
                                      </p:cBhvr>
                                      <p:rCtr x="52" y="-5626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3"/>
          <p:cNvSpPr/>
          <p:nvPr/>
        </p:nvSpPr>
        <p:spPr>
          <a:xfrm>
            <a:off x="-1455048" y="559957"/>
            <a:ext cx="4478294" cy="4217803"/>
          </a:xfrm>
          <a:prstGeom prst="bevel">
            <a:avLst>
              <a:gd name="adj" fmla="val 9055"/>
            </a:avLst>
          </a:prstGeom>
          <a:solidFill>
            <a:schemeClr val="accent1"/>
          </a:solidFill>
          <a:ln w="9525" cap="flat" cmpd="sng">
            <a:solidFill>
              <a:schemeClr val="accen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0" name="Google Shape;410;p43"/>
          <p:cNvSpPr/>
          <p:nvPr/>
        </p:nvSpPr>
        <p:spPr>
          <a:xfrm>
            <a:off x="3406164" y="2511142"/>
            <a:ext cx="51930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1" name="Google Shape;411;p43"/>
          <p:cNvSpPr txBox="1">
            <a:spLocks noGrp="1"/>
          </p:cNvSpPr>
          <p:nvPr>
            <p:ph type="title"/>
          </p:nvPr>
        </p:nvSpPr>
        <p:spPr>
          <a:xfrm>
            <a:off x="3549942" y="1201040"/>
            <a:ext cx="5049222" cy="119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4400" noProof="0" dirty="0"/>
              <a:t>Herramientas Implementadas</a:t>
            </a:r>
          </a:p>
        </p:txBody>
      </p:sp>
      <p:sp>
        <p:nvSpPr>
          <p:cNvPr id="412" name="Google Shape;412;p43"/>
          <p:cNvSpPr txBox="1">
            <a:spLocks noGrp="1"/>
          </p:cNvSpPr>
          <p:nvPr>
            <p:ph type="subTitle" idx="1"/>
          </p:nvPr>
        </p:nvSpPr>
        <p:spPr>
          <a:xfrm>
            <a:off x="3780746" y="2668860"/>
            <a:ext cx="4435500" cy="434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noProof="0" dirty="0"/>
              <a:t>Implementación de hilos, </a:t>
            </a:r>
            <a:r>
              <a:rPr lang="es-MX" noProof="0" dirty="0" err="1"/>
              <a:t>tkinter</a:t>
            </a:r>
            <a:r>
              <a:rPr lang="es-MX" noProof="0" dirty="0"/>
              <a:t>, ESP32, </a:t>
            </a:r>
            <a:r>
              <a:rPr lang="es-MX" noProof="0" dirty="0" err="1"/>
              <a:t>etc</a:t>
            </a:r>
            <a:r>
              <a:rPr lang="es-MX" noProof="0" dirty="0"/>
              <a:t>?</a:t>
            </a:r>
          </a:p>
        </p:txBody>
      </p:sp>
      <p:sp>
        <p:nvSpPr>
          <p:cNvPr id="413" name="Google Shape;413;p43"/>
          <p:cNvSpPr txBox="1">
            <a:spLocks noGrp="1"/>
          </p:cNvSpPr>
          <p:nvPr>
            <p:ph type="title" idx="2"/>
          </p:nvPr>
        </p:nvSpPr>
        <p:spPr>
          <a:xfrm>
            <a:off x="-901207" y="1234742"/>
            <a:ext cx="3266623" cy="286823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s-MX" sz="14000" noProof="0" dirty="0"/>
              <a:t>03</a:t>
            </a:r>
          </a:p>
        </p:txBody>
      </p:sp>
      <p:grpSp>
        <p:nvGrpSpPr>
          <p:cNvPr id="414" name="Google Shape;414;p43"/>
          <p:cNvGrpSpPr/>
          <p:nvPr/>
        </p:nvGrpSpPr>
        <p:grpSpPr>
          <a:xfrm>
            <a:off x="6977126" y="3439560"/>
            <a:ext cx="768600" cy="770700"/>
            <a:chOff x="7657704" y="3832845"/>
            <a:chExt cx="768600" cy="770700"/>
          </a:xfrm>
        </p:grpSpPr>
        <p:sp>
          <p:nvSpPr>
            <p:cNvPr id="415" name="Google Shape;415;p43"/>
            <p:cNvSpPr/>
            <p:nvPr/>
          </p:nvSpPr>
          <p:spPr>
            <a:xfrm>
              <a:off x="7657704" y="3832845"/>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6" name="Google Shape;416;p43"/>
            <p:cNvSpPr/>
            <p:nvPr/>
          </p:nvSpPr>
          <p:spPr>
            <a:xfrm>
              <a:off x="7902433" y="4061610"/>
              <a:ext cx="279083" cy="313168"/>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grpSp>
        <p:nvGrpSpPr>
          <p:cNvPr id="417" name="Google Shape;417;p43"/>
          <p:cNvGrpSpPr/>
          <p:nvPr/>
        </p:nvGrpSpPr>
        <p:grpSpPr>
          <a:xfrm>
            <a:off x="4265220" y="3439560"/>
            <a:ext cx="768600" cy="770700"/>
            <a:chOff x="7517419" y="2676398"/>
            <a:chExt cx="768600" cy="770700"/>
          </a:xfrm>
        </p:grpSpPr>
        <p:sp>
          <p:nvSpPr>
            <p:cNvPr id="418" name="Google Shape;418;p43"/>
            <p:cNvSpPr/>
            <p:nvPr/>
          </p:nvSpPr>
          <p:spPr>
            <a:xfrm>
              <a:off x="7517419" y="2676398"/>
              <a:ext cx="768600" cy="770700"/>
            </a:xfrm>
            <a:prstGeom prst="bevel">
              <a:avLst>
                <a:gd name="adj" fmla="val 17936"/>
              </a:avLst>
            </a:prstGeom>
            <a:solidFill>
              <a:schemeClr val="dk2"/>
            </a:solidFill>
            <a:ln w="9525" cap="flat" cmpd="sng">
              <a:solidFill>
                <a:schemeClr val="lt2"/>
              </a:solidFill>
              <a:prstDash val="solid"/>
              <a:round/>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sp>
          <p:nvSpPr>
            <p:cNvPr id="419" name="Google Shape;419;p43"/>
            <p:cNvSpPr/>
            <p:nvPr/>
          </p:nvSpPr>
          <p:spPr>
            <a:xfrm rot="10800000">
              <a:off x="7762064" y="2905195"/>
              <a:ext cx="279140" cy="313105"/>
            </a:xfrm>
            <a:custGeom>
              <a:avLst/>
              <a:gdLst/>
              <a:ahLst/>
              <a:cxnLst/>
              <a:rect l="l" t="t" r="r" b="b"/>
              <a:pathLst>
                <a:path w="22575" h="25327" extrusionOk="0">
                  <a:moveTo>
                    <a:pt x="10186" y="0"/>
                  </a:moveTo>
                  <a:lnTo>
                    <a:pt x="8259" y="1927"/>
                  </a:lnTo>
                  <a:lnTo>
                    <a:pt x="17344" y="11012"/>
                  </a:lnTo>
                  <a:lnTo>
                    <a:pt x="0" y="11012"/>
                  </a:lnTo>
                  <a:lnTo>
                    <a:pt x="0" y="13764"/>
                  </a:lnTo>
                  <a:lnTo>
                    <a:pt x="17344" y="13764"/>
                  </a:lnTo>
                  <a:lnTo>
                    <a:pt x="8259" y="23124"/>
                  </a:lnTo>
                  <a:lnTo>
                    <a:pt x="10186" y="25327"/>
                  </a:lnTo>
                  <a:lnTo>
                    <a:pt x="22574" y="12388"/>
                  </a:lnTo>
                  <a:lnTo>
                    <a:pt x="1018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lang="es-MX" noProof="0" dirty="0"/>
            </a:p>
          </p:txBody>
        </p:sp>
      </p:grpSp>
    </p:spTree>
    <p:extLst>
      <p:ext uri="{BB962C8B-B14F-4D97-AF65-F5344CB8AC3E}">
        <p14:creationId xmlns:p14="http://schemas.microsoft.com/office/powerpoint/2010/main" val="297747014"/>
      </p:ext>
    </p:extLst>
  </p:cSld>
  <p:clrMapOvr>
    <a:masterClrMapping/>
  </p:clrMapOvr>
</p:sld>
</file>

<file path=ppt/theme/theme1.xml><?xml version="1.0" encoding="utf-8"?>
<a:theme xmlns:a="http://schemas.openxmlformats.org/drawingml/2006/main" name="Data-driven Programming Class for University for College: Data Management Technology by Slidesgo">
  <a:themeElements>
    <a:clrScheme name="Simple Light">
      <a:dk1>
        <a:srgbClr val="42413F"/>
      </a:dk1>
      <a:lt1>
        <a:srgbClr val="FFFFFF"/>
      </a:lt1>
      <a:dk2>
        <a:srgbClr val="F3F3F3"/>
      </a:dk2>
      <a:lt2>
        <a:srgbClr val="CCCCCC"/>
      </a:lt2>
      <a:accent1>
        <a:srgbClr val="FF7307"/>
      </a:accent1>
      <a:accent2>
        <a:srgbClr val="E46503"/>
      </a:accent2>
      <a:accent3>
        <a:srgbClr val="FFFFFF"/>
      </a:accent3>
      <a:accent4>
        <a:srgbClr val="FFFFFF"/>
      </a:accent4>
      <a:accent5>
        <a:srgbClr val="FFFFFF"/>
      </a:accent5>
      <a:accent6>
        <a:srgbClr val="FFFFFF"/>
      </a:accent6>
      <a:hlink>
        <a:srgbClr val="FF730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354</TotalTime>
  <Words>674</Words>
  <Application>Microsoft Office PowerPoint</Application>
  <PresentationFormat>Presentación en pantalla (16:9)</PresentationFormat>
  <Paragraphs>53</Paragraphs>
  <Slides>18</Slides>
  <Notes>14</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18</vt:i4>
      </vt:variant>
    </vt:vector>
  </HeadingPairs>
  <TitlesOfParts>
    <vt:vector size="24" baseType="lpstr">
      <vt:lpstr>Orbitron</vt:lpstr>
      <vt:lpstr>Catamaran</vt:lpstr>
      <vt:lpstr>Arial</vt:lpstr>
      <vt:lpstr>Roboto</vt:lpstr>
      <vt:lpstr>Nunito Light</vt:lpstr>
      <vt:lpstr>Data-driven Programming Class for University for College: Data Management Technology by Slidesgo</vt:lpstr>
      <vt:lpstr>SIMULACIÓN DE CINE IMPLEMENTANDO TKINTER Y ESP32</vt:lpstr>
      <vt:lpstr>Problemática</vt:lpstr>
      <vt:lpstr>Problemática principal </vt:lpstr>
      <vt:lpstr>Objetivo</vt:lpstr>
      <vt:lpstr>Metodología de desarrollo</vt:lpstr>
      <vt:lpstr>Metodología de cascada</vt:lpstr>
      <vt:lpstr>Presentación de PowerPoint</vt:lpstr>
      <vt:lpstr>Presentación de PowerPoint</vt:lpstr>
      <vt:lpstr>Herramientas Implementadas</vt:lpstr>
      <vt:lpstr>Proceso</vt:lpstr>
      <vt:lpstr>Hilos</vt:lpstr>
      <vt:lpstr>Implementación de HILOS</vt:lpstr>
      <vt:lpstr>Implementación del ESP32…</vt:lpstr>
      <vt:lpstr>Código para el ESP32</vt:lpstr>
      <vt:lpstr>Implementación de TKINTER</vt:lpstr>
      <vt:lpstr>Demostración</vt:lpstr>
      <vt:lpstr>Conclusiones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SIMULACIÓN DE CINE IMPLEMENTANDO TKINTER Y ESP32</dc:title>
  <dc:creator>Lenovo</dc:creator>
  <cp:lastModifiedBy>Adrian Rodriguez</cp:lastModifiedBy>
  <cp:revision>8</cp:revision>
  <dcterms:modified xsi:type="dcterms:W3CDTF">2025-06-20T05:18:23Z</dcterms:modified>
</cp:coreProperties>
</file>