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311" r:id="rId6"/>
    <p:sldId id="259" r:id="rId7"/>
    <p:sldId id="262" r:id="rId8"/>
    <p:sldId id="312" r:id="rId9"/>
    <p:sldId id="273" r:id="rId10"/>
    <p:sldId id="263" r:id="rId11"/>
    <p:sldId id="313" r:id="rId12"/>
    <p:sldId id="275" r:id="rId13"/>
    <p:sldId id="264" r:id="rId14"/>
    <p:sldId id="265" r:id="rId15"/>
    <p:sldId id="267" r:id="rId16"/>
    <p:sldId id="268" r:id="rId17"/>
    <p:sldId id="266" r:id="rId18"/>
    <p:sldId id="315" r:id="rId19"/>
    <p:sldId id="269" r:id="rId20"/>
    <p:sldId id="31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FEFE6-CBA5-4878-8351-50F5534452DA}" v="22" dt="2025-05-19T05:42:53.085"/>
  </p1510:revLst>
</p1510:revInfo>
</file>

<file path=ppt/tableStyles.xml><?xml version="1.0" encoding="utf-8"?>
<a:tblStyleLst xmlns:a="http://schemas.openxmlformats.org/drawingml/2006/main" def="{CAE939F6-382F-4BDF-9671-945D147C30CA}">
  <a:tblStyle styleId="{CAE939F6-382F-4BDF-9671-945D147C30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754B83-5282-4A97-A5F9-2D92903BAE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6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NU _" userId="9e006f9ccf9b405b" providerId="LiveId" clId="{50AFEFE6-CBA5-4878-8351-50F5534452DA}"/>
    <pc:docChg chg="undo redo custSel addSld delSld modSld">
      <pc:chgData name="XNU _" userId="9e006f9ccf9b405b" providerId="LiveId" clId="{50AFEFE6-CBA5-4878-8351-50F5534452DA}" dt="2025-05-19T05:42:53.085" v="405" actId="14100"/>
      <pc:docMkLst>
        <pc:docMk/>
      </pc:docMkLst>
      <pc:sldChg chg="modSp mod">
        <pc:chgData name="XNU _" userId="9e006f9ccf9b405b" providerId="LiveId" clId="{50AFEFE6-CBA5-4878-8351-50F5534452DA}" dt="2025-05-19T05:42:51.705" v="404" actId="14100"/>
        <pc:sldMkLst>
          <pc:docMk/>
          <pc:sldMk cId="0" sldId="256"/>
        </pc:sldMkLst>
        <pc:spChg chg="mod">
          <ac:chgData name="XNU _" userId="9e006f9ccf9b405b" providerId="LiveId" clId="{50AFEFE6-CBA5-4878-8351-50F5534452DA}" dt="2025-05-19T05:18:16.101" v="101" actId="20577"/>
          <ac:spMkLst>
            <pc:docMk/>
            <pc:sldMk cId="0" sldId="256"/>
            <ac:spMk id="239" creationId="{00000000-0000-0000-0000-000000000000}"/>
          </ac:spMkLst>
        </pc:spChg>
        <pc:grpChg chg="mod">
          <ac:chgData name="XNU _" userId="9e006f9ccf9b405b" providerId="LiveId" clId="{50AFEFE6-CBA5-4878-8351-50F5534452DA}" dt="2025-05-19T05:42:51.705" v="404" actId="14100"/>
          <ac:grpSpMkLst>
            <pc:docMk/>
            <pc:sldMk cId="0" sldId="256"/>
            <ac:grpSpMk id="247" creationId="{00000000-0000-0000-0000-000000000000}"/>
          </ac:grpSpMkLst>
        </pc:grpChg>
      </pc:sldChg>
      <pc:sldChg chg="modSp mod">
        <pc:chgData name="XNU _" userId="9e006f9ccf9b405b" providerId="LiveId" clId="{50AFEFE6-CBA5-4878-8351-50F5534452DA}" dt="2025-05-19T05:19:26.780" v="189" actId="14100"/>
        <pc:sldMkLst>
          <pc:docMk/>
          <pc:sldMk cId="0" sldId="268"/>
        </pc:sldMkLst>
        <pc:spChg chg="mod">
          <ac:chgData name="XNU _" userId="9e006f9ccf9b405b" providerId="LiveId" clId="{50AFEFE6-CBA5-4878-8351-50F5534452DA}" dt="2025-05-19T05:19:26.780" v="189" actId="14100"/>
          <ac:spMkLst>
            <pc:docMk/>
            <pc:sldMk cId="0" sldId="268"/>
            <ac:spMk id="34" creationId="{450045B8-F9CD-800A-177F-E06B1BAAB86E}"/>
          </ac:spMkLst>
        </pc:spChg>
        <pc:spChg chg="mod">
          <ac:chgData name="XNU _" userId="9e006f9ccf9b405b" providerId="LiveId" clId="{50AFEFE6-CBA5-4878-8351-50F5534452DA}" dt="2025-05-19T05:19:16.832" v="186" actId="14100"/>
          <ac:spMkLst>
            <pc:docMk/>
            <pc:sldMk cId="0" sldId="268"/>
            <ac:spMk id="664" creationId="{00000000-0000-0000-0000-000000000000}"/>
          </ac:spMkLst>
        </pc:spChg>
      </pc:sldChg>
      <pc:sldChg chg="del">
        <pc:chgData name="XNU _" userId="9e006f9ccf9b405b" providerId="LiveId" clId="{50AFEFE6-CBA5-4878-8351-50F5534452DA}" dt="2025-05-19T05:19:38.159" v="190" actId="2696"/>
        <pc:sldMkLst>
          <pc:docMk/>
          <pc:sldMk cId="3013247596" sldId="314"/>
        </pc:sldMkLst>
      </pc:sldChg>
      <pc:sldChg chg="addSp delSp modSp mod">
        <pc:chgData name="XNU _" userId="9e006f9ccf9b405b" providerId="LiveId" clId="{50AFEFE6-CBA5-4878-8351-50F5534452DA}" dt="2025-05-19T05:42:53.085" v="405" actId="14100"/>
        <pc:sldMkLst>
          <pc:docMk/>
          <pc:sldMk cId="1753689293" sldId="315"/>
        </pc:sldMkLst>
        <pc:spChg chg="add">
          <ac:chgData name="XNU _" userId="9e006f9ccf9b405b" providerId="LiveId" clId="{50AFEFE6-CBA5-4878-8351-50F5534452DA}" dt="2025-05-19T05:37:23.633" v="328"/>
          <ac:spMkLst>
            <pc:docMk/>
            <pc:sldMk cId="1753689293" sldId="315"/>
            <ac:spMk id="2" creationId="{1268DBC7-E896-F4AF-01EA-78D26F492A57}"/>
          </ac:spMkLst>
        </pc:spChg>
        <pc:spChg chg="add del mod">
          <ac:chgData name="XNU _" userId="9e006f9ccf9b405b" providerId="LiveId" clId="{50AFEFE6-CBA5-4878-8351-50F5534452DA}" dt="2025-05-19T05:38:43.815" v="351" actId="478"/>
          <ac:spMkLst>
            <pc:docMk/>
            <pc:sldMk cId="1753689293" sldId="315"/>
            <ac:spMk id="3" creationId="{5DBCD4A6-67F9-77C2-6900-73594A311278}"/>
          </ac:spMkLst>
        </pc:spChg>
        <pc:spChg chg="add del mod">
          <ac:chgData name="XNU _" userId="9e006f9ccf9b405b" providerId="LiveId" clId="{50AFEFE6-CBA5-4878-8351-50F5534452DA}" dt="2025-05-19T05:21:45.923" v="286" actId="478"/>
          <ac:spMkLst>
            <pc:docMk/>
            <pc:sldMk cId="1753689293" sldId="315"/>
            <ac:spMk id="3" creationId="{EA640873-F221-48CD-2E8D-00B3D00C890F}"/>
          </ac:spMkLst>
        </pc:spChg>
        <pc:spChg chg="add">
          <ac:chgData name="XNU _" userId="9e006f9ccf9b405b" providerId="LiveId" clId="{50AFEFE6-CBA5-4878-8351-50F5534452DA}" dt="2025-05-19T05:37:36.270" v="330"/>
          <ac:spMkLst>
            <pc:docMk/>
            <pc:sldMk cId="1753689293" sldId="315"/>
            <ac:spMk id="4" creationId="{27D99F39-7ECE-7EE4-C556-4A8B19D274F4}"/>
          </ac:spMkLst>
        </pc:spChg>
        <pc:spChg chg="add del mod">
          <ac:chgData name="XNU _" userId="9e006f9ccf9b405b" providerId="LiveId" clId="{50AFEFE6-CBA5-4878-8351-50F5534452DA}" dt="2025-05-19T05:21:50.239" v="288" actId="478"/>
          <ac:spMkLst>
            <pc:docMk/>
            <pc:sldMk cId="1753689293" sldId="315"/>
            <ac:spMk id="5" creationId="{0F0BD829-5C07-CBDE-EFAD-38F965019D7B}"/>
          </ac:spMkLst>
        </pc:spChg>
        <pc:spChg chg="add">
          <ac:chgData name="XNU _" userId="9e006f9ccf9b405b" providerId="LiveId" clId="{50AFEFE6-CBA5-4878-8351-50F5534452DA}" dt="2025-05-19T05:37:54.171" v="334"/>
          <ac:spMkLst>
            <pc:docMk/>
            <pc:sldMk cId="1753689293" sldId="315"/>
            <ac:spMk id="5" creationId="{4DC651C6-7EC9-9B41-49A4-E7A15ABE0093}"/>
          </ac:spMkLst>
        </pc:spChg>
        <pc:spChg chg="add mod">
          <ac:chgData name="XNU _" userId="9e006f9ccf9b405b" providerId="LiveId" clId="{50AFEFE6-CBA5-4878-8351-50F5534452DA}" dt="2025-05-19T05:42:53.085" v="405" actId="14100"/>
          <ac:spMkLst>
            <pc:docMk/>
            <pc:sldMk cId="1753689293" sldId="315"/>
            <ac:spMk id="6" creationId="{EE4D61A1-02BC-FE9D-1501-8671F7A0FF7B}"/>
          </ac:spMkLst>
        </pc:spChg>
        <pc:spChg chg="add del mod">
          <ac:chgData name="XNU _" userId="9e006f9ccf9b405b" providerId="LiveId" clId="{50AFEFE6-CBA5-4878-8351-50F5534452DA}" dt="2025-05-19T05:21:54.501" v="290" actId="478"/>
          <ac:spMkLst>
            <pc:docMk/>
            <pc:sldMk cId="1753689293" sldId="315"/>
            <ac:spMk id="7" creationId="{6295670E-0B4C-0E48-1668-FB06EA9C4684}"/>
          </ac:spMkLst>
        </pc:spChg>
        <pc:spChg chg="add del mod">
          <ac:chgData name="XNU _" userId="9e006f9ccf9b405b" providerId="LiveId" clId="{50AFEFE6-CBA5-4878-8351-50F5534452DA}" dt="2025-05-19T05:21:59.692" v="293" actId="478"/>
          <ac:spMkLst>
            <pc:docMk/>
            <pc:sldMk cId="1753689293" sldId="315"/>
            <ac:spMk id="9" creationId="{C9C8CED2-4D58-B383-C755-A884BC8C30EC}"/>
          </ac:spMkLst>
        </pc:spChg>
        <pc:spChg chg="add del mod">
          <ac:chgData name="XNU _" userId="9e006f9ccf9b405b" providerId="LiveId" clId="{50AFEFE6-CBA5-4878-8351-50F5534452DA}" dt="2025-05-19T05:22:00.441" v="294" actId="478"/>
          <ac:spMkLst>
            <pc:docMk/>
            <pc:sldMk cId="1753689293" sldId="315"/>
            <ac:spMk id="11" creationId="{6653C145-D091-61D3-85FA-F24A7E4B4166}"/>
          </ac:spMkLst>
        </pc:spChg>
        <pc:spChg chg="add del mod">
          <ac:chgData name="XNU _" userId="9e006f9ccf9b405b" providerId="LiveId" clId="{50AFEFE6-CBA5-4878-8351-50F5534452DA}" dt="2025-05-19T05:22:43.915" v="298" actId="478"/>
          <ac:spMkLst>
            <pc:docMk/>
            <pc:sldMk cId="1753689293" sldId="315"/>
            <ac:spMk id="13" creationId="{D725AE8F-3A0D-BE10-D5E7-3AAEEA83F8F3}"/>
          </ac:spMkLst>
        </pc:spChg>
        <pc:spChg chg="add del mod">
          <ac:chgData name="XNU _" userId="9e006f9ccf9b405b" providerId="LiveId" clId="{50AFEFE6-CBA5-4878-8351-50F5534452DA}" dt="2025-05-19T05:22:43.143" v="297" actId="478"/>
          <ac:spMkLst>
            <pc:docMk/>
            <pc:sldMk cId="1753689293" sldId="315"/>
            <ac:spMk id="15" creationId="{F313C2AF-B4B9-19BD-39EF-E54322607492}"/>
          </ac:spMkLst>
        </pc:spChg>
        <pc:spChg chg="add del mod">
          <ac:chgData name="XNU _" userId="9e006f9ccf9b405b" providerId="LiveId" clId="{50AFEFE6-CBA5-4878-8351-50F5534452DA}" dt="2025-05-19T05:22:48.398" v="301" actId="478"/>
          <ac:spMkLst>
            <pc:docMk/>
            <pc:sldMk cId="1753689293" sldId="315"/>
            <ac:spMk id="17" creationId="{ABA704BC-F026-1FA3-28BC-B1B2715A2B6E}"/>
          </ac:spMkLst>
        </pc:spChg>
        <pc:spChg chg="add del mod">
          <ac:chgData name="XNU _" userId="9e006f9ccf9b405b" providerId="LiveId" clId="{50AFEFE6-CBA5-4878-8351-50F5534452DA}" dt="2025-05-19T05:22:49.490" v="302" actId="478"/>
          <ac:spMkLst>
            <pc:docMk/>
            <pc:sldMk cId="1753689293" sldId="315"/>
            <ac:spMk id="19" creationId="{1121C445-8C68-271F-B248-6FACC562EDC5}"/>
          </ac:spMkLst>
        </pc:spChg>
        <pc:spChg chg="mod">
          <ac:chgData name="XNU _" userId="9e006f9ccf9b405b" providerId="LiveId" clId="{50AFEFE6-CBA5-4878-8351-50F5534452DA}" dt="2025-05-19T05:21:38.199" v="284" actId="1076"/>
          <ac:spMkLst>
            <pc:docMk/>
            <pc:sldMk cId="1753689293" sldId="315"/>
            <ac:spMk id="588" creationId="{03BA0565-F655-72C3-A5AF-194C1D691BCE}"/>
          </ac:spMkLst>
        </pc:spChg>
        <pc:spChg chg="del">
          <ac:chgData name="XNU _" userId="9e006f9ccf9b405b" providerId="LiveId" clId="{50AFEFE6-CBA5-4878-8351-50F5534452DA}" dt="2025-05-19T05:21:44.885" v="285" actId="478"/>
          <ac:spMkLst>
            <pc:docMk/>
            <pc:sldMk cId="1753689293" sldId="315"/>
            <ac:spMk id="589" creationId="{7AA7B119-E6CE-D74F-5D19-713FE2AA3E32}"/>
          </ac:spMkLst>
        </pc:spChg>
        <pc:spChg chg="del">
          <ac:chgData name="XNU _" userId="9e006f9ccf9b405b" providerId="LiveId" clId="{50AFEFE6-CBA5-4878-8351-50F5534452DA}" dt="2025-05-19T05:21:55.939" v="291" actId="478"/>
          <ac:spMkLst>
            <pc:docMk/>
            <pc:sldMk cId="1753689293" sldId="315"/>
            <ac:spMk id="590" creationId="{8F05D0C2-A41F-4C2C-6465-438218EAED11}"/>
          </ac:spMkLst>
        </pc:spChg>
        <pc:spChg chg="del">
          <ac:chgData name="XNU _" userId="9e006f9ccf9b405b" providerId="LiveId" clId="{50AFEFE6-CBA5-4878-8351-50F5534452DA}" dt="2025-05-19T05:22:41.594" v="296" actId="478"/>
          <ac:spMkLst>
            <pc:docMk/>
            <pc:sldMk cId="1753689293" sldId="315"/>
            <ac:spMk id="591" creationId="{08271E8D-6D42-9646-6218-8810F1457F52}"/>
          </ac:spMkLst>
        </pc:spChg>
        <pc:spChg chg="del">
          <ac:chgData name="XNU _" userId="9e006f9ccf9b405b" providerId="LiveId" clId="{50AFEFE6-CBA5-4878-8351-50F5534452DA}" dt="2025-05-19T05:22:45.353" v="299" actId="478"/>
          <ac:spMkLst>
            <pc:docMk/>
            <pc:sldMk cId="1753689293" sldId="315"/>
            <ac:spMk id="592" creationId="{BEB8D089-6A2E-F951-48BB-D3633B85F903}"/>
          </ac:spMkLst>
        </pc:spChg>
        <pc:spChg chg="add del">
          <ac:chgData name="XNU _" userId="9e006f9ccf9b405b" providerId="LiveId" clId="{50AFEFE6-CBA5-4878-8351-50F5534452DA}" dt="2025-05-19T05:21:51.955" v="289" actId="478"/>
          <ac:spMkLst>
            <pc:docMk/>
            <pc:sldMk cId="1753689293" sldId="315"/>
            <ac:spMk id="593" creationId="{ECA652F3-9013-0ECC-70B3-6B21EB674DEA}"/>
          </ac:spMkLst>
        </pc:spChg>
        <pc:spChg chg="del">
          <ac:chgData name="XNU _" userId="9e006f9ccf9b405b" providerId="LiveId" clId="{50AFEFE6-CBA5-4878-8351-50F5534452DA}" dt="2025-05-19T05:22:40.166" v="295" actId="478"/>
          <ac:spMkLst>
            <pc:docMk/>
            <pc:sldMk cId="1753689293" sldId="315"/>
            <ac:spMk id="594" creationId="{E20B5097-42F5-B459-1D67-EAE6A6D67080}"/>
          </ac:spMkLst>
        </pc:spChg>
        <pc:spChg chg="del">
          <ac:chgData name="XNU _" userId="9e006f9ccf9b405b" providerId="LiveId" clId="{50AFEFE6-CBA5-4878-8351-50F5534452DA}" dt="2025-05-19T05:21:57.391" v="292" actId="478"/>
          <ac:spMkLst>
            <pc:docMk/>
            <pc:sldMk cId="1753689293" sldId="315"/>
            <ac:spMk id="595" creationId="{0E4D3365-A587-4DDF-CD97-AA5B6F3862EB}"/>
          </ac:spMkLst>
        </pc:spChg>
        <pc:spChg chg="del">
          <ac:chgData name="XNU _" userId="9e006f9ccf9b405b" providerId="LiveId" clId="{50AFEFE6-CBA5-4878-8351-50F5534452DA}" dt="2025-05-19T05:22:46.869" v="300" actId="478"/>
          <ac:spMkLst>
            <pc:docMk/>
            <pc:sldMk cId="1753689293" sldId="315"/>
            <ac:spMk id="596" creationId="{EEDF4072-B87E-1F98-8CB2-DD0195AB153F}"/>
          </ac:spMkLst>
        </pc:spChg>
        <pc:grpChg chg="del mod">
          <ac:chgData name="XNU _" userId="9e006f9ccf9b405b" providerId="LiveId" clId="{50AFEFE6-CBA5-4878-8351-50F5534452DA}" dt="2025-05-19T05:38:40.162" v="348" actId="478"/>
          <ac:grpSpMkLst>
            <pc:docMk/>
            <pc:sldMk cId="1753689293" sldId="315"/>
            <ac:grpSpMk id="597" creationId="{2700FCD2-F6D2-D7FE-A96C-2FFCE7289A23}"/>
          </ac:grpSpMkLst>
        </pc:grpChg>
      </pc:sldChg>
      <pc:sldChg chg="addSp delSp modSp new mod">
        <pc:chgData name="XNU _" userId="9e006f9ccf9b405b" providerId="LiveId" clId="{50AFEFE6-CBA5-4878-8351-50F5534452DA}" dt="2025-05-19T05:35:42.983" v="327" actId="1076"/>
        <pc:sldMkLst>
          <pc:docMk/>
          <pc:sldMk cId="1578338405" sldId="316"/>
        </pc:sldMkLst>
        <pc:spChg chg="add del mod">
          <ac:chgData name="XNU _" userId="9e006f9ccf9b405b" providerId="LiveId" clId="{50AFEFE6-CBA5-4878-8351-50F5534452DA}" dt="2025-05-19T05:35:38.938" v="326" actId="1076"/>
          <ac:spMkLst>
            <pc:docMk/>
            <pc:sldMk cId="1578338405" sldId="316"/>
            <ac:spMk id="2" creationId="{6F73F39F-8906-A9E8-4536-A4726AA2431D}"/>
          </ac:spMkLst>
        </pc:spChg>
        <pc:spChg chg="add mod">
          <ac:chgData name="XNU _" userId="9e006f9ccf9b405b" providerId="LiveId" clId="{50AFEFE6-CBA5-4878-8351-50F5534452DA}" dt="2025-05-19T05:32:38.909" v="308"/>
          <ac:spMkLst>
            <pc:docMk/>
            <pc:sldMk cId="1578338405" sldId="316"/>
            <ac:spMk id="3" creationId="{9CEDA112-60A5-CB23-F685-78CA5D0C6026}"/>
          </ac:spMkLst>
        </pc:spChg>
        <pc:spChg chg="add mod">
          <ac:chgData name="XNU _" userId="9e006f9ccf9b405b" providerId="LiveId" clId="{50AFEFE6-CBA5-4878-8351-50F5534452DA}" dt="2025-05-19T05:32:53.591" v="315"/>
          <ac:spMkLst>
            <pc:docMk/>
            <pc:sldMk cId="1578338405" sldId="316"/>
            <ac:spMk id="4" creationId="{08FB917F-6BDC-2F0D-B527-FF55BB818F3C}"/>
          </ac:spMkLst>
        </pc:spChg>
        <pc:spChg chg="mod">
          <ac:chgData name="XNU _" userId="9e006f9ccf9b405b" providerId="LiveId" clId="{50AFEFE6-CBA5-4878-8351-50F5534452DA}" dt="2025-05-19T05:34:37.801" v="321"/>
          <ac:spMkLst>
            <pc:docMk/>
            <pc:sldMk cId="1578338405" sldId="316"/>
            <ac:spMk id="7" creationId="{A5B6E7FC-4013-5C85-3C28-CF910D0CCCAE}"/>
          </ac:spMkLst>
        </pc:spChg>
        <pc:spChg chg="mod">
          <ac:chgData name="XNU _" userId="9e006f9ccf9b405b" providerId="LiveId" clId="{50AFEFE6-CBA5-4878-8351-50F5534452DA}" dt="2025-05-19T05:34:37.801" v="321"/>
          <ac:spMkLst>
            <pc:docMk/>
            <pc:sldMk cId="1578338405" sldId="316"/>
            <ac:spMk id="8" creationId="{DFAD767E-32A6-0A39-CE52-DCAD7BC535C9}"/>
          </ac:spMkLst>
        </pc:spChg>
        <pc:spChg chg="mod">
          <ac:chgData name="XNU _" userId="9e006f9ccf9b405b" providerId="LiveId" clId="{50AFEFE6-CBA5-4878-8351-50F5534452DA}" dt="2025-05-19T05:34:37.801" v="321"/>
          <ac:spMkLst>
            <pc:docMk/>
            <pc:sldMk cId="1578338405" sldId="316"/>
            <ac:spMk id="11" creationId="{48EEAC5C-7488-EAF4-E4C1-CC10B81B5931}"/>
          </ac:spMkLst>
        </pc:spChg>
        <pc:spChg chg="mod">
          <ac:chgData name="XNU _" userId="9e006f9ccf9b405b" providerId="LiveId" clId="{50AFEFE6-CBA5-4878-8351-50F5534452DA}" dt="2025-05-19T05:34:37.801" v="321"/>
          <ac:spMkLst>
            <pc:docMk/>
            <pc:sldMk cId="1578338405" sldId="316"/>
            <ac:spMk id="19" creationId="{FCB92B9E-027F-E504-711A-2D18B3FED09F}"/>
          </ac:spMkLst>
        </pc:spChg>
        <pc:spChg chg="mod">
          <ac:chgData name="XNU _" userId="9e006f9ccf9b405b" providerId="LiveId" clId="{50AFEFE6-CBA5-4878-8351-50F5534452DA}" dt="2025-05-19T05:34:37.801" v="321"/>
          <ac:spMkLst>
            <pc:docMk/>
            <pc:sldMk cId="1578338405" sldId="316"/>
            <ac:spMk id="25" creationId="{E879209B-C3A8-DF47-62FD-ECF42C9FFED2}"/>
          </ac:spMkLst>
        </pc:spChg>
        <pc:spChg chg="mod">
          <ac:chgData name="XNU _" userId="9e006f9ccf9b405b" providerId="LiveId" clId="{50AFEFE6-CBA5-4878-8351-50F5534452DA}" dt="2025-05-19T05:34:37.801" v="321"/>
          <ac:spMkLst>
            <pc:docMk/>
            <pc:sldMk cId="1578338405" sldId="316"/>
            <ac:spMk id="32" creationId="{7476FC5C-B96B-E21E-6994-82B5E94AA5EB}"/>
          </ac:spMkLst>
        </pc:spChg>
        <pc:spChg chg="mod">
          <ac:chgData name="XNU _" userId="9e006f9ccf9b405b" providerId="LiveId" clId="{50AFEFE6-CBA5-4878-8351-50F5534452DA}" dt="2025-05-19T05:34:37.801" v="321"/>
          <ac:spMkLst>
            <pc:docMk/>
            <pc:sldMk cId="1578338405" sldId="316"/>
            <ac:spMk id="34" creationId="{23872AD9-BE36-9F16-EC5B-6B568D08109B}"/>
          </ac:spMkLst>
        </pc:spChg>
        <pc:spChg chg="mod">
          <ac:chgData name="XNU _" userId="9e006f9ccf9b405b" providerId="LiveId" clId="{50AFEFE6-CBA5-4878-8351-50F5534452DA}" dt="2025-05-19T05:34:37.801" v="321"/>
          <ac:spMkLst>
            <pc:docMk/>
            <pc:sldMk cId="1578338405" sldId="316"/>
            <ac:spMk id="42" creationId="{6F522095-EBB6-102D-7973-F30EC9FB6672}"/>
          </ac:spMkLst>
        </pc:spChg>
        <pc:spChg chg="mod">
          <ac:chgData name="XNU _" userId="9e006f9ccf9b405b" providerId="LiveId" clId="{50AFEFE6-CBA5-4878-8351-50F5534452DA}" dt="2025-05-19T05:34:37.801" v="321"/>
          <ac:spMkLst>
            <pc:docMk/>
            <pc:sldMk cId="1578338405" sldId="316"/>
            <ac:spMk id="49" creationId="{D380189E-7930-5AD2-E403-27E06802DB55}"/>
          </ac:spMkLst>
        </pc:spChg>
        <pc:spChg chg="mod">
          <ac:chgData name="XNU _" userId="9e006f9ccf9b405b" providerId="LiveId" clId="{50AFEFE6-CBA5-4878-8351-50F5534452DA}" dt="2025-05-19T05:34:37.801" v="321"/>
          <ac:spMkLst>
            <pc:docMk/>
            <pc:sldMk cId="1578338405" sldId="316"/>
            <ac:spMk id="50" creationId="{0CCF92D9-00D0-F698-8DF3-4B167CDFCC1E}"/>
          </ac:spMkLst>
        </pc:spChg>
        <pc:grpChg chg="mod">
          <ac:chgData name="XNU _" userId="9e006f9ccf9b405b" providerId="LiveId" clId="{50AFEFE6-CBA5-4878-8351-50F5534452DA}" dt="2025-05-19T05:35:42.983" v="327" actId="1076"/>
          <ac:grpSpMkLst>
            <pc:docMk/>
            <pc:sldMk cId="1578338405" sldId="316"/>
            <ac:grpSpMk id="5" creationId="{B356C9F2-BF62-E3C6-1C76-3D548A0BCE4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7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002A3060-C518-43BE-7ADF-B9AB2A746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>
            <a:extLst>
              <a:ext uri="{FF2B5EF4-FFF2-40B4-BE49-F238E27FC236}">
                <a16:creationId xmlns:a16="http://schemas.microsoft.com/office/drawing/2014/main" id="{CB6CE251-0EB6-2D09-D4E9-4CF78BAD3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>
            <a:extLst>
              <a:ext uri="{FF2B5EF4-FFF2-40B4-BE49-F238E27FC236}">
                <a16:creationId xmlns:a16="http://schemas.microsoft.com/office/drawing/2014/main" id="{5AEC053D-548A-0857-974C-0A53288D0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344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33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41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1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2" r:id="rId15"/>
    <p:sldLayoutId id="214748367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%C3%B3digo_abiert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1"/>
          <p:cNvGrpSpPr/>
          <p:nvPr/>
        </p:nvGrpSpPr>
        <p:grpSpPr>
          <a:xfrm>
            <a:off x="6223" y="-516795"/>
            <a:ext cx="3274859" cy="6003449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GitHub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&lt;Solo anuar y xnuviko&gt;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677639" y="297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más comunes =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280991" y="1168562"/>
            <a:ext cx="6582017" cy="29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bg2"/>
                </a:solidFill>
              </a:rPr>
              <a:t>Desarrollo de Software: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 Para gestionar proyectos de software, tanto individuales como en equipo ”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tx2"/>
                </a:solidFill>
              </a:rPr>
              <a:t>Proyectos Open </a:t>
            </a:r>
            <a:r>
              <a:rPr lang="es-MX" sz="1600" dirty="0" err="1">
                <a:solidFill>
                  <a:schemeClr val="tx2"/>
                </a:solidFill>
              </a:rPr>
              <a:t>Source</a:t>
            </a:r>
            <a:r>
              <a:rPr lang="es-MX" sz="1600" dirty="0">
                <a:solidFill>
                  <a:schemeClr val="tx2"/>
                </a:solidFill>
              </a:rPr>
              <a:t>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 Usado por comunidades para compartir y colaborar en proyectos de código abierto ”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1"/>
                </a:solidFill>
              </a:rPr>
              <a:t>Control de Documentos: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 Ideal para rastrear cambios en documentos, tesis, o trabajos colaborativos “</a:t>
            </a: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1278193" y="1165856"/>
            <a:ext cx="6577781" cy="3376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2"/>
                </a:solidFill>
              </a:rPr>
              <a:t>Gestión de Proyectos: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 Con GitHub </a:t>
            </a:r>
            <a:r>
              <a:rPr lang="es-MX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Projects</a:t>
            </a:r>
            <a:r>
              <a:rPr lang="es-MX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permite planificar y gestionar tareas “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3"/>
                </a:solidFill>
              </a:rPr>
              <a:t>Automatización de Flujos de Trabajo: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 Configuración de acciones como pruebas automatizadas o despliegues con GitHub </a:t>
            </a:r>
            <a:r>
              <a:rPr lang="es-MX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Actions</a:t>
            </a:r>
            <a:r>
              <a:rPr lang="es-MX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“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4"/>
                </a:solidFill>
              </a:rPr>
              <a:t>Portafolios de Programadores: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Muchos desarrolladores lo usan para mostrar su trabajo a empleadores ”</a:t>
            </a: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" name="Google Shape;497;p38">
            <a:extLst>
              <a:ext uri="{FF2B5EF4-FFF2-40B4-BE49-F238E27FC236}">
                <a16:creationId xmlns:a16="http://schemas.microsoft.com/office/drawing/2014/main" id="{36B16627-65FA-45EE-B510-59AE81F29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639" y="297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más comunes =</a:t>
            </a:r>
            <a:endParaRPr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5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020600" y="1586753"/>
            <a:ext cx="7102800" cy="227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Ventajas</a:t>
            </a:r>
            <a:r>
              <a:rPr lang="en" dirty="0"/>
              <a:t> 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r>
              <a:rPr lang="en" dirty="0"/>
              <a:t> </a:t>
            </a:r>
            <a:r>
              <a:rPr lang="en" dirty="0">
                <a:solidFill>
                  <a:schemeClr val="bg2"/>
                </a:solidFill>
              </a:rPr>
              <a:t>Desventajas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643764" y="319550"/>
            <a:ext cx="30808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Ventajas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" name="Google Shape;523;p39">
            <a:extLst>
              <a:ext uri="{FF2B5EF4-FFF2-40B4-BE49-F238E27FC236}">
                <a16:creationId xmlns:a16="http://schemas.microsoft.com/office/drawing/2014/main" id="{22B899CE-EA14-4824-9FA6-7DA7DE53C494}"/>
              </a:ext>
            </a:extLst>
          </p:cNvPr>
          <p:cNvSpPr txBox="1">
            <a:spLocks/>
          </p:cNvSpPr>
          <p:nvPr/>
        </p:nvSpPr>
        <p:spPr>
          <a:xfrm>
            <a:off x="5432612" y="312175"/>
            <a:ext cx="31832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/>
            <a:r>
              <a:rPr lang="es-MX" dirty="0">
                <a:solidFill>
                  <a:schemeClr val="bg2"/>
                </a:solidFill>
              </a:rPr>
              <a:t>Desventajas</a:t>
            </a:r>
          </a:p>
        </p:txBody>
      </p:sp>
      <p:sp>
        <p:nvSpPr>
          <p:cNvPr id="45" name="Google Shape;498;p38">
            <a:extLst>
              <a:ext uri="{FF2B5EF4-FFF2-40B4-BE49-F238E27FC236}">
                <a16:creationId xmlns:a16="http://schemas.microsoft.com/office/drawing/2014/main" id="{E7EF71B7-7F62-42BA-BAEC-047B8062E4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5521" y="1376729"/>
            <a:ext cx="3737356" cy="3447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Acceso y Disponibilidad: 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Almacena proyectos en la nube, accesibles desde cualquier lugar.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Historial y Seguridad: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Puedes recuperar cualquier versión previa del proyecto.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Integraciones Amplias: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Compatible con numerosas herramientas de desarrollo y productividad.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Promoción de Proyectos: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Los repositorios públicos pueden atraer colaboradores o empleadores.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Google Shape;498;p38">
            <a:extLst>
              <a:ext uri="{FF2B5EF4-FFF2-40B4-BE49-F238E27FC236}">
                <a16:creationId xmlns:a16="http://schemas.microsoft.com/office/drawing/2014/main" id="{0EF7A251-B7B1-4179-9056-185202619DCB}"/>
              </a:ext>
            </a:extLst>
          </p:cNvPr>
          <p:cNvSpPr txBox="1">
            <a:spLocks/>
          </p:cNvSpPr>
          <p:nvPr/>
        </p:nvSpPr>
        <p:spPr>
          <a:xfrm>
            <a:off x="4823012" y="1384104"/>
            <a:ext cx="4005469" cy="344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Curva de Aprendizaje: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Aunque poderoso, entender Git y GitHub puede ser complicado para principiantes.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Requiere Conexión a Internet: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Muchas funciones dependen de la conectividad.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Costo para Empresas: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Las características avanzadas (como repositorios privados ilimitados) tienen costo para equipos grandes.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902;p50">
            <a:extLst>
              <a:ext uri="{FF2B5EF4-FFF2-40B4-BE49-F238E27FC236}">
                <a16:creationId xmlns:a16="http://schemas.microsoft.com/office/drawing/2014/main" id="{D9E0A978-DBD2-A614-1B44-70BBBBC842F1}"/>
              </a:ext>
            </a:extLst>
          </p:cNvPr>
          <p:cNvSpPr txBox="1">
            <a:spLocks/>
          </p:cNvSpPr>
          <p:nvPr/>
        </p:nvSpPr>
        <p:spPr>
          <a:xfrm>
            <a:off x="1755324" y="1492707"/>
            <a:ext cx="6474171" cy="19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s-MX" sz="5400" dirty="0">
                <a:solidFill>
                  <a:schemeClr val="accent2"/>
                </a:solidFill>
              </a:rPr>
              <a:t>COMO </a:t>
            </a:r>
            <a:r>
              <a:rPr lang="es-MX" sz="5400" dirty="0">
                <a:solidFill>
                  <a:schemeClr val="tx2">
                    <a:lumMod val="75000"/>
                  </a:schemeClr>
                </a:solidFill>
              </a:rPr>
              <a:t>USAR</a:t>
            </a:r>
            <a:r>
              <a:rPr lang="es-MX" sz="5400" dirty="0">
                <a:solidFill>
                  <a:schemeClr val="accent2"/>
                </a:solidFill>
              </a:rPr>
              <a:t> </a:t>
            </a:r>
            <a:r>
              <a:rPr lang="es-MX" sz="5400" dirty="0">
                <a:solidFill>
                  <a:schemeClr val="accent5">
                    <a:lumMod val="90000"/>
                  </a:schemeClr>
                </a:solidFill>
              </a:rPr>
              <a:t>GITHUB</a:t>
            </a:r>
          </a:p>
        </p:txBody>
      </p:sp>
      <p:sp>
        <p:nvSpPr>
          <p:cNvPr id="7" name="Google Shape;918;p50">
            <a:extLst>
              <a:ext uri="{FF2B5EF4-FFF2-40B4-BE49-F238E27FC236}">
                <a16:creationId xmlns:a16="http://schemas.microsoft.com/office/drawing/2014/main" id="{6DCD8F7C-F827-EB66-2CD7-EE1214AEDC28}"/>
              </a:ext>
            </a:extLst>
          </p:cNvPr>
          <p:cNvSpPr txBox="1"/>
          <p:nvPr/>
        </p:nvSpPr>
        <p:spPr>
          <a:xfrm>
            <a:off x="2225537" y="165881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" name="Google Shape;919;p50">
            <a:extLst>
              <a:ext uri="{FF2B5EF4-FFF2-40B4-BE49-F238E27FC236}">
                <a16:creationId xmlns:a16="http://schemas.microsoft.com/office/drawing/2014/main" id="{3A85B29F-D964-ADE9-1393-A3FD7EFAF87E}"/>
              </a:ext>
            </a:extLst>
          </p:cNvPr>
          <p:cNvSpPr txBox="1"/>
          <p:nvPr/>
        </p:nvSpPr>
        <p:spPr>
          <a:xfrm>
            <a:off x="7396008" y="3191486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0" y="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685786" y="19271"/>
            <a:ext cx="8013951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Crear organizacion e instalar git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319025" y="1744827"/>
            <a:ext cx="3400452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requiere crear una cuenta en git y crear una organización ya que gracias a esta misma, podemos crear roles y colaboraciones con otras personas.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226313" y="1287221"/>
            <a:ext cx="371333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organizacion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subTitle" idx="13"/>
          </p:nvPr>
        </p:nvSpPr>
        <p:spPr>
          <a:xfrm>
            <a:off x="4351265" y="1258213"/>
            <a:ext cx="281955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Descargar git 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641;p42">
            <a:extLst>
              <a:ext uri="{FF2B5EF4-FFF2-40B4-BE49-F238E27FC236}">
                <a16:creationId xmlns:a16="http://schemas.microsoft.com/office/drawing/2014/main" id="{2CA533BE-DB8E-180A-A7FD-287C4EB73F11}"/>
              </a:ext>
            </a:extLst>
          </p:cNvPr>
          <p:cNvSpPr txBox="1">
            <a:spLocks/>
          </p:cNvSpPr>
          <p:nvPr/>
        </p:nvSpPr>
        <p:spPr>
          <a:xfrm>
            <a:off x="4351265" y="1608469"/>
            <a:ext cx="4038522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MX" dirty="0"/>
              <a:t>Para poder ingresar de manera local desde una computadora a todo lo que es git se tiene que instalar, se descargan todas las extensiones con sus ayudas para utilizar en la terminal y poder trabajar con ello.</a:t>
            </a:r>
          </a:p>
          <a:p>
            <a:pPr marL="0" indent="0"/>
            <a:endParaRPr lang="es-MX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0" y="-39510"/>
            <a:ext cx="8430900" cy="105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Como subir proyectos utilizando codigos en git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703" name="Google Shape;703;p43"/>
          <p:cNvSpPr txBox="1"/>
          <p:nvPr/>
        </p:nvSpPr>
        <p:spPr>
          <a:xfrm>
            <a:off x="7383990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724CC2-813F-FD66-60CE-8A26173A2460}"/>
              </a:ext>
            </a:extLst>
          </p:cNvPr>
          <p:cNvSpPr txBox="1"/>
          <p:nvPr/>
        </p:nvSpPr>
        <p:spPr>
          <a:xfrm>
            <a:off x="122294" y="1163648"/>
            <a:ext cx="424575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git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config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--global user.name "Anuar Pacheco"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git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config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--global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user.email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“Anuar@gmail.com"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480906-84A3-3B62-C9E2-2D4DA55337D2}"/>
              </a:ext>
            </a:extLst>
          </p:cNvPr>
          <p:cNvSpPr txBox="1"/>
          <p:nvPr/>
        </p:nvSpPr>
        <p:spPr>
          <a:xfrm>
            <a:off x="4659070" y="1265631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Configura tu identidad global. Es necesaria para poder hacer </a:t>
            </a:r>
            <a:r>
              <a:rPr lang="es-MX" sz="105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commits</a:t>
            </a:r>
            <a:r>
              <a:rPr lang="es-MX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663197E-5D56-18D8-56C5-6BA94EDEC777}"/>
              </a:ext>
            </a:extLst>
          </p:cNvPr>
          <p:cNvSpPr/>
          <p:nvPr/>
        </p:nvSpPr>
        <p:spPr>
          <a:xfrm>
            <a:off x="4368052" y="1318772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18833A-BE7F-A8F9-E1AF-1E77A9E50BA4}"/>
              </a:ext>
            </a:extLst>
          </p:cNvPr>
          <p:cNvSpPr txBox="1"/>
          <p:nvPr/>
        </p:nvSpPr>
        <p:spPr>
          <a:xfrm>
            <a:off x="122294" y="1686597"/>
            <a:ext cx="939938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init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4438DFC-0729-635C-3EA5-C1E13A8F42CE}"/>
              </a:ext>
            </a:extLst>
          </p:cNvPr>
          <p:cNvSpPr/>
          <p:nvPr/>
        </p:nvSpPr>
        <p:spPr>
          <a:xfrm>
            <a:off x="1062232" y="1736435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2D9C36-15C9-86D2-1C04-3497FB154D3F}"/>
              </a:ext>
            </a:extLst>
          </p:cNvPr>
          <p:cNvSpPr txBox="1"/>
          <p:nvPr/>
        </p:nvSpPr>
        <p:spPr>
          <a:xfrm>
            <a:off x="1295989" y="1709864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Inicializa un nuevo repositorio Git en la carpeta local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5E45D0-207B-7299-35E2-7CBDB0C77515}"/>
              </a:ext>
            </a:extLst>
          </p:cNvPr>
          <p:cNvSpPr txBox="1"/>
          <p:nvPr/>
        </p:nvSpPr>
        <p:spPr>
          <a:xfrm>
            <a:off x="122293" y="1975707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add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vuelos.py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EC762F-ECB8-5109-7E3F-AEE591F9356D}"/>
              </a:ext>
            </a:extLst>
          </p:cNvPr>
          <p:cNvSpPr txBox="1"/>
          <p:nvPr/>
        </p:nvSpPr>
        <p:spPr>
          <a:xfrm>
            <a:off x="122292" y="2755084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status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42FB98A-CD02-42E1-F159-741AE89D4061}"/>
              </a:ext>
            </a:extLst>
          </p:cNvPr>
          <p:cNvSpPr/>
          <p:nvPr/>
        </p:nvSpPr>
        <p:spPr>
          <a:xfrm>
            <a:off x="1811626" y="2157781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8BC7CE5-FD23-0F6F-3F9E-E660E0B2620F}"/>
              </a:ext>
            </a:extLst>
          </p:cNvPr>
          <p:cNvSpPr txBox="1"/>
          <p:nvPr/>
        </p:nvSpPr>
        <p:spPr>
          <a:xfrm>
            <a:off x="2087716" y="2118802"/>
            <a:ext cx="5784374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Agrega todos los archivos modificados de manera local al proyecto en repositorio en </a:t>
            </a:r>
            <a:r>
              <a:rPr lang="es-MX" sz="1050" dirty="0" err="1">
                <a:solidFill>
                  <a:schemeClr val="tx1"/>
                </a:solidFill>
              </a:rPr>
              <a:t>github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E1BBA82-0CEB-1CCD-9C9B-5EB4C9E99AD2}"/>
              </a:ext>
            </a:extLst>
          </p:cNvPr>
          <p:cNvSpPr txBox="1"/>
          <p:nvPr/>
        </p:nvSpPr>
        <p:spPr>
          <a:xfrm>
            <a:off x="122292" y="2527742"/>
            <a:ext cx="3858442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commit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–m “Primer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commit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del proyecto”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023EAB9D-923B-43D0-DB11-C2A735682FA6}"/>
              </a:ext>
            </a:extLst>
          </p:cNvPr>
          <p:cNvSpPr/>
          <p:nvPr/>
        </p:nvSpPr>
        <p:spPr>
          <a:xfrm>
            <a:off x="3863855" y="2562987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1C34A3-BF13-FCFB-FACB-AB41B0B5B103}"/>
              </a:ext>
            </a:extLst>
          </p:cNvPr>
          <p:cNvSpPr txBox="1"/>
          <p:nvPr/>
        </p:nvSpPr>
        <p:spPr>
          <a:xfrm>
            <a:off x="4120545" y="2509146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Guarda cambios en el historial de repositorio.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27D3F9B-27C9-3FED-854E-DBF80D6B2E6B}"/>
              </a:ext>
            </a:extLst>
          </p:cNvPr>
          <p:cNvSpPr txBox="1"/>
          <p:nvPr/>
        </p:nvSpPr>
        <p:spPr>
          <a:xfrm>
            <a:off x="122292" y="2226031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add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.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D2C37C7A-106B-5F11-FA6B-CF58710EBA72}"/>
              </a:ext>
            </a:extLst>
          </p:cNvPr>
          <p:cNvSpPr/>
          <p:nvPr/>
        </p:nvSpPr>
        <p:spPr>
          <a:xfrm>
            <a:off x="1179110" y="2829453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CB1BC81-BB77-1A22-A4CF-DBCA1A1E25D0}"/>
              </a:ext>
            </a:extLst>
          </p:cNvPr>
          <p:cNvSpPr txBox="1"/>
          <p:nvPr/>
        </p:nvSpPr>
        <p:spPr>
          <a:xfrm>
            <a:off x="1412867" y="2772757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Muestra los archivos que se están modificando pero sin hacer nada con ellos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7626EF8-B087-E501-B77F-6F7AA2619165}"/>
              </a:ext>
            </a:extLst>
          </p:cNvPr>
          <p:cNvSpPr txBox="1"/>
          <p:nvPr/>
        </p:nvSpPr>
        <p:spPr>
          <a:xfrm>
            <a:off x="116162" y="3023288"/>
            <a:ext cx="5741498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remote add origin https://github.com/tuusuario/tu-repo.git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7311258E-329D-AAAE-8F12-23C43B9B9F56}"/>
              </a:ext>
            </a:extLst>
          </p:cNvPr>
          <p:cNvSpPr/>
          <p:nvPr/>
        </p:nvSpPr>
        <p:spPr>
          <a:xfrm>
            <a:off x="5539125" y="3058432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AB7C08F-31DD-0AC2-9B2D-CA1F0837E284}"/>
              </a:ext>
            </a:extLst>
          </p:cNvPr>
          <p:cNvSpPr txBox="1"/>
          <p:nvPr/>
        </p:nvSpPr>
        <p:spPr>
          <a:xfrm>
            <a:off x="5784614" y="3009573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Conecta el proyecto local con el repositorio de GitHub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393DE03-895E-0B88-8F0C-1CBA25EA1D99}"/>
              </a:ext>
            </a:extLst>
          </p:cNvPr>
          <p:cNvSpPr txBox="1"/>
          <p:nvPr/>
        </p:nvSpPr>
        <p:spPr>
          <a:xfrm>
            <a:off x="116162" y="3338967"/>
            <a:ext cx="574149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pull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origin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main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96BCE3F8-3DEA-C52D-D6A9-73E2CC08FE78}"/>
              </a:ext>
            </a:extLst>
          </p:cNvPr>
          <p:cNvSpPr/>
          <p:nvPr/>
        </p:nvSpPr>
        <p:spPr>
          <a:xfrm>
            <a:off x="2045383" y="3418759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8C74BA-3FAF-16C5-162D-9CC19647FBA1}"/>
              </a:ext>
            </a:extLst>
          </p:cNvPr>
          <p:cNvSpPr txBox="1"/>
          <p:nvPr/>
        </p:nvSpPr>
        <p:spPr>
          <a:xfrm>
            <a:off x="2245173" y="3376177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Descarga cambios nuevos desde GitHub y los fusiona con tu proyecto local (</a:t>
            </a:r>
            <a:r>
              <a:rPr lang="es-MX" sz="1050" dirty="0" err="1">
                <a:solidFill>
                  <a:schemeClr val="tx1"/>
                </a:solidFill>
              </a:rPr>
              <a:t>refresh</a:t>
            </a:r>
            <a:r>
              <a:rPr lang="es-MX" sz="1050" dirty="0">
                <a:solidFill>
                  <a:schemeClr val="tx1"/>
                </a:solidFill>
              </a:rPr>
              <a:t>).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4" name="Google Shape;702;p43">
            <a:extLst>
              <a:ext uri="{FF2B5EF4-FFF2-40B4-BE49-F238E27FC236}">
                <a16:creationId xmlns:a16="http://schemas.microsoft.com/office/drawing/2014/main" id="{450045B8-F9CD-800A-177F-E06B1BAAB86E}"/>
              </a:ext>
            </a:extLst>
          </p:cNvPr>
          <p:cNvSpPr txBox="1"/>
          <p:nvPr/>
        </p:nvSpPr>
        <p:spPr>
          <a:xfrm rot="10800000">
            <a:off x="-2" y="246394"/>
            <a:ext cx="788021" cy="7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9B730D-872F-3F92-3D49-63B3F76DE57E}"/>
              </a:ext>
            </a:extLst>
          </p:cNvPr>
          <p:cNvSpPr txBox="1"/>
          <p:nvPr/>
        </p:nvSpPr>
        <p:spPr>
          <a:xfrm>
            <a:off x="116162" y="3601060"/>
            <a:ext cx="574149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push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8EBDB1A0-007E-E0DB-F97A-2B7924CFD2DF}"/>
              </a:ext>
            </a:extLst>
          </p:cNvPr>
          <p:cNvSpPr/>
          <p:nvPr/>
        </p:nvSpPr>
        <p:spPr>
          <a:xfrm>
            <a:off x="1034543" y="3678301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8DBD43-D642-6AD3-CBBC-6BEF2EC7DDD8}"/>
              </a:ext>
            </a:extLst>
          </p:cNvPr>
          <p:cNvSpPr txBox="1"/>
          <p:nvPr/>
        </p:nvSpPr>
        <p:spPr>
          <a:xfrm>
            <a:off x="116162" y="3626449"/>
            <a:ext cx="574149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push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5CB35C-6871-4497-D612-1640CB76F52C}"/>
              </a:ext>
            </a:extLst>
          </p:cNvPr>
          <p:cNvSpPr txBox="1"/>
          <p:nvPr/>
        </p:nvSpPr>
        <p:spPr>
          <a:xfrm>
            <a:off x="1325577" y="3651730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Confirma los archivos que van a entrar.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Roles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8"/>
          </p:nvPr>
        </p:nvSpPr>
        <p:spPr>
          <a:xfrm>
            <a:off x="1193549" y="126966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ROL:</a:t>
            </a:r>
            <a:endParaRPr dirty="0"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105697" y="1266296"/>
            <a:ext cx="966832" cy="3573836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702;p43">
            <a:extLst>
              <a:ext uri="{FF2B5EF4-FFF2-40B4-BE49-F238E27FC236}">
                <a16:creationId xmlns:a16="http://schemas.microsoft.com/office/drawing/2014/main" id="{EE05389B-CBF1-FBD3-6418-FAF517BAF918}"/>
              </a:ext>
            </a:extLst>
          </p:cNvPr>
          <p:cNvSpPr txBox="1"/>
          <p:nvPr/>
        </p:nvSpPr>
        <p:spPr>
          <a:xfrm rot="10800000">
            <a:off x="481156" y="401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E292123-5FF7-7B5F-0704-4F61B82FC130}"/>
              </a:ext>
            </a:extLst>
          </p:cNvPr>
          <p:cNvSpPr txBox="1"/>
          <p:nvPr/>
        </p:nvSpPr>
        <p:spPr>
          <a:xfrm>
            <a:off x="1193549" y="1888730"/>
            <a:ext cx="720287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Read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9" name="Google Shape;596;p41">
            <a:extLst>
              <a:ext uri="{FF2B5EF4-FFF2-40B4-BE49-F238E27FC236}">
                <a16:creationId xmlns:a16="http://schemas.microsoft.com/office/drawing/2014/main" id="{6349210A-F4D9-1112-C5BA-6E67AA1638E4}"/>
              </a:ext>
            </a:extLst>
          </p:cNvPr>
          <p:cNvSpPr txBox="1">
            <a:spLocks/>
          </p:cNvSpPr>
          <p:nvPr/>
        </p:nvSpPr>
        <p:spPr>
          <a:xfrm>
            <a:off x="2781590" y="1345124"/>
            <a:ext cx="402758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MX" dirty="0"/>
              <a:t>QUE PUEDE HACER: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288D21-FB33-A4E8-5BD7-EE1452F9E410}"/>
              </a:ext>
            </a:extLst>
          </p:cNvPr>
          <p:cNvSpPr txBox="1"/>
          <p:nvPr/>
        </p:nvSpPr>
        <p:spPr>
          <a:xfrm>
            <a:off x="1189248" y="3961473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Maintain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901426-EE69-AD63-21B9-EB805A23AD93}"/>
              </a:ext>
            </a:extLst>
          </p:cNvPr>
          <p:cNvSpPr txBox="1"/>
          <p:nvPr/>
        </p:nvSpPr>
        <p:spPr>
          <a:xfrm>
            <a:off x="1189248" y="3345029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Write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9BDF7B-1E58-86A4-9F74-780B20F69C22}"/>
              </a:ext>
            </a:extLst>
          </p:cNvPr>
          <p:cNvSpPr txBox="1"/>
          <p:nvPr/>
        </p:nvSpPr>
        <p:spPr>
          <a:xfrm>
            <a:off x="1158679" y="2684903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Triage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9C6D61D-52AB-E380-3E3E-F736C6D95C55}"/>
              </a:ext>
            </a:extLst>
          </p:cNvPr>
          <p:cNvSpPr txBox="1"/>
          <p:nvPr/>
        </p:nvSpPr>
        <p:spPr>
          <a:xfrm>
            <a:off x="1193548" y="4439668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Admin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5CC9FD-A040-FC0A-DC6A-574CCA64C6A6}"/>
              </a:ext>
            </a:extLst>
          </p:cNvPr>
          <p:cNvSpPr txBox="1"/>
          <p:nvPr/>
        </p:nvSpPr>
        <p:spPr>
          <a:xfrm>
            <a:off x="2811603" y="1895559"/>
            <a:ext cx="3829827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Ver el código, </a:t>
            </a:r>
            <a:r>
              <a:rPr lang="es-MX" sz="1050" dirty="0" err="1">
                <a:solidFill>
                  <a:schemeClr val="tx1"/>
                </a:solidFill>
              </a:rPr>
              <a:t>issues</a:t>
            </a:r>
            <a:r>
              <a:rPr lang="es-MX" sz="1050" dirty="0">
                <a:solidFill>
                  <a:schemeClr val="tx1"/>
                </a:solidFill>
              </a:rPr>
              <a:t> y </a:t>
            </a:r>
            <a:r>
              <a:rPr lang="es-MX" sz="1050" dirty="0" err="1">
                <a:solidFill>
                  <a:schemeClr val="tx1"/>
                </a:solidFill>
              </a:rPr>
              <a:t>pull</a:t>
            </a:r>
            <a:r>
              <a:rPr lang="es-MX" sz="1050" dirty="0">
                <a:solidFill>
                  <a:schemeClr val="tx1"/>
                </a:solidFill>
              </a:rPr>
              <a:t> </a:t>
            </a:r>
            <a:r>
              <a:rPr lang="es-MX" sz="1050" dirty="0" err="1">
                <a:solidFill>
                  <a:schemeClr val="tx1"/>
                </a:solidFill>
              </a:rPr>
              <a:t>requests</a:t>
            </a:r>
            <a:r>
              <a:rPr lang="es-MX" sz="1050" dirty="0">
                <a:solidFill>
                  <a:schemeClr val="tx1"/>
                </a:solidFill>
              </a:rPr>
              <a:t>. Clonar el repositorio.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0807C3-89C4-B353-CA8D-B16836C4428D}"/>
              </a:ext>
            </a:extLst>
          </p:cNvPr>
          <p:cNvSpPr txBox="1"/>
          <p:nvPr/>
        </p:nvSpPr>
        <p:spPr>
          <a:xfrm>
            <a:off x="2781590" y="2691796"/>
            <a:ext cx="5607002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Ver y </a:t>
            </a:r>
            <a:r>
              <a:rPr lang="es-MX" sz="1050" b="1" dirty="0">
                <a:solidFill>
                  <a:schemeClr val="tx1"/>
                </a:solidFill>
              </a:rPr>
              <a:t>gestionar </a:t>
            </a:r>
            <a:r>
              <a:rPr lang="es-MX" sz="1050" b="1" dirty="0" err="1">
                <a:solidFill>
                  <a:schemeClr val="tx1"/>
                </a:solidFill>
              </a:rPr>
              <a:t>issues</a:t>
            </a:r>
            <a:r>
              <a:rPr lang="es-MX" sz="1050" b="1" dirty="0">
                <a:solidFill>
                  <a:schemeClr val="tx1"/>
                </a:solidFill>
              </a:rPr>
              <a:t> y </a:t>
            </a:r>
            <a:r>
              <a:rPr lang="es-MX" sz="1050" b="1" dirty="0" err="1">
                <a:solidFill>
                  <a:schemeClr val="tx1"/>
                </a:solidFill>
              </a:rPr>
              <a:t>PRs</a:t>
            </a:r>
            <a:r>
              <a:rPr lang="es-MX" sz="1050" dirty="0">
                <a:solidFill>
                  <a:schemeClr val="tx1"/>
                </a:solidFill>
              </a:rPr>
              <a:t>: etiquetar, asignar, cerrar o reabrir (sin tocar el código).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C5D424F-9EEA-D1E7-22AA-68D83C36FFBB}"/>
              </a:ext>
            </a:extLst>
          </p:cNvPr>
          <p:cNvSpPr txBox="1"/>
          <p:nvPr/>
        </p:nvSpPr>
        <p:spPr>
          <a:xfrm>
            <a:off x="2781590" y="3346302"/>
            <a:ext cx="4950484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Todo lo anterior </a:t>
            </a:r>
            <a:r>
              <a:rPr lang="es-MX" sz="1050" b="1" dirty="0">
                <a:solidFill>
                  <a:schemeClr val="tx1"/>
                </a:solidFill>
              </a:rPr>
              <a:t>+ subir cambios (</a:t>
            </a:r>
            <a:r>
              <a:rPr lang="es-MX" sz="1050" b="1" dirty="0" err="1">
                <a:solidFill>
                  <a:schemeClr val="tx1"/>
                </a:solidFill>
              </a:rPr>
              <a:t>push</a:t>
            </a:r>
            <a:r>
              <a:rPr lang="es-MX" sz="1050" b="1" dirty="0">
                <a:solidFill>
                  <a:schemeClr val="tx1"/>
                </a:solidFill>
              </a:rPr>
              <a:t>)</a:t>
            </a:r>
            <a:r>
              <a:rPr lang="es-MX" sz="1050" dirty="0">
                <a:solidFill>
                  <a:schemeClr val="tx1"/>
                </a:solidFill>
              </a:rPr>
              <a:t> al código, crear ramas y aceptar </a:t>
            </a:r>
            <a:r>
              <a:rPr lang="es-MX" sz="1050" dirty="0" err="1">
                <a:solidFill>
                  <a:schemeClr val="tx1"/>
                </a:solidFill>
              </a:rPr>
              <a:t>PRs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2F30B6A-8F39-49D8-1D78-6193570838E2}"/>
              </a:ext>
            </a:extLst>
          </p:cNvPr>
          <p:cNvSpPr txBox="1"/>
          <p:nvPr/>
        </p:nvSpPr>
        <p:spPr>
          <a:xfrm>
            <a:off x="2811603" y="3921099"/>
            <a:ext cx="587856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Puede </a:t>
            </a:r>
            <a:r>
              <a:rPr lang="es-MX" sz="1050" b="1" dirty="0">
                <a:solidFill>
                  <a:schemeClr val="tx1"/>
                </a:solidFill>
              </a:rPr>
              <a:t>configurar el repo</a:t>
            </a:r>
            <a:r>
              <a:rPr lang="es-MX" sz="1050" dirty="0">
                <a:solidFill>
                  <a:schemeClr val="tx1"/>
                </a:solidFill>
              </a:rPr>
              <a:t> (por ejemplo: etiquetas, ramas protegidas, wikis), pero no borrarlo.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34EDFA-BC80-2371-A614-5106443065F2}"/>
              </a:ext>
            </a:extLst>
          </p:cNvPr>
          <p:cNvSpPr txBox="1"/>
          <p:nvPr/>
        </p:nvSpPr>
        <p:spPr>
          <a:xfrm>
            <a:off x="2781590" y="4405958"/>
            <a:ext cx="6226701" cy="28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200" dirty="0">
                <a:solidFill>
                  <a:schemeClr val="tx1"/>
                </a:solidFill>
              </a:rPr>
              <a:t>Tiene </a:t>
            </a:r>
            <a:r>
              <a:rPr lang="es-MX" sz="1200" b="1" dirty="0">
                <a:solidFill>
                  <a:schemeClr val="tx1"/>
                </a:solidFill>
              </a:rPr>
              <a:t>control total</a:t>
            </a:r>
            <a:r>
              <a:rPr lang="es-MX" sz="1200" dirty="0">
                <a:solidFill>
                  <a:schemeClr val="tx1"/>
                </a:solidFill>
              </a:rPr>
              <a:t>: cambiar visibilidad, eliminar el repositorio, invitar o quitar miembros.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6B63A1-1DA1-127E-7CA1-704991024204}"/>
              </a:ext>
            </a:extLst>
          </p:cNvPr>
          <p:cNvSpPr txBox="1"/>
          <p:nvPr/>
        </p:nvSpPr>
        <p:spPr>
          <a:xfrm>
            <a:off x="2821740" y="2137344"/>
            <a:ext cx="3829827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pt-BR" sz="1050" dirty="0">
                <a:solidFill>
                  <a:schemeClr val="accent2">
                    <a:lumMod val="75000"/>
                  </a:schemeClr>
                </a:solidFill>
              </a:rPr>
              <a:t>Ideal para observadores o revisores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472620F-0A35-B98D-BC33-C1F60D9C6227}"/>
              </a:ext>
            </a:extLst>
          </p:cNvPr>
          <p:cNvSpPr txBox="1"/>
          <p:nvPr/>
        </p:nvSpPr>
        <p:spPr>
          <a:xfrm>
            <a:off x="2781590" y="2955782"/>
            <a:ext cx="3829827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Perfecto para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</a:rPr>
              <a:t>testers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 o quienes gestionan tareas.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DCEC1BD-826F-1F85-5E2E-B8D2EDDE124F}"/>
              </a:ext>
            </a:extLst>
          </p:cNvPr>
          <p:cNvSpPr txBox="1"/>
          <p:nvPr/>
        </p:nvSpPr>
        <p:spPr>
          <a:xfrm>
            <a:off x="2793889" y="3551396"/>
            <a:ext cx="3829827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Para quienes colaboran directamente con el código.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0909069-115B-AF81-1726-B499EA10D03C}"/>
              </a:ext>
            </a:extLst>
          </p:cNvPr>
          <p:cNvSpPr txBox="1"/>
          <p:nvPr/>
        </p:nvSpPr>
        <p:spPr>
          <a:xfrm>
            <a:off x="2811602" y="4137941"/>
            <a:ext cx="497798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Para alguien técnico que ayuda a gestionar el proyecto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3EAF5BE-51E7-8893-AC02-96F7FD6394AB}"/>
              </a:ext>
            </a:extLst>
          </p:cNvPr>
          <p:cNvSpPr txBox="1"/>
          <p:nvPr/>
        </p:nvSpPr>
        <p:spPr>
          <a:xfrm>
            <a:off x="2781588" y="4651333"/>
            <a:ext cx="3829827" cy="27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Solo para líderes o dueños del repositorio</a:t>
            </a:r>
            <a:endParaRPr kumimoji="0" lang="es-MX" sz="7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BD92F85C-CE48-B4F1-A7D2-3B9C360CF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>
            <a:extLst>
              <a:ext uri="{FF2B5EF4-FFF2-40B4-BE49-F238E27FC236}">
                <a16:creationId xmlns:a16="http://schemas.microsoft.com/office/drawing/2014/main" id="{03BA0565-F655-72C3-A5AF-194C1D691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700" y="588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Beneficios de utilizar Github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4D61A1-02BC-FE9D-1501-8671F7A0F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31" y="1394890"/>
            <a:ext cx="758893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-Control de versiones distribuido: cada desarrollador trabaja con un repositorio completo en local,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pudiendo sincronizar cambios sin depender de un servidor central.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-Colaboración estructurada: las ramas y los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permiten desarrollar funciones en paralelo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revisar código y resolver conflictos antes de fusionar.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-Historial claro y trazabilidad: cada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registra autor, fecha y mensaje, facilitando auditorías, reversiones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análisis de la evolución.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-CI/CD integrada: con GitHub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automatizan pruebas,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despliegues en cada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asegurando calidad y velocidad.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-Gestión de incidencias y proyectos: Issues,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milestones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tableros Kanban integrados ayudan a planificar, asignar y dar seguimiento a tareas y bugs.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-Ecosistema e integraciones: amplio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marketplace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apps, escaneo de seguridad de dependencias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visibilidad open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atraer contribuciones y acelerar el desarrollo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8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</a:rPr>
              <a:t>Conclusiones</a:t>
            </a:r>
            <a:endParaRPr sz="36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78051" y="688137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 </a:t>
            </a:r>
            <a:r>
              <a:rPr lang="en" dirty="0">
                <a:solidFill>
                  <a:schemeClr val="accent4"/>
                </a:solidFill>
              </a:rPr>
              <a:t>de la Presentación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1164375743"/>
              </p:ext>
            </p:extLst>
          </p:nvPr>
        </p:nvGraphicFramePr>
        <p:xfrm>
          <a:off x="720000" y="1487175"/>
          <a:ext cx="7704000" cy="1807625"/>
        </p:xfrm>
        <a:graphic>
          <a:graphicData uri="http://schemas.openxmlformats.org/drawingml/2006/table">
            <a:tbl>
              <a:tblPr>
                <a:noFill/>
                <a:tableStyleId>{CAE939F6-382F-4BDF-9671-945D147C30CA}</a:tableStyleId>
              </a:tblPr>
              <a:tblGrid>
                <a:gridCol w="24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 ¿Qué es GitHub?</a:t>
                      </a:r>
                      <a:endParaRPr sz="1100" dirty="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 resumen de lo que es GitHUb y su historia.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 Funciones y             </a:t>
                      </a:r>
                      <a:r>
                        <a:rPr lang="en" sz="1100" dirty="0">
                          <a:solidFill>
                            <a:schemeClr val="bg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</a:t>
                      </a:r>
                      <a:r>
                        <a:rPr lang="es-MX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aracterísticas</a:t>
                      </a:r>
                      <a:endParaRPr sz="1100" dirty="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Explicación breve de su funcionamiento principal y características.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 Aplicaciones y Usos</a:t>
                      </a:r>
                      <a:endParaRPr sz="1100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Mención de las aplicaciones y usos que tiene GitHub en la actualidad.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5. Ventajas y Desventajas</a:t>
                      </a:r>
                      <a:endParaRPr sz="1100" dirty="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Presentación de las ventajas y desventajas acuales de su uso.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6. Conclsución y           </a:t>
                      </a:r>
                      <a:r>
                        <a:rPr lang="en" sz="1100" dirty="0">
                          <a:solidFill>
                            <a:schemeClr val="bg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lang="en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demostración</a:t>
                      </a:r>
                      <a:endParaRPr sz="1100"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Conclusión de los integrantes y aplicación de GitHub en cada equipo.</a:t>
                      </a: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0" name="Google Shape;300;p32"/>
          <p:cNvSpPr txBox="1"/>
          <p:nvPr/>
        </p:nvSpPr>
        <p:spPr>
          <a:xfrm>
            <a:off x="720000" y="4142300"/>
            <a:ext cx="306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more info:</a:t>
            </a:r>
            <a:b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endParaRPr sz="11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4024276" y="4142300"/>
            <a:ext cx="440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visit our sister projects:</a:t>
            </a:r>
            <a:b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F39F-8906-A9E8-4536-A4726AA2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005" y="1049190"/>
            <a:ext cx="4757644" cy="3660020"/>
          </a:xfrm>
        </p:spPr>
        <p:txBody>
          <a:bodyPr/>
          <a:lstStyle/>
          <a:p>
            <a:pPr algn="just"/>
            <a:r>
              <a:rPr lang="es-ES" sz="1200" dirty="0"/>
              <a:t>GitHub es la plataforma líder para el control de versiones y la colaboración en proyectos de software, ya que permite a cada desarrollador trabajar con un repositorio completo de forma distribuida, crear ramas y </a:t>
            </a:r>
            <a:r>
              <a:rPr lang="es-ES" sz="1200" dirty="0" err="1"/>
              <a:t>pull</a:t>
            </a:r>
            <a:r>
              <a:rPr lang="es-ES" sz="1200" dirty="0"/>
              <a:t> </a:t>
            </a:r>
            <a:r>
              <a:rPr lang="es-ES" sz="1200" dirty="0" err="1"/>
              <a:t>requests</a:t>
            </a:r>
            <a:r>
              <a:rPr lang="es-ES" sz="1200" dirty="0"/>
              <a:t> para integrar cambios de manera ordenada y segura, y mantener un historial detallado de autoría y fecha de cada modificación. Asimismo, ofrece flujos de trabajo automatizados mediante GitHub </a:t>
            </a:r>
            <a:r>
              <a:rPr lang="es-ES" sz="1200" dirty="0" err="1"/>
              <a:t>Actions</a:t>
            </a:r>
            <a:r>
              <a:rPr lang="es-ES" sz="1200" dirty="0"/>
              <a:t> que garantizan la calidad del código y aceleran las entregas, y un sistema integrado de gestión de incidencias, </a:t>
            </a:r>
            <a:r>
              <a:rPr lang="es-ES" sz="1200" dirty="0" err="1"/>
              <a:t>milestones</a:t>
            </a:r>
            <a:r>
              <a:rPr lang="es-ES" sz="1200" dirty="0"/>
              <a:t> y tableros de proyectos que facilita la planificación y el seguimiento de tareas. Gracias a su amplio ecosistema de integraciones, </a:t>
            </a:r>
            <a:r>
              <a:rPr lang="es-ES" sz="1200" dirty="0" err="1"/>
              <a:t>marketplace</a:t>
            </a:r>
            <a:r>
              <a:rPr lang="es-ES" sz="1200" dirty="0"/>
              <a:t> de aplicaciones y escaneos de seguridad de dependencias, GitHub fomenta las mejores prácticas de desarrollo, mejora la trazabilidad y fortalece la seguridad del código. Finalmente, al publicar proyectos en GitHub se maximiza la visibilidad y la posibilidad de contribuciones de la comunidad open </a:t>
            </a:r>
            <a:r>
              <a:rPr lang="es-ES" sz="1200" dirty="0" err="1"/>
              <a:t>source</a:t>
            </a:r>
            <a:r>
              <a:rPr lang="es-ES" sz="1200" dirty="0"/>
              <a:t>, impulsando la innovación y la adopción de soluciones colaborativas.</a:t>
            </a:r>
            <a:br>
              <a:rPr lang="es-ES" sz="1400" dirty="0"/>
            </a:br>
            <a:endParaRPr lang="es-MX" sz="1400" dirty="0"/>
          </a:p>
        </p:txBody>
      </p:sp>
      <p:grpSp>
        <p:nvGrpSpPr>
          <p:cNvPr id="5" name="Google Shape;709;p44">
            <a:extLst>
              <a:ext uri="{FF2B5EF4-FFF2-40B4-BE49-F238E27FC236}">
                <a16:creationId xmlns:a16="http://schemas.microsoft.com/office/drawing/2014/main" id="{B356C9F2-BF62-E3C6-1C76-3D548A0BCE4D}"/>
              </a:ext>
            </a:extLst>
          </p:cNvPr>
          <p:cNvGrpSpPr/>
          <p:nvPr/>
        </p:nvGrpSpPr>
        <p:grpSpPr>
          <a:xfrm>
            <a:off x="378051" y="546888"/>
            <a:ext cx="2932044" cy="3907563"/>
            <a:chOff x="335642" y="696438"/>
            <a:chExt cx="2932044" cy="3907563"/>
          </a:xfrm>
        </p:grpSpPr>
        <p:sp>
          <p:nvSpPr>
            <p:cNvPr id="6" name="Google Shape;710;p44">
              <a:extLst>
                <a:ext uri="{FF2B5EF4-FFF2-40B4-BE49-F238E27FC236}">
                  <a16:creationId xmlns:a16="http://schemas.microsoft.com/office/drawing/2014/main" id="{E511FEBA-FF7E-4F4B-3CA3-45DC41CAB777}"/>
                </a:ext>
              </a:extLst>
            </p:cNvPr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1;p44">
              <a:extLst>
                <a:ext uri="{FF2B5EF4-FFF2-40B4-BE49-F238E27FC236}">
                  <a16:creationId xmlns:a16="http://schemas.microsoft.com/office/drawing/2014/main" id="{A5B6E7FC-4013-5C85-3C28-CF910D0CCCAE}"/>
                </a:ext>
              </a:extLst>
            </p:cNvPr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2;p44">
              <a:extLst>
                <a:ext uri="{FF2B5EF4-FFF2-40B4-BE49-F238E27FC236}">
                  <a16:creationId xmlns:a16="http://schemas.microsoft.com/office/drawing/2014/main" id="{DFAD767E-32A6-0A39-CE52-DCAD7BC535C9}"/>
                </a:ext>
              </a:extLst>
            </p:cNvPr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3;p44">
              <a:extLst>
                <a:ext uri="{FF2B5EF4-FFF2-40B4-BE49-F238E27FC236}">
                  <a16:creationId xmlns:a16="http://schemas.microsoft.com/office/drawing/2014/main" id="{14C1BC67-369F-CEB9-39A4-5D8B57008FFC}"/>
                </a:ext>
              </a:extLst>
            </p:cNvPr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4;p44">
              <a:extLst>
                <a:ext uri="{FF2B5EF4-FFF2-40B4-BE49-F238E27FC236}">
                  <a16:creationId xmlns:a16="http://schemas.microsoft.com/office/drawing/2014/main" id="{2C925D7E-50FE-F883-C0E0-A4E32F8157E5}"/>
                </a:ext>
              </a:extLst>
            </p:cNvPr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5;p44">
              <a:extLst>
                <a:ext uri="{FF2B5EF4-FFF2-40B4-BE49-F238E27FC236}">
                  <a16:creationId xmlns:a16="http://schemas.microsoft.com/office/drawing/2014/main" id="{48EEAC5C-7488-EAF4-E4C1-CC10B81B5931}"/>
                </a:ext>
              </a:extLst>
            </p:cNvPr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6;p44">
              <a:extLst>
                <a:ext uri="{FF2B5EF4-FFF2-40B4-BE49-F238E27FC236}">
                  <a16:creationId xmlns:a16="http://schemas.microsoft.com/office/drawing/2014/main" id="{3CAD7806-E5ED-B025-7F27-5DF187724E7B}"/>
                </a:ext>
              </a:extLst>
            </p:cNvPr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7;p44">
              <a:extLst>
                <a:ext uri="{FF2B5EF4-FFF2-40B4-BE49-F238E27FC236}">
                  <a16:creationId xmlns:a16="http://schemas.microsoft.com/office/drawing/2014/main" id="{BE96E814-26A4-62A9-2841-824320FE6E15}"/>
                </a:ext>
              </a:extLst>
            </p:cNvPr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8;p44">
              <a:extLst>
                <a:ext uri="{FF2B5EF4-FFF2-40B4-BE49-F238E27FC236}">
                  <a16:creationId xmlns:a16="http://schemas.microsoft.com/office/drawing/2014/main" id="{7CD7CA0D-068D-03AB-37D0-3DB9D56DD489}"/>
                </a:ext>
              </a:extLst>
            </p:cNvPr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9;p44">
              <a:extLst>
                <a:ext uri="{FF2B5EF4-FFF2-40B4-BE49-F238E27FC236}">
                  <a16:creationId xmlns:a16="http://schemas.microsoft.com/office/drawing/2014/main" id="{FDE1E4D8-EAF4-D905-8D76-1DBE0A20218C}"/>
                </a:ext>
              </a:extLst>
            </p:cNvPr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0;p44">
              <a:extLst>
                <a:ext uri="{FF2B5EF4-FFF2-40B4-BE49-F238E27FC236}">
                  <a16:creationId xmlns:a16="http://schemas.microsoft.com/office/drawing/2014/main" id="{DF7D2245-6237-77C3-91EC-0A7DA7452DB5}"/>
                </a:ext>
              </a:extLst>
            </p:cNvPr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1;p44">
              <a:extLst>
                <a:ext uri="{FF2B5EF4-FFF2-40B4-BE49-F238E27FC236}">
                  <a16:creationId xmlns:a16="http://schemas.microsoft.com/office/drawing/2014/main" id="{3EE5E777-12EC-BA46-2F70-40E63EDB02C8}"/>
                </a:ext>
              </a:extLst>
            </p:cNvPr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2;p44">
              <a:extLst>
                <a:ext uri="{FF2B5EF4-FFF2-40B4-BE49-F238E27FC236}">
                  <a16:creationId xmlns:a16="http://schemas.microsoft.com/office/drawing/2014/main" id="{1DCD23B2-AF5F-63EF-140C-6CC499B07436}"/>
                </a:ext>
              </a:extLst>
            </p:cNvPr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3;p44">
              <a:extLst>
                <a:ext uri="{FF2B5EF4-FFF2-40B4-BE49-F238E27FC236}">
                  <a16:creationId xmlns:a16="http://schemas.microsoft.com/office/drawing/2014/main" id="{FCB92B9E-027F-E504-711A-2D18B3FED09F}"/>
                </a:ext>
              </a:extLst>
            </p:cNvPr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;p44">
              <a:extLst>
                <a:ext uri="{FF2B5EF4-FFF2-40B4-BE49-F238E27FC236}">
                  <a16:creationId xmlns:a16="http://schemas.microsoft.com/office/drawing/2014/main" id="{5557479A-50D2-A8D5-55AB-19E9E393054D}"/>
                </a:ext>
              </a:extLst>
            </p:cNvPr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5;p44">
              <a:extLst>
                <a:ext uri="{FF2B5EF4-FFF2-40B4-BE49-F238E27FC236}">
                  <a16:creationId xmlns:a16="http://schemas.microsoft.com/office/drawing/2014/main" id="{5A8A28BD-250A-52B1-6498-6E9B453D7AD9}"/>
                </a:ext>
              </a:extLst>
            </p:cNvPr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6;p44">
              <a:extLst>
                <a:ext uri="{FF2B5EF4-FFF2-40B4-BE49-F238E27FC236}">
                  <a16:creationId xmlns:a16="http://schemas.microsoft.com/office/drawing/2014/main" id="{D73DA847-BC8C-9DC9-1E3A-5E870A1FDA6D}"/>
                </a:ext>
              </a:extLst>
            </p:cNvPr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7;p44">
              <a:extLst>
                <a:ext uri="{FF2B5EF4-FFF2-40B4-BE49-F238E27FC236}">
                  <a16:creationId xmlns:a16="http://schemas.microsoft.com/office/drawing/2014/main" id="{F9E9678F-7742-A503-B6A7-870CC2BF011B}"/>
                </a:ext>
              </a:extLst>
            </p:cNvPr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8;p44">
              <a:extLst>
                <a:ext uri="{FF2B5EF4-FFF2-40B4-BE49-F238E27FC236}">
                  <a16:creationId xmlns:a16="http://schemas.microsoft.com/office/drawing/2014/main" id="{7D5E8F23-88B7-B755-1C27-26A14AFF31A7}"/>
                </a:ext>
              </a:extLst>
            </p:cNvPr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9;p44">
              <a:extLst>
                <a:ext uri="{FF2B5EF4-FFF2-40B4-BE49-F238E27FC236}">
                  <a16:creationId xmlns:a16="http://schemas.microsoft.com/office/drawing/2014/main" id="{E879209B-C3A8-DF47-62FD-ECF42C9FFED2}"/>
                </a:ext>
              </a:extLst>
            </p:cNvPr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0;p44">
              <a:extLst>
                <a:ext uri="{FF2B5EF4-FFF2-40B4-BE49-F238E27FC236}">
                  <a16:creationId xmlns:a16="http://schemas.microsoft.com/office/drawing/2014/main" id="{37B2BD8C-A31C-178E-431A-D737AE6C7AEA}"/>
                </a:ext>
              </a:extLst>
            </p:cNvPr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1;p44">
              <a:extLst>
                <a:ext uri="{FF2B5EF4-FFF2-40B4-BE49-F238E27FC236}">
                  <a16:creationId xmlns:a16="http://schemas.microsoft.com/office/drawing/2014/main" id="{4EF0E3EE-9032-9515-54AF-B39F8CE51505}"/>
                </a:ext>
              </a:extLst>
            </p:cNvPr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2;p44">
              <a:extLst>
                <a:ext uri="{FF2B5EF4-FFF2-40B4-BE49-F238E27FC236}">
                  <a16:creationId xmlns:a16="http://schemas.microsoft.com/office/drawing/2014/main" id="{A2E61FD1-A131-E073-72B5-DD16A4D50FDA}"/>
                </a:ext>
              </a:extLst>
            </p:cNvPr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3;p44">
              <a:extLst>
                <a:ext uri="{FF2B5EF4-FFF2-40B4-BE49-F238E27FC236}">
                  <a16:creationId xmlns:a16="http://schemas.microsoft.com/office/drawing/2014/main" id="{4171B8AF-7976-A5AA-9D11-193697525E94}"/>
                </a:ext>
              </a:extLst>
            </p:cNvPr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4;p44">
              <a:extLst>
                <a:ext uri="{FF2B5EF4-FFF2-40B4-BE49-F238E27FC236}">
                  <a16:creationId xmlns:a16="http://schemas.microsoft.com/office/drawing/2014/main" id="{DBA85F7B-431E-3BFC-5A66-7B228868E185}"/>
                </a:ext>
              </a:extLst>
            </p:cNvPr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5;p44">
              <a:extLst>
                <a:ext uri="{FF2B5EF4-FFF2-40B4-BE49-F238E27FC236}">
                  <a16:creationId xmlns:a16="http://schemas.microsoft.com/office/drawing/2014/main" id="{1E2CF3A1-F9DF-E642-7236-41C6B6E9E850}"/>
                </a:ext>
              </a:extLst>
            </p:cNvPr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6;p44">
              <a:extLst>
                <a:ext uri="{FF2B5EF4-FFF2-40B4-BE49-F238E27FC236}">
                  <a16:creationId xmlns:a16="http://schemas.microsoft.com/office/drawing/2014/main" id="{7476FC5C-B96B-E21E-6994-82B5E94AA5EB}"/>
                </a:ext>
              </a:extLst>
            </p:cNvPr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7;p44">
              <a:extLst>
                <a:ext uri="{FF2B5EF4-FFF2-40B4-BE49-F238E27FC236}">
                  <a16:creationId xmlns:a16="http://schemas.microsoft.com/office/drawing/2014/main" id="{93690175-F21C-1DEF-3C94-0AD0749BC96C}"/>
                </a:ext>
              </a:extLst>
            </p:cNvPr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8;p44">
              <a:extLst>
                <a:ext uri="{FF2B5EF4-FFF2-40B4-BE49-F238E27FC236}">
                  <a16:creationId xmlns:a16="http://schemas.microsoft.com/office/drawing/2014/main" id="{23872AD9-BE36-9F16-EC5B-6B568D08109B}"/>
                </a:ext>
              </a:extLst>
            </p:cNvPr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9;p44">
              <a:extLst>
                <a:ext uri="{FF2B5EF4-FFF2-40B4-BE49-F238E27FC236}">
                  <a16:creationId xmlns:a16="http://schemas.microsoft.com/office/drawing/2014/main" id="{B1A65271-B8B8-DBB6-D58A-26D5637BAAAD}"/>
                </a:ext>
              </a:extLst>
            </p:cNvPr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0;p44">
              <a:extLst>
                <a:ext uri="{FF2B5EF4-FFF2-40B4-BE49-F238E27FC236}">
                  <a16:creationId xmlns:a16="http://schemas.microsoft.com/office/drawing/2014/main" id="{787865F4-9627-F9E2-486F-B43595C54B36}"/>
                </a:ext>
              </a:extLst>
            </p:cNvPr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1;p44">
              <a:extLst>
                <a:ext uri="{FF2B5EF4-FFF2-40B4-BE49-F238E27FC236}">
                  <a16:creationId xmlns:a16="http://schemas.microsoft.com/office/drawing/2014/main" id="{700C9AB1-EFFA-E8D4-D458-F422BE64E2CF}"/>
                </a:ext>
              </a:extLst>
            </p:cNvPr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2;p44">
              <a:extLst>
                <a:ext uri="{FF2B5EF4-FFF2-40B4-BE49-F238E27FC236}">
                  <a16:creationId xmlns:a16="http://schemas.microsoft.com/office/drawing/2014/main" id="{C43249BC-3F32-AE19-3C01-B0D0A0EE6B28}"/>
                </a:ext>
              </a:extLst>
            </p:cNvPr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3;p44">
              <a:extLst>
                <a:ext uri="{FF2B5EF4-FFF2-40B4-BE49-F238E27FC236}">
                  <a16:creationId xmlns:a16="http://schemas.microsoft.com/office/drawing/2014/main" id="{ABC97710-231B-729B-BCFE-1B80AEA57B31}"/>
                </a:ext>
              </a:extLst>
            </p:cNvPr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4;p44">
              <a:extLst>
                <a:ext uri="{FF2B5EF4-FFF2-40B4-BE49-F238E27FC236}">
                  <a16:creationId xmlns:a16="http://schemas.microsoft.com/office/drawing/2014/main" id="{73F02A19-9D78-FB94-647D-BEB1BA9F3C52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5;p44">
              <a:extLst>
                <a:ext uri="{FF2B5EF4-FFF2-40B4-BE49-F238E27FC236}">
                  <a16:creationId xmlns:a16="http://schemas.microsoft.com/office/drawing/2014/main" id="{90BDBA9F-8268-84CF-94DF-45586EC6ECA6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6;p44">
              <a:extLst>
                <a:ext uri="{FF2B5EF4-FFF2-40B4-BE49-F238E27FC236}">
                  <a16:creationId xmlns:a16="http://schemas.microsoft.com/office/drawing/2014/main" id="{6F522095-EBB6-102D-7973-F30EC9FB6672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7;p44">
              <a:extLst>
                <a:ext uri="{FF2B5EF4-FFF2-40B4-BE49-F238E27FC236}">
                  <a16:creationId xmlns:a16="http://schemas.microsoft.com/office/drawing/2014/main" id="{71727A5F-AC6A-B296-81CD-B85C5776BBCC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8;p44">
              <a:extLst>
                <a:ext uri="{FF2B5EF4-FFF2-40B4-BE49-F238E27FC236}">
                  <a16:creationId xmlns:a16="http://schemas.microsoft.com/office/drawing/2014/main" id="{D9F713E5-8BD1-D9E4-2858-45E85B967F97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9;p44">
              <a:extLst>
                <a:ext uri="{FF2B5EF4-FFF2-40B4-BE49-F238E27FC236}">
                  <a16:creationId xmlns:a16="http://schemas.microsoft.com/office/drawing/2014/main" id="{595B479D-59F5-B20F-47F6-0CDE10C87C90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0;p44">
              <a:extLst>
                <a:ext uri="{FF2B5EF4-FFF2-40B4-BE49-F238E27FC236}">
                  <a16:creationId xmlns:a16="http://schemas.microsoft.com/office/drawing/2014/main" id="{FC84621F-CD98-951B-1E60-D729270A4C08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1;p44">
              <a:extLst>
                <a:ext uri="{FF2B5EF4-FFF2-40B4-BE49-F238E27FC236}">
                  <a16:creationId xmlns:a16="http://schemas.microsoft.com/office/drawing/2014/main" id="{969574CF-0EA7-DF4B-C096-6A12F0D1B290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2;p44">
              <a:extLst>
                <a:ext uri="{FF2B5EF4-FFF2-40B4-BE49-F238E27FC236}">
                  <a16:creationId xmlns:a16="http://schemas.microsoft.com/office/drawing/2014/main" id="{E951F919-B269-4FCE-8F90-047CF75A8897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3;p44">
              <a:extLst>
                <a:ext uri="{FF2B5EF4-FFF2-40B4-BE49-F238E27FC236}">
                  <a16:creationId xmlns:a16="http://schemas.microsoft.com/office/drawing/2014/main" id="{D380189E-7930-5AD2-E403-27E06802DB55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4;p44">
              <a:extLst>
                <a:ext uri="{FF2B5EF4-FFF2-40B4-BE49-F238E27FC236}">
                  <a16:creationId xmlns:a16="http://schemas.microsoft.com/office/drawing/2014/main" id="{0CCF92D9-00D0-F698-8DF3-4B167CDFCC1E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833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5"/>
          <p:cNvGrpSpPr/>
          <p:nvPr/>
        </p:nvGrpSpPr>
        <p:grpSpPr>
          <a:xfrm>
            <a:off x="350039" y="2658140"/>
            <a:ext cx="4328287" cy="217318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 dirty="0">
                <a:solidFill>
                  <a:srgbClr val="FD515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¿Qué es GitHub?</a:t>
            </a:r>
            <a:endParaRPr lang="es-MX" sz="5400" b="1" dirty="0">
              <a:solidFill>
                <a:srgbClr val="FD515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D5151"/>
                </a:solidFill>
              </a:rPr>
              <a:t>1</a:t>
            </a:r>
            <a:endParaRPr b="1" dirty="0">
              <a:solidFill>
                <a:srgbClr val="FD5151"/>
              </a:solidFill>
            </a:endParaRPr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831688" y="3406584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Antecedentes 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402750" y="4008025"/>
            <a:ext cx="8340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Fira Code"/>
                <a:cs typeface="Fira Code"/>
                <a:sym typeface="Fira Code"/>
              </a:rPr>
              <a:t>“</a:t>
            </a:r>
            <a:endParaRPr sz="5000" dirty="0">
              <a:solidFill>
                <a:schemeClr val="accent5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4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Descripición </a:t>
            </a:r>
            <a:r>
              <a:rPr lang="en" dirty="0">
                <a:solidFill>
                  <a:schemeClr val="accent2"/>
                </a:solidFill>
                <a:latin typeface="Comfortaa"/>
              </a:rPr>
              <a:t>{</a:t>
            </a:r>
            <a:endParaRPr dirty="0">
              <a:solidFill>
                <a:schemeClr val="accent2"/>
              </a:solidFill>
              <a:latin typeface="Comfortaa"/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677639" y="1784049"/>
            <a:ext cx="4245998" cy="125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GitHub es una plataforma de control de versiones gratuita que sirve para gestionar proyectos y permite colaborar con una gran comunidad de desarrolladores. </a:t>
            </a:r>
          </a:p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El código de los proyectos alojados en GitHub se almacena generalmente de forma </a:t>
            </a: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  <a:hlinkClick r:id="rId3" tooltip="Código abier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pública</a:t>
            </a:r>
            <a:r>
              <a:rPr lang="es-MX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5D0C9F66-D3B2-4184-AA01-119CD825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18" y="1784049"/>
            <a:ext cx="3710763" cy="20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522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Antecedentes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  <a:latin typeface="Comfortaa"/>
              </a:rPr>
              <a:t>{</a:t>
            </a:r>
            <a:endParaRPr dirty="0">
              <a:solidFill>
                <a:schemeClr val="accent2"/>
              </a:solidFill>
              <a:latin typeface="Comfortaa"/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4286253" y="1601412"/>
            <a:ext cx="3800409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GitHub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fue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desarrollado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por 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Chris </a:t>
            </a:r>
            <a:r>
              <a:rPr lang="en-US" b="1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Wanstrath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P. J. Hyett, Tom Preston-Werner y Scott Chacon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usando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el framework 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Ruby on Rails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Desde enero de 2010, GitHub opera bajo el nombre de GitHub, Inc. Anteriormente era conocida como </a:t>
            </a:r>
            <a:r>
              <a:rPr lang="es-MX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Logical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Awesome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LLC. </a:t>
            </a: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Fue c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omprado en 2018 por Microsoft.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7D5662C-DBDF-4875-ADBA-B35970E3D79C}"/>
              </a:ext>
            </a:extLst>
          </p:cNvPr>
          <p:cNvGrpSpPr/>
          <p:nvPr/>
        </p:nvGrpSpPr>
        <p:grpSpPr>
          <a:xfrm>
            <a:off x="911352" y="1168562"/>
            <a:ext cx="2505449" cy="2741022"/>
            <a:chOff x="380737" y="1158635"/>
            <a:chExt cx="2505449" cy="274102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07B9EC9-78EE-4781-B485-3FA08B866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956" y="1168562"/>
              <a:ext cx="1187416" cy="1287559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57AEC15-D2E8-47AE-B777-CCF0A6F78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1372" y="1158635"/>
              <a:ext cx="1314814" cy="1305263"/>
            </a:xfrm>
            <a:prstGeom prst="rect">
              <a:avLst/>
            </a:prstGeom>
          </p:spPr>
        </p:pic>
        <p:pic>
          <p:nvPicPr>
            <p:cNvPr id="2056" name="Picture 8" descr="GitHub co-founder Tom Preston-Werner builds new tools for a developer ...">
              <a:extLst>
                <a:ext uri="{FF2B5EF4-FFF2-40B4-BE49-F238E27FC236}">
                  <a16:creationId xmlns:a16="http://schemas.microsoft.com/office/drawing/2014/main" id="{5C7806A0-47ED-4434-AF1C-16D6900ED1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8" r="8052"/>
            <a:stretch/>
          </p:blipFill>
          <p:spPr bwMode="auto">
            <a:xfrm>
              <a:off x="380737" y="2456121"/>
              <a:ext cx="1182690" cy="144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3A348F5-99A8-43BE-B4DE-3A740DF3B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7262" y="2465324"/>
              <a:ext cx="1298924" cy="143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03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848000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3200" dirty="0">
                <a:solidFill>
                  <a:schemeClr val="accent5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Funciones y  </a:t>
            </a:r>
            <a:r>
              <a:rPr lang="es-MX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aracterísticas</a:t>
            </a:r>
            <a:r>
              <a:rPr lang="en" sz="3200" dirty="0">
                <a:solidFill>
                  <a:schemeClr val="accent5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”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23100" y="3124904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" dirty="0"/>
              <a:t>Caraterísticas principales de GitHub y funciones que ofrece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548708" y="19455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" name="Google Shape;401;p34">
            <a:extLst>
              <a:ext uri="{FF2B5EF4-FFF2-40B4-BE49-F238E27FC236}">
                <a16:creationId xmlns:a16="http://schemas.microsoft.com/office/drawing/2014/main" id="{AC8BD401-63E0-4D86-9120-C0BEE802F4F4}"/>
              </a:ext>
            </a:extLst>
          </p:cNvPr>
          <p:cNvSpPr txBox="1"/>
          <p:nvPr/>
        </p:nvSpPr>
        <p:spPr>
          <a:xfrm rot="10800000">
            <a:off x="3714894" y="2031962"/>
            <a:ext cx="480361" cy="92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114F64-F69F-45B2-95D8-02789E4F8D35}"/>
              </a:ext>
            </a:extLst>
          </p:cNvPr>
          <p:cNvSpPr/>
          <p:nvPr/>
        </p:nvSpPr>
        <p:spPr>
          <a:xfrm>
            <a:off x="-20140" y="439415"/>
            <a:ext cx="9144000" cy="1154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110547" y="774367"/>
            <a:ext cx="5264306" cy="3929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chemeClr val="accent1"/>
                </a:solidFill>
              </a:rPr>
              <a:t>Control_de_versiones_con_Git</a:t>
            </a:r>
            <a:r>
              <a:rPr lang="es-MX" dirty="0">
                <a:solidFill>
                  <a:schemeClr val="accent1"/>
                </a:solidFill>
              </a:rPr>
              <a:t>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“Git es un sistema que rastrea los cambios en los archivos en el tiempo.”,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“Por medio de ‘</a:t>
            </a:r>
            <a:r>
              <a:rPr lang="es-MX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commits</a:t>
            </a: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 permite la recuperación de versiones anteriores.” </a:t>
            </a:r>
            <a:r>
              <a:rPr lang="es-MX" dirty="0">
                <a:solidFill>
                  <a:schemeClr val="accent1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accent4"/>
                </a:solidFill>
              </a:rPr>
              <a:t>Repositorio_(Repo)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“Un contenedor de código de proyectos, con su historial de cambios.”,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“Puede ser </a:t>
            </a:r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local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 </a:t>
            </a:r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remoto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</a:t>
            </a:r>
            <a:r>
              <a:rPr lang="es-MX" dirty="0">
                <a:solidFill>
                  <a:schemeClr val="accent4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accent3"/>
                </a:solidFill>
              </a:rPr>
              <a:t>Ramas_(</a:t>
            </a:r>
            <a:r>
              <a:rPr lang="es-MX" dirty="0" err="1">
                <a:solidFill>
                  <a:schemeClr val="accent3"/>
                </a:solidFill>
              </a:rPr>
              <a:t>Branches</a:t>
            </a:r>
            <a:r>
              <a:rPr lang="es-MX" dirty="0">
                <a:solidFill>
                  <a:schemeClr val="accent3"/>
                </a:solidFill>
              </a:rPr>
              <a:t>)=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“Las ramas permiten trabajar en diferentes versiones del proyecto al mismo tiempo.” </a:t>
            </a:r>
            <a:r>
              <a:rPr lang="es-MX" dirty="0">
                <a:solidFill>
                  <a:schemeClr val="accent3"/>
                </a:solidFill>
              </a:rPr>
              <a:t>}</a:t>
            </a: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96001" y="92743"/>
            <a:ext cx="2415354" cy="4958014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92;p37">
            <a:extLst>
              <a:ext uri="{FF2B5EF4-FFF2-40B4-BE49-F238E27FC236}">
                <a16:creationId xmlns:a16="http://schemas.microsoft.com/office/drawing/2014/main" id="{B4A18DB2-6EF8-481F-BCC6-1945B2A8CA70}"/>
              </a:ext>
            </a:extLst>
          </p:cNvPr>
          <p:cNvSpPr txBox="1"/>
          <p:nvPr/>
        </p:nvSpPr>
        <p:spPr>
          <a:xfrm>
            <a:off x="1891877" y="4151646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114F64-F69F-45B2-95D8-02789E4F8D35}"/>
              </a:ext>
            </a:extLst>
          </p:cNvPr>
          <p:cNvSpPr/>
          <p:nvPr/>
        </p:nvSpPr>
        <p:spPr>
          <a:xfrm>
            <a:off x="-20140" y="439415"/>
            <a:ext cx="9144000" cy="1154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5510" y="254503"/>
            <a:ext cx="6348166" cy="4619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bg2"/>
                </a:solidFill>
              </a:rPr>
              <a:t>Colaboración = {</a:t>
            </a:r>
            <a:endParaRPr lang="es-MX" dirty="0"/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GitHub facilita el trabajo con herramientas como:</a:t>
            </a:r>
          </a:p>
          <a:p>
            <a:pPr marL="1143000" lvl="2" indent="-228600" algn="just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Pull_Requests: “Propuestas de cambio para el código.”, </a:t>
            </a:r>
          </a:p>
          <a:p>
            <a:pPr marL="1143000" lvl="2" indent="-228600" algn="just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Issues: “Para reportar problemas, dar mejoras o planificar tareas.” </a:t>
            </a:r>
            <a:r>
              <a:rPr lang="es-MX" dirty="0">
                <a:solidFill>
                  <a:schemeClr val="bg2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chemeClr val="tx2"/>
                </a:solidFill>
              </a:rPr>
              <a:t>Forks_y_Clones</a:t>
            </a:r>
            <a:r>
              <a:rPr lang="es-MX" dirty="0">
                <a:solidFill>
                  <a:schemeClr val="tx2"/>
                </a:solidFill>
              </a:rPr>
              <a:t>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Fork: “Crear una copia de un repositorio en tu cuenta para trabajar de forma independiente.”,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Clone: “Descargar el repositorio remoto a tu máquina local para trabajar en él.” </a:t>
            </a:r>
            <a:r>
              <a:rPr lang="es-MX" dirty="0">
                <a:solidFill>
                  <a:schemeClr val="tx2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rgbClr val="FFFF00"/>
                </a:solidFill>
              </a:rPr>
              <a:t>Commits_y_Push</a:t>
            </a:r>
            <a:r>
              <a:rPr lang="es-MX" dirty="0">
                <a:solidFill>
                  <a:srgbClr val="FFFF00"/>
                </a:solidFill>
              </a:rPr>
              <a:t>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5"/>
                </a:solidFill>
              </a:rPr>
              <a:t>Commit: “Guardar un cambio en el historial del proyecto.”,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5"/>
                </a:solidFill>
              </a:rPr>
              <a:t>Push: “Subir los cambios de tu repositorio local al remoto en GitHub.” </a:t>
            </a:r>
            <a:r>
              <a:rPr lang="es-MX" dirty="0">
                <a:solidFill>
                  <a:srgbClr val="FFFF00"/>
                </a:solidFill>
              </a:rPr>
              <a:t>}</a:t>
            </a: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96001" y="92743"/>
            <a:ext cx="2415354" cy="4958014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1891877" y="4151646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0968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546848" y="535650"/>
            <a:ext cx="3541058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Aplicaciones de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GitHub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52" name="Google Shape;852;p48"/>
          <p:cNvSpPr txBox="1">
            <a:spLocks noGrp="1"/>
          </p:cNvSpPr>
          <p:nvPr>
            <p:ph type="subTitle" idx="1"/>
          </p:nvPr>
        </p:nvSpPr>
        <p:spPr>
          <a:xfrm>
            <a:off x="734427" y="314640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Usos frecuentes y aplicaciones en la actulaidad &gt;</a:t>
            </a:r>
            <a:endParaRPr dirty="0"/>
          </a:p>
        </p:txBody>
      </p:sp>
      <p:sp>
        <p:nvSpPr>
          <p:cNvPr id="853" name="Google Shape;853;p4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74" name="Picture 2" descr="Qué es GitHub y para qué sirve: Control de versiones y desarrolladores">
            <a:extLst>
              <a:ext uri="{FF2B5EF4-FFF2-40B4-BE49-F238E27FC236}">
                <a16:creationId xmlns:a16="http://schemas.microsoft.com/office/drawing/2014/main" id="{88667DE5-4733-443D-888C-D3351D25D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r="20893"/>
          <a:stretch/>
        </p:blipFill>
        <p:spPr bwMode="auto">
          <a:xfrm>
            <a:off x="4667571" y="791319"/>
            <a:ext cx="3865604" cy="35608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1444</Words>
  <Application>Microsoft Office PowerPoint</Application>
  <PresentationFormat>Presentación en pantalla (16:9)</PresentationFormat>
  <Paragraphs>182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Arial</vt:lpstr>
      <vt:lpstr>Bebas Neue</vt:lpstr>
      <vt:lpstr>Comfortaa</vt:lpstr>
      <vt:lpstr>Courier New</vt:lpstr>
      <vt:lpstr>Fira Code</vt:lpstr>
      <vt:lpstr>Nunito Light</vt:lpstr>
      <vt:lpstr>Source Code Pro</vt:lpstr>
      <vt:lpstr>Source Code Pro Medium</vt:lpstr>
      <vt:lpstr>Times New Roman</vt:lpstr>
      <vt:lpstr>Wingdings</vt:lpstr>
      <vt:lpstr>Introduction to Java Programming for High School by Slidesgo</vt:lpstr>
      <vt:lpstr>Introducción a GitHub</vt:lpstr>
      <vt:lpstr>Contenido de la Presentación</vt:lpstr>
      <vt:lpstr>¿Qué es GitHub?</vt:lpstr>
      <vt:lpstr>Descripición {</vt:lpstr>
      <vt:lpstr>Antecedentes {</vt:lpstr>
      <vt:lpstr> “Funciones y  características”</vt:lpstr>
      <vt:lpstr>Presentación de PowerPoint</vt:lpstr>
      <vt:lpstr>Presentación de PowerPoint</vt:lpstr>
      <vt:lpstr>Aplicaciones de  GitHub</vt:lpstr>
      <vt:lpstr>Aplicaciones más comunes =</vt:lpstr>
      <vt:lpstr>Aplicaciones más comunes =</vt:lpstr>
      <vt:lpstr>Ventajas &amp; Desventajas</vt:lpstr>
      <vt:lpstr>Ventajas</vt:lpstr>
      <vt:lpstr>Presentación de PowerPoint</vt:lpstr>
      <vt:lpstr>Crear organizacion e instalar git </vt:lpstr>
      <vt:lpstr>Como subir proyectos utilizando codigos en git</vt:lpstr>
      <vt:lpstr>Roles </vt:lpstr>
      <vt:lpstr>Beneficios de utilizar Github</vt:lpstr>
      <vt:lpstr>Conclusiones</vt:lpstr>
      <vt:lpstr>GitHub es la plataforma líder para el control de versiones y la colaboración en proyectos de software, ya que permite a cada desarrollador trabajar con un repositorio completo de forma distribuida, crear ramas y pull requests para integrar cambios de manera ordenada y segura, y mantener un historial detallado de autoría y fecha de cada modificación. Asimismo, ofrece flujos de trabajo automatizados mediante GitHub Actions que garantizan la calidad del código y aceleran las entregas, y un sistema integrado de gestión de incidencias, milestones y tableros de proyectos que facilita la planificación y el seguimiento de tareas. Gracias a su amplio ecosistema de integraciones, marketplace de aplicaciones y escaneos de seguridad de dependencias, GitHub fomenta las mejores prácticas de desarrollo, mejora la trazabilidad y fortalece la seguridad del código. Finalmente, al publicar proyectos en GitHub se maximiza la visibilidad y la posibilidad de contribuciones de la comunidad open source, impulsando la innovación y la adopción de soluciones colaborativas.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GitHub</dc:title>
  <cp:lastModifiedBy>XNU _</cp:lastModifiedBy>
  <cp:revision>4</cp:revision>
  <dcterms:modified xsi:type="dcterms:W3CDTF">2025-05-19T05:42:59Z</dcterms:modified>
</cp:coreProperties>
</file>