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4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D1DE2-2508-4313-8AF9-1EF20E0360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1C862-A304-482B-8025-78B3E03A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C862-A304-482B-8025-78B3E03A9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support multiple payment methods, there would be many conditional branches with logic that will invoke different controllers and UI components to perform the task in the </a:t>
            </a:r>
            <a:r>
              <a:rPr lang="en-US" dirty="0" err="1" smtClean="0"/>
              <a:t>TransactionController</a:t>
            </a:r>
            <a:r>
              <a:rPr lang="en-US" dirty="0" smtClean="0"/>
              <a:t>. That makes it bigger and harder to maintain.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it is required that to add or drop a payment method, the </a:t>
            </a:r>
            <a:r>
              <a:rPr lang="en-US" dirty="0" err="1" smtClean="0"/>
              <a:t>TransactionController</a:t>
            </a:r>
            <a:r>
              <a:rPr lang="en-US" dirty="0" smtClean="0"/>
              <a:t> has to be modified too much.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C862-A304-482B-8025-78B3E03A9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algorithm’s structure should be more flexible and changeable considered different situations for different payment option.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instance, the vendor should give change when we use coin to pay but in card payment the vendor don’t need to do that.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C862-A304-482B-8025-78B3E03A9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7DBF-DB0E-449E-809C-5EDEF28A31D8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1500-CACF-4C1E-9741-6EF2B639CC98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9F7B-33F6-4687-81A4-C95D8ACF3161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B55-F387-4107-AFA5-4F223853EBDA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C62A61-A1CE-453D-B1C9-EBA27A2F6638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798-081E-4478-B319-DBE38F379A7E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C5C0-A8CE-41E5-ADF5-395E4FE50090}" type="datetime1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F01B-FE61-4C63-B1DA-31B4A2582436}" type="datetime1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4FA-42D6-4C1C-9296-16B92F6838DA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DA96-DC2C-46EF-88CA-1A24585D3E0F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44D0-8AEE-4528-9CBC-CB2BBD5B4020}" type="datetime1">
              <a:rPr lang="en-US" smtClean="0"/>
              <a:t>10/12/2015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BC70A8-D913-4025-8E30-0723A25E3F61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OODP 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 Team#2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Define the Strategy and the Context interfaces to provide efficient access to data from each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Decision</a:t>
            </a:r>
            <a:r>
              <a:rPr lang="en-US" dirty="0" smtClean="0"/>
              <a:t>: Pass the context itself into Strategy and let Strategy keep it as a reference.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Rationale</a:t>
            </a:r>
            <a:r>
              <a:rPr lang="en-US" dirty="0" smtClean="0"/>
              <a:t>: 1. Strategy needs to call Context’s method to complete transaction.</a:t>
            </a:r>
          </a:p>
          <a:p>
            <a:pPr marL="0" indent="0">
              <a:buNone/>
            </a:pPr>
            <a:r>
              <a:rPr lang="en-US" dirty="0" smtClean="0"/>
              <a:t>	      2. Strategy needs to access UI components which is an attribute of Context.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Consequences</a:t>
            </a:r>
            <a:r>
              <a:rPr lang="en-US" dirty="0" smtClean="0"/>
              <a:t>: 1. Strategy can request what it needs from Context</a:t>
            </a:r>
          </a:p>
          <a:p>
            <a:pPr marL="0" indent="0">
              <a:buNone/>
            </a:pPr>
            <a:r>
              <a:rPr lang="en-US" dirty="0" smtClean="0"/>
              <a:t>                              2. Tight coupling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9293352" cy="2765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Strategies as template parameters. </a:t>
            </a:r>
          </a:p>
          <a:p>
            <a:pPr marL="0" indent="0">
              <a:buNone/>
            </a:pPr>
            <a:r>
              <a:rPr lang="en-US" dirty="0" smtClean="0"/>
              <a:t>In C++ only ,N/A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Making Strategy object optional. To simplified the Context.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Applicable when Context is still meaningful without a Strategy object.</a:t>
            </a:r>
          </a:p>
          <a:p>
            <a:pPr marL="0" indent="0">
              <a:buNone/>
            </a:pPr>
            <a:r>
              <a:rPr lang="en-US" dirty="0" smtClean="0"/>
              <a:t>In that case, Context has to carry out default behaviors.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98630"/>
            <a:ext cx="7804186" cy="50739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the VMCS only allows customer to pay coins.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new requirement comes that it should support different approach of payments such as pay by EZ-Link card.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design the system to satisfy that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</a:t>
            </a:r>
            <a:r>
              <a:rPr lang="en-US" smtClean="0"/>
              <a:t> </a:t>
            </a:r>
            <a:r>
              <a:rPr lang="en-US" dirty="0" smtClean="0"/>
              <a:t>Design – Class Diagram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12" y="1771650"/>
            <a:ext cx="6838950" cy="5086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8940" y="3657600"/>
            <a:ext cx="3448878" cy="209715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Design – Sequence Diagram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1717"/>
            <a:ext cx="5815150" cy="5527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2" y="1243662"/>
            <a:ext cx="5886001" cy="794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99" y="2569225"/>
            <a:ext cx="5886001" cy="313764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Needs the flexibility of add/changing the behavior of payment method conveniently.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Related pattern from Cause for Redesign</a:t>
            </a:r>
          </a:p>
          <a:p>
            <a:pPr marL="0" indent="0">
              <a:buNone/>
            </a:pPr>
            <a:r>
              <a:rPr lang="en-US" dirty="0" smtClean="0"/>
              <a:t>Algorithmic Dependencies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Visitor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use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Suits the applicability of Strategy pattern</a:t>
            </a:r>
          </a:p>
          <a:p>
            <a:r>
              <a:rPr lang="en-US" dirty="0" smtClean="0"/>
              <a:t>Consequences of applying it solves the problem</a:t>
            </a:r>
          </a:p>
          <a:p>
            <a:pPr lvl="1"/>
            <a:r>
              <a:rPr lang="en-US" dirty="0"/>
              <a:t>Families of related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Alternative of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1"/>
            <a:r>
              <a:rPr lang="en-US" dirty="0" smtClean="0"/>
              <a:t>Eliminates conditional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39" y="256032"/>
            <a:ext cx="10058400" cy="1609344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1514585"/>
            <a:ext cx="5878581" cy="5223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48069" y="3906078"/>
            <a:ext cx="3190461" cy="194807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51" y="122486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33" y="0"/>
            <a:ext cx="6564637" cy="68891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339</TotalTime>
  <Words>345</Words>
  <Application>Microsoft Office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Wood Type</vt:lpstr>
      <vt:lpstr>OODP CA</vt:lpstr>
      <vt:lpstr>Design Issue</vt:lpstr>
      <vt:lpstr>Current Design – Class Diagram </vt:lpstr>
      <vt:lpstr>Brute Force Design – Sequence Diagram </vt:lpstr>
      <vt:lpstr>Design problem</vt:lpstr>
      <vt:lpstr>Candidate Pattern</vt:lpstr>
      <vt:lpstr>Motivation to use Strategy</vt:lpstr>
      <vt:lpstr>Class Diagram</vt:lpstr>
      <vt:lpstr>Sequence diagram</vt:lpstr>
      <vt:lpstr>Implementation decisions</vt:lpstr>
      <vt:lpstr>Implementation decisions</vt:lpstr>
      <vt:lpstr>Implementation decisions</vt:lpstr>
      <vt:lpstr>Other issue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OODP CA</dc:title>
  <dc:creator>XU MINSHENG</dc:creator>
  <cp:lastModifiedBy>LIU XINZHUO</cp:lastModifiedBy>
  <cp:revision>138</cp:revision>
  <dcterms:created xsi:type="dcterms:W3CDTF">2015-09-27T11:16:46Z</dcterms:created>
  <dcterms:modified xsi:type="dcterms:W3CDTF">2015-10-12T05:49:55Z</dcterms:modified>
</cp:coreProperties>
</file>