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934B-2C4D-4EC0-B44B-166FEB1D0CE8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1F39-E58F-487C-8793-A7C1196B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OODP 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 Team#2</a:t>
            </a:r>
          </a:p>
        </p:txBody>
      </p:sp>
    </p:spTree>
    <p:extLst>
      <p:ext uri="{BB962C8B-B14F-4D97-AF65-F5344CB8AC3E}">
        <p14:creationId xmlns:p14="http://schemas.microsoft.com/office/powerpoint/2010/main" val="55043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Define the Strategy and the Context interfaces to provide efficient access to data from each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Decision</a:t>
            </a:r>
            <a:r>
              <a:rPr lang="en-US" dirty="0" smtClean="0"/>
              <a:t>: Pass the context itself into Strategy and let </a:t>
            </a:r>
            <a:r>
              <a:rPr lang="en-US" dirty="0" smtClean="0"/>
              <a:t>Strategy keep it as a reference.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Rationale</a:t>
            </a:r>
            <a:r>
              <a:rPr lang="en-US" dirty="0" smtClean="0"/>
              <a:t>: 1. Strategy needs to call </a:t>
            </a:r>
            <a:r>
              <a:rPr lang="en-US" dirty="0" smtClean="0"/>
              <a:t>Context’s method to complete transaction.</a:t>
            </a:r>
          </a:p>
          <a:p>
            <a:pPr marL="0" indent="0">
              <a:buNone/>
            </a:pPr>
            <a:r>
              <a:rPr lang="en-US" dirty="0" smtClean="0"/>
              <a:t>	        2. </a:t>
            </a:r>
            <a:r>
              <a:rPr lang="en-US" dirty="0" smtClean="0"/>
              <a:t>Strategy needs to access UI components which is an attribute of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Consequences</a:t>
            </a:r>
            <a:r>
              <a:rPr lang="en-US" dirty="0" smtClean="0"/>
              <a:t>:1. Strategy can request what it needs from Context</a:t>
            </a:r>
          </a:p>
          <a:p>
            <a:pPr marL="0" indent="0">
              <a:buNone/>
            </a:pPr>
            <a:r>
              <a:rPr lang="en-US" dirty="0" smtClean="0"/>
              <a:t>                            2. </a:t>
            </a:r>
            <a:r>
              <a:rPr lang="en-US" dirty="0" smtClean="0"/>
              <a:t>Tight coupling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Strategies as template parameters. </a:t>
            </a:r>
          </a:p>
          <a:p>
            <a:pPr marL="0" indent="0">
              <a:buNone/>
            </a:pPr>
            <a:r>
              <a:rPr lang="en-US" dirty="0" smtClean="0"/>
              <a:t>In C++ only ,N/A in Java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Making Strategy object optional. To simplified the Context.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Applicable when Context is still meaningful without a Strategy object.</a:t>
            </a:r>
          </a:p>
          <a:p>
            <a:pPr marL="0" indent="0">
              <a:buNone/>
            </a:pPr>
            <a:r>
              <a:rPr lang="en-US" dirty="0" smtClean="0"/>
              <a:t>In that case, </a:t>
            </a:r>
            <a:r>
              <a:rPr lang="en-US" dirty="0" smtClean="0"/>
              <a:t>Context has to carry out default behaviors.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6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951"/>
            <a:ext cx="10515600" cy="47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5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3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the VMCS only allows customer to pay coins.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new requirement comes that it should support different approach of payments such as pay by EZ-Link card.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design the system to satisfy that needs.</a:t>
            </a:r>
          </a:p>
        </p:txBody>
      </p:sp>
    </p:spTree>
    <p:extLst>
      <p:ext uri="{BB962C8B-B14F-4D97-AF65-F5344CB8AC3E}">
        <p14:creationId xmlns:p14="http://schemas.microsoft.com/office/powerpoint/2010/main" val="15830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Design – Class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7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Design – Sequence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support multiple payment manner, there would be many conditional branches with logic that will invoke different controllers and UI components to perform the task in the </a:t>
            </a:r>
            <a:r>
              <a:rPr lang="en-US" dirty="0" err="1" smtClean="0"/>
              <a:t>TransactionController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it is required that to add or drop an </a:t>
            </a:r>
            <a:r>
              <a:rPr lang="en-US" dirty="0" smtClean="0"/>
              <a:t>payment manner, the </a:t>
            </a:r>
            <a:r>
              <a:rPr lang="en-US" dirty="0" err="1" smtClean="0"/>
              <a:t>TransactionController</a:t>
            </a:r>
            <a:r>
              <a:rPr lang="en-US" dirty="0" smtClean="0"/>
              <a:t> has to be modified.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3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few manners customer can choose to make payment and only one will be used in a time.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Algorithmic Dependencies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Builder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Iterator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Strategy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Template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Visitor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use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OODP CA</vt:lpstr>
      <vt:lpstr>Design Issue</vt:lpstr>
      <vt:lpstr>Brute Force Design – Class Diagram </vt:lpstr>
      <vt:lpstr>Brute Force Design – Sequence Diagram </vt:lpstr>
      <vt:lpstr>Design problem</vt:lpstr>
      <vt:lpstr>Candidate Pattern</vt:lpstr>
      <vt:lpstr>Motivation to use Strategy</vt:lpstr>
      <vt:lpstr>Class</vt:lpstr>
      <vt:lpstr>Sequence</vt:lpstr>
      <vt:lpstr>Implementation decisions</vt:lpstr>
      <vt:lpstr>Implementation decisions</vt:lpstr>
      <vt:lpstr>Implementation decisions</vt:lpstr>
      <vt:lpstr>Other issues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OODP CA</dc:title>
  <dc:creator>XU MINSHENG</dc:creator>
  <cp:lastModifiedBy>XU MINSHENG</cp:lastModifiedBy>
  <cp:revision>103</cp:revision>
  <dcterms:created xsi:type="dcterms:W3CDTF">2015-09-27T11:16:46Z</dcterms:created>
  <dcterms:modified xsi:type="dcterms:W3CDTF">2015-09-27T14:44:04Z</dcterms:modified>
</cp:coreProperties>
</file>