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00800" cy="460851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 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Code walkthrough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System demo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WCF code walkthrough &amp; demo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Service layer binding &amp; security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Domain model pattern,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user(individual 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user(</a:t>
            </a:r>
            <a:r>
              <a:rPr lang="en-US" altLang="zh-CN" dirty="0" err="1" smtClean="0"/>
              <a:t>admins</a:t>
            </a:r>
            <a:r>
              <a:rPr lang="en-US" altLang="zh-CN" dirty="0" smtClean="0"/>
              <a:t>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walkthrough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technical features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usecase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registration </a:t>
            </a:r>
          </a:p>
          <a:p>
            <a:pPr>
              <a:buNone/>
            </a:pPr>
            <a:r>
              <a:rPr lang="en-US" altLang="zh-CN" dirty="0" smtClean="0"/>
              <a:t>		for enterprise customer</a:t>
            </a:r>
          </a:p>
          <a:p>
            <a:r>
              <a:rPr lang="en-US" altLang="zh-CN" dirty="0" smtClean="0"/>
              <a:t>Attendance system</a:t>
            </a:r>
          </a:p>
          <a:p>
            <a:pPr>
              <a:buNone/>
            </a:pPr>
            <a:r>
              <a:rPr lang="en-US" altLang="zh-CN" dirty="0" smtClean="0"/>
              <a:t>		for instructor</a:t>
            </a:r>
          </a:p>
          <a:p>
            <a:r>
              <a:rPr lang="en-US" altLang="zh-CN" dirty="0" smtClean="0"/>
              <a:t>Successful registration data</a:t>
            </a:r>
          </a:p>
          <a:p>
            <a:pPr>
              <a:buNone/>
            </a:pPr>
            <a:r>
              <a:rPr lang="en-US" altLang="zh-CN" dirty="0" smtClean="0"/>
              <a:t>		for financial department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Course completion 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Binding &amp; Security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Justification </a:t>
            </a:r>
            <a:r>
              <a:rPr lang="en-US" altLang="zh-CN" dirty="0" smtClean="0"/>
              <a:t>&amp; demo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95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Agenda</vt:lpstr>
      <vt:lpstr>Guiding principles</vt:lpstr>
      <vt:lpstr>Guiding principles</vt:lpstr>
      <vt:lpstr>Technical features</vt:lpstr>
      <vt:lpstr>Code walkthrough</vt:lpstr>
      <vt:lpstr>System demo</vt:lpstr>
      <vt:lpstr>WCF</vt:lpstr>
      <vt:lpstr>WWF</vt:lpstr>
      <vt:lpstr>Service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Administrator</cp:lastModifiedBy>
  <cp:revision>49</cp:revision>
  <dcterms:created xsi:type="dcterms:W3CDTF">2015-06-21T01:59:47Z</dcterms:created>
  <dcterms:modified xsi:type="dcterms:W3CDTF">2015-06-21T02:54:48Z</dcterms:modified>
</cp:coreProperties>
</file>