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1319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Justifications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1583139"/>
            <a:ext cx="11109277" cy="25521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It provides interoperability with non-WCF clients that support the WS*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It supports the WS* stack, including reliable messaging, message security, and secure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Message security is turned on by default. Transport security is also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It allows the service to be hosted in IIS 5.0 or IIS 6.0.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If you choose transport security, you can use certificate, Windows, or token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If you choose message security, you can use certificate, username, Windows, or issue token authentication (Windows CardSpace).</a:t>
            </a:r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1351128"/>
            <a:ext cx="10330218" cy="5349923"/>
          </a:xfrm>
        </p:spPr>
      </p:pic>
    </p:spTree>
    <p:extLst>
      <p:ext uri="{BB962C8B-B14F-4D97-AF65-F5344CB8AC3E}">
        <p14:creationId xmlns:p14="http://schemas.microsoft.com/office/powerpoint/2010/main" val="291600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Justifications </vt:lpstr>
      <vt:lpstr>Binding Decision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Justifications </dc:title>
  <dc:creator>Avishek Kar Deb Barman</dc:creator>
  <cp:lastModifiedBy>Avishek Kar Deb Barman</cp:lastModifiedBy>
  <cp:revision>6</cp:revision>
  <dcterms:created xsi:type="dcterms:W3CDTF">2015-06-21T07:45:02Z</dcterms:created>
  <dcterms:modified xsi:type="dcterms:W3CDTF">2015-06-22T05:40:13Z</dcterms:modified>
</cp:coreProperties>
</file>