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4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7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1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9683-C7BA-4ADE-B260-40CEDC6DFCE6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978C-1389-42F3-AE34-A87A3C68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0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1319"/>
            <a:ext cx="9144000" cy="887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Justifications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1583139"/>
            <a:ext cx="11109277" cy="25521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It provides interoperability with non-WCF clients that support the WS*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It supports the WS* stack, including reliable messaging, message security, and secure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Message security is turned on by default. Transport security is also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It allows the service to be hosted in IIS 5.0 or IIS 6.0.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If you choose transport security, you can use certificate, Windows, or token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rbel" panose="020B0503020204020204" pitchFamily="34" charset="0"/>
              </a:rPr>
              <a:t>If you choose message security, you can use certificate, username, Windows, or issue token authentication (Windows CardSpace).</a:t>
            </a:r>
            <a:endParaRPr lang="en-US" sz="1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9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Binding Decision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4" y="1050878"/>
            <a:ext cx="10563367" cy="5650173"/>
          </a:xfrm>
        </p:spPr>
      </p:pic>
    </p:spTree>
    <p:extLst>
      <p:ext uri="{BB962C8B-B14F-4D97-AF65-F5344CB8AC3E}">
        <p14:creationId xmlns:p14="http://schemas.microsoft.com/office/powerpoint/2010/main" val="291600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Office Theme</vt:lpstr>
      <vt:lpstr>Justifications </vt:lpstr>
      <vt:lpstr>Binding Decision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Justifications </dc:title>
  <dc:creator>Avishek Kar Deb Barman</dc:creator>
  <cp:lastModifiedBy>Avishek Kar Deb Barman</cp:lastModifiedBy>
  <cp:revision>7</cp:revision>
  <dcterms:created xsi:type="dcterms:W3CDTF">2015-06-21T07:45:02Z</dcterms:created>
  <dcterms:modified xsi:type="dcterms:W3CDTF">2015-06-22T05:44:57Z</dcterms:modified>
</cp:coreProperties>
</file>