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1319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Justifications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583139"/>
            <a:ext cx="11109277" cy="25521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WsHttpBinding</a:t>
            </a:r>
            <a:r>
              <a:rPr lang="en-US" sz="1600" dirty="0"/>
              <a:t> messages are encrypted by default and achieve </a:t>
            </a:r>
            <a:r>
              <a:rPr lang="en-US" sz="1600" dirty="0" smtClean="0"/>
              <a:t>Message security.</a:t>
            </a:r>
            <a:r>
              <a:rPr lang="en-US" sz="1600" dirty="0"/>
              <a:t> </a:t>
            </a:r>
            <a:r>
              <a:rPr lang="en-US" sz="1600" dirty="0" smtClean="0">
                <a:latin typeface="Corbel" panose="020B0503020204020204" pitchFamily="34" charset="0"/>
              </a:rPr>
              <a:t>. We can also include Transport </a:t>
            </a:r>
            <a:r>
              <a:rPr lang="en-US" sz="1600" dirty="0" smtClean="0">
                <a:latin typeface="Corbel" panose="020B0503020204020204" pitchFamily="34" charset="0"/>
              </a:rPr>
              <a:t>security </a:t>
            </a:r>
            <a:r>
              <a:rPr lang="en-US" sz="1600" dirty="0" smtClean="0">
                <a:latin typeface="Corbel" panose="020B0503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</a:t>
            </a:r>
            <a:r>
              <a:rPr lang="en-US" sz="1600" dirty="0" smtClean="0">
                <a:latin typeface="Corbel" panose="020B0503020204020204" pitchFamily="34" charset="0"/>
              </a:rPr>
              <a:t>allows the service to be hosted in IIS 5.0 or IIS 6.0</a:t>
            </a:r>
            <a:r>
              <a:rPr lang="en-US" sz="1600" dirty="0" smtClean="0">
                <a:latin typeface="Corbel" panose="020B0503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If you choose transport security, you can use certificate, Windows, or token authentication</a:t>
            </a:r>
            <a:r>
              <a:rPr lang="en-US" sz="1600" dirty="0" smtClean="0">
                <a:latin typeface="Corbel" panose="020B0503020204020204" pitchFamily="34" charset="0"/>
              </a:rPr>
              <a:t>.</a:t>
            </a:r>
            <a:endParaRPr lang="en-US" sz="1600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050878"/>
            <a:ext cx="10563367" cy="5650173"/>
          </a:xfrm>
        </p:spPr>
      </p:pic>
    </p:spTree>
    <p:extLst>
      <p:ext uri="{BB962C8B-B14F-4D97-AF65-F5344CB8AC3E}">
        <p14:creationId xmlns:p14="http://schemas.microsoft.com/office/powerpoint/2010/main" val="29160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Justifications </vt:lpstr>
      <vt:lpstr>Binding Decision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Justifications </dc:title>
  <dc:creator>Avishek Kar Deb Barman</dc:creator>
  <cp:lastModifiedBy>Avishek Kar Deb Barman</cp:lastModifiedBy>
  <cp:revision>10</cp:revision>
  <dcterms:created xsi:type="dcterms:W3CDTF">2015-06-21T07:45:02Z</dcterms:created>
  <dcterms:modified xsi:type="dcterms:W3CDTF">2015-06-22T11:05:56Z</dcterms:modified>
</cp:coreProperties>
</file>