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71" r:id="rId12"/>
    <p:sldId id="273" r:id="rId13"/>
    <p:sldId id="274" r:id="rId14"/>
    <p:sldId id="269" r:id="rId15"/>
    <p:sldId id="270" r:id="rId16"/>
    <p:sldId id="272" r:id="rId17"/>
    <p:sldId id="267" r:id="rId18"/>
    <p:sldId id="268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2FA0E-E44A-6350-BDE9-3128F3CE73CE}" v="20" dt="2024-05-17T03:26:50.110"/>
    <p1510:client id="{AAAF91C3-6851-DED4-FF71-06812F185B68}" v="1550" dt="2024-05-17T06:04:41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29A3-7EE7-42EF-9771-647B970EC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9BC47-AFB9-47D7-8AF5-F186A1A0B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ACB9-81AB-4551-8D45-473C1661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9FB4-A138-4C33-A540-0C7E4F06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FAE2-1CCD-4366-A042-E71CC0D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338E-0DE4-4A28-8934-C1476A6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EA5B9-35B0-440D-8235-5045C9B3D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0601-7199-4D94-9BEB-7AFB4EB8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B6B2-65C8-4E41-97D5-F0B250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7DDB-BE7F-4789-87BE-6F4802F6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6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E61E0-43AB-4C6B-858F-073EFC72C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C4827-8027-46D3-B9C4-8AAD0474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BED0-4D24-4E99-82EF-0D1B3B65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B216-5386-4304-B156-B41C242B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328D-D51E-460C-9CE2-0E74AF13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3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0917-51B3-4AB1-8C0D-6FB73AC9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A02-5206-4510-A740-ACC9E92A5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8F94-6AE9-488C-823E-E2379036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B44C-FE3B-4ADD-AAEC-DD38105D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1FA1-2FE9-4B1E-BD67-A1FF792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21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6520-8CA7-4DD5-90B0-C4D7222D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15C8-ED6A-48E7-B37D-490BBD2F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FED9-8020-48AD-AF1E-347E96E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6A6B-7066-47E1-878A-88ADB08F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F943-4889-4412-BAF8-33AEF0CE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9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5027-B3B1-499A-9328-AAEEA1A0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305B-4353-4619-932D-087A696C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6491C-1FCD-41F8-9ACB-10D267D8E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55AAD-F164-4719-B996-BEBF6FC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0D852-782B-434E-8605-335A0FB4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71E8-6244-4792-BDF7-738B3BFB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A3A5-A1D6-4053-8150-AADF0396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EFEC-4A21-4730-868F-CE632EBC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6F9FF-E65D-409B-98EF-A431116C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4AE3-3249-460B-A18C-CBFD1B30F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0172E-788D-4F40-AB76-23C64FD71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FDBA8-94F6-4C9C-8771-03326D40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398AB-186F-402E-8DAC-A85D48D2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8B0BA-4F09-4624-892C-99D058DA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6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DE8D-B96A-4214-80C9-109B9770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50C28-1928-4C8F-9CD8-055E682E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9BFC-1B83-4CAB-95C9-722997D2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3030E-B196-46CD-9F4E-AE927B64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12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15EE4-1D5C-4A08-B4F9-EB5E8CFD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D1681-10F2-4310-B334-20520361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40F68-67E8-4C8E-9BAD-24C3FE0B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9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C88-D4CA-4896-9A03-E93D2310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5736-61C6-4028-9E9B-1F5C8915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001EC-DC51-4312-861C-54836EBE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90F6-FD61-41AC-8F84-23E00CF4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814E-37BE-4C6F-A6C9-BE1EDF23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83E6E-F7AE-4AEC-A103-64A2929E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09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7A30-0BC8-4157-B35B-93332F47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CC997-D65C-46CD-934C-852C55CAA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81C8B-DF9D-46EB-ACEC-B1E67803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9ACB-6E1D-46C9-8887-DCF576BD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7184-CB37-4194-834F-998F0B9A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57A7D-B45B-4A46-BC34-A3B911D5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2E291-95C6-469A-A8BD-ED03BA1E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505-11E8-485F-A2F3-9642BFAC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021-82A2-4AA3-93D0-6634FF410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54D2-C4F1-48D4-B9F7-4AB871ADA01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1691-AB71-4624-8517-76767A59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D38E-F424-483B-8060-71D233FA3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6108-AA2B-4678-95D4-F9BC69A08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81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XUPENGDA-HKUST/SyNSlicerEng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sJohnson/Clipper2/releases/tag/Clipper2_1.3.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abime/spdlog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XUPENGDA-HKUST/SyNSlicerEngine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zh-hant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t.io/download-open-sour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AL/cgal/releases/download/v5.6/CGAL-5.6-library.zip" TargetMode="External"/><Relationship Id="rId2" Type="http://schemas.openxmlformats.org/officeDocument/2006/relationships/hyperlink" Target="https://github.com/CGAL/cgal/releases/tag/v5.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GAL/cgal/releases/download/v5.6/CGAL-5.6-win64-auxiliary-libraries-gmp-mpfr.zi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boost/files/boost-binaries/1.75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D54F-446F-4184-83F7-813F6D1E5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等线 Light"/>
              </a:rPr>
              <a:t>System Setup for </a:t>
            </a:r>
            <a:r>
              <a:rPr lang="en-US" altLang="zh-CN" dirty="0" err="1">
                <a:ea typeface="等线 Light"/>
              </a:rPr>
              <a:t>SyNSlicerEngine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BDCE6-B897-48C2-997C-11279C24E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86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F190-20EF-4ADB-866D-5B5B9A7B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ea typeface="游ゴシック Light"/>
              </a:rPr>
              <a:t>Installation o</a:t>
            </a:r>
            <a:r>
              <a:rPr lang="en-US" altLang="ja-JP" dirty="0">
                <a:ea typeface="游ゴシック Light"/>
              </a:rPr>
              <a:t>f VTK9.2.6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DD73-1C51-4AAB-8423-1E43FAB6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altLang="ja-JP" dirty="0">
                <a:ea typeface="游ゴシック"/>
              </a:rPr>
              <a:t>Download VTK-9.2.6.tar.gz in </a:t>
            </a:r>
            <a:r>
              <a:rPr lang="en-US" dirty="0">
                <a:ea typeface="+mn-lt"/>
                <a:cs typeface="+mn-lt"/>
                <a:hlinkClick r:id="rId2"/>
              </a:rPr>
              <a:t>XUPENGDA-HKUST/SyNSlicerEngine (github.com)</a:t>
            </a:r>
            <a:endParaRPr lang="en-US" altLang="ja-JP" dirty="0">
              <a:ea typeface="游ゴシック"/>
            </a:endParaRPr>
          </a:p>
          <a:p>
            <a:pPr marL="514350" indent="-514350">
              <a:buAutoNum type="arabicPeriod"/>
            </a:pPr>
            <a:r>
              <a:rPr kumimoji="1" lang="en-US" altLang="ja-JP" dirty="0">
                <a:ea typeface="游ゴシック"/>
              </a:rPr>
              <a:t>Extract </a:t>
            </a:r>
            <a:r>
              <a:rPr lang="en-US" altLang="ja-JP" dirty="0">
                <a:ea typeface="游ゴシック"/>
              </a:rPr>
              <a:t>to</a:t>
            </a:r>
            <a:r>
              <a:rPr lang="en-US" altLang="ja-JP" b="1" dirty="0">
                <a:ea typeface="游ゴシック"/>
              </a:rPr>
              <a:t> C:\dev\Project</a:t>
            </a:r>
            <a:endParaRPr lang="en-US">
              <a:ea typeface="游ゴシック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ea typeface="游ゴシック"/>
              </a:rPr>
              <a:t>In </a:t>
            </a:r>
            <a:r>
              <a:rPr lang="en-US" b="1" dirty="0">
                <a:ea typeface="游ゴシック"/>
              </a:rPr>
              <a:t>C:\dev\Project\VTK-9.2.6</a:t>
            </a:r>
            <a:r>
              <a:rPr kumimoji="1" lang="en-US" altLang="ja-JP" dirty="0">
                <a:ea typeface="游ゴシック"/>
              </a:rPr>
              <a:t>, create a new folder call “</a:t>
            </a:r>
            <a:r>
              <a:rPr kumimoji="1" lang="en-US" altLang="ja-JP" b="1" dirty="0">
                <a:ea typeface="游ゴシック"/>
              </a:rPr>
              <a:t>build</a:t>
            </a:r>
            <a:r>
              <a:rPr kumimoji="1" lang="en-US" altLang="ja-JP" dirty="0">
                <a:ea typeface="游ゴシック"/>
              </a:rPr>
              <a:t>”</a:t>
            </a:r>
            <a:endParaRPr lang="en-US" altLang="ja-JP" dirty="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ea typeface="游ゴシック"/>
              </a:rPr>
              <a:t>Run </a:t>
            </a:r>
            <a:r>
              <a:rPr lang="en-US" altLang="ja-JP" b="1" dirty="0">
                <a:ea typeface="游ゴシック"/>
              </a:rPr>
              <a:t>CMake.exe</a:t>
            </a:r>
            <a:r>
              <a:rPr lang="en-US" altLang="ja-JP" dirty="0">
                <a:ea typeface="游ゴシック"/>
              </a:rPr>
              <a:t> and step the paths, click </a:t>
            </a:r>
            <a:r>
              <a:rPr lang="en-US" altLang="ja-JP" b="1" dirty="0">
                <a:ea typeface="游ゴシック"/>
              </a:rPr>
              <a:t>Configure</a:t>
            </a:r>
          </a:p>
          <a:p>
            <a:pPr marL="514350" indent="-514350">
              <a:buFont typeface="+mj-lt"/>
              <a:buAutoNum type="arabicPeriod"/>
            </a:pPr>
            <a:endParaRPr lang="en-US" altLang="ja-JP" b="1" dirty="0">
              <a:ea typeface="游ゴシック"/>
            </a:endParaRP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041B37-DB74-FA43-FD42-CC56880D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301" y="4962395"/>
            <a:ext cx="5149935" cy="12168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52CAAB-9BB1-4F71-71B6-6B71BCE15653}"/>
              </a:ext>
            </a:extLst>
          </p:cNvPr>
          <p:cNvSpPr/>
          <p:nvPr/>
        </p:nvSpPr>
        <p:spPr>
          <a:xfrm>
            <a:off x="5522060" y="5041340"/>
            <a:ext cx="1891450" cy="343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08D037-0D1A-753F-5D9E-635FFCA8C6A1}"/>
              </a:ext>
            </a:extLst>
          </p:cNvPr>
          <p:cNvSpPr/>
          <p:nvPr/>
        </p:nvSpPr>
        <p:spPr>
          <a:xfrm>
            <a:off x="5522060" y="5799275"/>
            <a:ext cx="2360247" cy="312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E238-E290-782C-B541-180251E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游ゴシック Light"/>
              </a:rPr>
              <a:t>Installation of VTK9.2.6 (</a:t>
            </a:r>
            <a:r>
              <a:rPr lang="en-US" dirty="0" err="1">
                <a:ea typeface="游ゴシック Light"/>
              </a:rPr>
              <a:t>Con't</a:t>
            </a:r>
            <a:r>
              <a:rPr lang="en-US" dirty="0">
                <a:ea typeface="游ゴシック Ligh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D53E-EF06-9B4B-9C3E-1CB4E163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Click both 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Set </a:t>
            </a:r>
            <a:r>
              <a:rPr lang="en-US" b="1" err="1">
                <a:ea typeface="游ゴシック"/>
              </a:rPr>
              <a:t>VTK_GROUP_ENABLE_Qt</a:t>
            </a:r>
            <a:r>
              <a:rPr lang="en-US" dirty="0">
                <a:ea typeface="游ゴシック"/>
              </a:rPr>
              <a:t> to </a:t>
            </a:r>
            <a:r>
              <a:rPr lang="en-US" b="1" dirty="0">
                <a:ea typeface="游ゴシック"/>
              </a:rPr>
              <a:t>YES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Set </a:t>
            </a:r>
            <a:r>
              <a:rPr lang="en-US" b="1" dirty="0">
                <a:ea typeface="游ゴシック"/>
              </a:rPr>
              <a:t>CMAKE_INSTALL_PREFIX</a:t>
            </a:r>
            <a:r>
              <a:rPr lang="en-US" dirty="0">
                <a:ea typeface="游ゴシック"/>
              </a:rPr>
              <a:t> to </a:t>
            </a:r>
            <a:r>
              <a:rPr lang="en-US" b="1" dirty="0">
                <a:ea typeface="游ゴシック"/>
              </a:rPr>
              <a:t>C:/dev/Library/</a:t>
            </a:r>
            <a:r>
              <a:rPr lang="en-US" b="1" dirty="0">
                <a:ea typeface="+mn-lt"/>
                <a:cs typeface="+mn-lt"/>
              </a:rPr>
              <a:t>VTK_9.2.6_Debug</a:t>
            </a:r>
            <a:endParaRPr lang="en-US" dirty="0">
              <a:ea typeface="游ゴシック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Click Configure again</a:t>
            </a:r>
            <a:endParaRPr lang="en-US" b="1" dirty="0">
              <a:ea typeface="游ゴシック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QT appears, click </a:t>
            </a:r>
            <a:r>
              <a:rPr lang="en-US" b="1" dirty="0">
                <a:ea typeface="游ゴシック"/>
              </a:rPr>
              <a:t>Configure</a:t>
            </a:r>
            <a:r>
              <a:rPr lang="en-US" dirty="0">
                <a:ea typeface="游ゴシック"/>
              </a:rPr>
              <a:t> again and then click </a:t>
            </a:r>
            <a:r>
              <a:rPr lang="en-US" b="1" dirty="0">
                <a:ea typeface="游ゴシック"/>
              </a:rPr>
              <a:t>Generate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Click </a:t>
            </a:r>
            <a:r>
              <a:rPr lang="en-US" b="1" dirty="0">
                <a:ea typeface="游ゴシック"/>
              </a:rPr>
              <a:t>Open Project</a:t>
            </a:r>
          </a:p>
          <a:p>
            <a:pPr lvl="1"/>
            <a:endParaRPr lang="en-US" dirty="0">
              <a:ea typeface="游ゴシック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2CFCA-0925-5EB6-6E4B-D56A1D42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11" y="1826226"/>
            <a:ext cx="1590675" cy="3429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83215E-9930-E4FD-2A97-3109A00C9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376" y="1369025"/>
            <a:ext cx="1704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7617-CB12-F9C5-FE9A-F62788BD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游ゴシック Light"/>
              </a:rPr>
              <a:t>Installation of VTK9.2.6 (</a:t>
            </a:r>
            <a:r>
              <a:rPr lang="en-US" dirty="0" err="1">
                <a:ea typeface="游ゴシック Light"/>
              </a:rPr>
              <a:t>Con't</a:t>
            </a:r>
            <a:r>
              <a:rPr lang="en-US" dirty="0">
                <a:ea typeface="游ゴシック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9009-6D88-5759-F3BA-0821C154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Mouse right click on </a:t>
            </a:r>
            <a:r>
              <a:rPr lang="en-US" b="1" dirty="0">
                <a:ea typeface="游ゴシック"/>
              </a:rPr>
              <a:t>ALL_BUILD</a:t>
            </a:r>
            <a:r>
              <a:rPr lang="en-US" dirty="0">
                <a:ea typeface="游ゴシック"/>
              </a:rPr>
              <a:t> and then click </a:t>
            </a:r>
            <a:r>
              <a:rPr lang="en-US" b="1" dirty="0">
                <a:ea typeface="游ゴシック"/>
              </a:rPr>
              <a:t>build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It will take sometimes.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Make sure no failed build.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Mouse right click on </a:t>
            </a:r>
            <a:r>
              <a:rPr lang="en-US" b="1" dirty="0">
                <a:ea typeface="游ゴシック"/>
              </a:rPr>
              <a:t>INSTALL</a:t>
            </a:r>
            <a:r>
              <a:rPr lang="en-US" dirty="0">
                <a:ea typeface="游ゴシック"/>
              </a:rPr>
              <a:t> and then click </a:t>
            </a:r>
            <a:r>
              <a:rPr lang="en-US" b="1" dirty="0">
                <a:ea typeface="游ゴシック"/>
              </a:rPr>
              <a:t>build</a:t>
            </a:r>
            <a:endParaRPr lang="en-US" dirty="0">
              <a:ea typeface="游ゴシック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Set Environmental variables</a:t>
            </a:r>
          </a:p>
          <a:p>
            <a:pPr lvl="1"/>
            <a:r>
              <a:rPr lang="en-US" dirty="0">
                <a:ea typeface="游ゴシック"/>
              </a:rPr>
              <a:t>Add </a:t>
            </a:r>
            <a:r>
              <a:rPr lang="en-US" b="1" dirty="0">
                <a:ea typeface="游ゴシック"/>
              </a:rPr>
              <a:t>C:\dev\Library\VTK_9.2.6_Debug </a:t>
            </a:r>
            <a:r>
              <a:rPr lang="en-US" dirty="0">
                <a:ea typeface="游ゴシック"/>
              </a:rPr>
              <a:t>to</a:t>
            </a:r>
            <a:r>
              <a:rPr lang="en-US" b="1" dirty="0">
                <a:ea typeface="游ゴシック"/>
              </a:rPr>
              <a:t> VTK_DIR </a:t>
            </a:r>
            <a:r>
              <a:rPr lang="en-US" dirty="0">
                <a:ea typeface="游ゴシック"/>
              </a:rPr>
              <a:t>in system variable</a:t>
            </a:r>
          </a:p>
          <a:p>
            <a:pPr lvl="1"/>
            <a:r>
              <a:rPr lang="en-US" dirty="0">
                <a:ea typeface="游ゴシック"/>
              </a:rPr>
              <a:t>Add </a:t>
            </a:r>
            <a:r>
              <a:rPr lang="en-US" b="1" dirty="0">
                <a:ea typeface="游ゴシック"/>
              </a:rPr>
              <a:t>%VTK_DIR%\bin </a:t>
            </a:r>
            <a:r>
              <a:rPr lang="en-US" dirty="0">
                <a:ea typeface="游ゴシック"/>
              </a:rPr>
              <a:t>to</a:t>
            </a:r>
            <a:r>
              <a:rPr lang="en-US" b="1" dirty="0">
                <a:ea typeface="游ゴシック"/>
              </a:rPr>
              <a:t> Path </a:t>
            </a:r>
            <a:r>
              <a:rPr lang="en-US" dirty="0">
                <a:ea typeface="游ゴシック"/>
              </a:rPr>
              <a:t>in system variable</a:t>
            </a:r>
            <a:endParaRPr lang="en-US">
              <a:ea typeface="游ゴシック"/>
            </a:endParaRPr>
          </a:p>
          <a:p>
            <a:endParaRPr lang="en-US" dirty="0">
              <a:ea typeface="游ゴシック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753F11B-7921-8542-EBEA-F2E7DCEB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30" y="2300545"/>
            <a:ext cx="3476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0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29E8-C051-DDEA-6EB3-25EF8A3C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游ゴシック Light"/>
              </a:rPr>
              <a:t>Installation of Eigen3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774F-6AB4-353C-1297-91250A96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游ゴシック" panose="020F0502020204030204"/>
              </a:rPr>
              <a:t>Run </a:t>
            </a:r>
            <a:r>
              <a:rPr lang="en-US" b="1" err="1">
                <a:ea typeface="游ゴシック" panose="020F0502020204030204"/>
              </a:rPr>
              <a:t>cmd</a:t>
            </a:r>
            <a:r>
              <a:rPr lang="en-US" dirty="0">
                <a:ea typeface="游ゴシック" panose="020F0502020204030204"/>
              </a:rPr>
              <a:t> in </a:t>
            </a:r>
            <a:r>
              <a:rPr lang="en-US" b="1" dirty="0">
                <a:ea typeface="+mn-lt"/>
                <a:cs typeface="+mn-lt"/>
              </a:rPr>
              <a:t>C:\dev\Library\vcpkg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Run command </a:t>
            </a:r>
            <a:r>
              <a:rPr lang="en-US" b="1" err="1">
                <a:ea typeface="游ゴシック"/>
              </a:rPr>
              <a:t>vcpkg</a:t>
            </a:r>
            <a:r>
              <a:rPr lang="en-US" b="1" dirty="0">
                <a:ea typeface="游ゴシック"/>
              </a:rPr>
              <a:t> install eigen3:x64-windows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Add </a:t>
            </a:r>
            <a:r>
              <a:rPr lang="en-US" b="1" dirty="0">
                <a:ea typeface="+mn-lt"/>
                <a:cs typeface="+mn-lt"/>
              </a:rPr>
              <a:t>C:\dev\Library\vcpkg\packages\eigen3_x64-windows</a:t>
            </a:r>
            <a:r>
              <a:rPr lang="en-US" dirty="0">
                <a:ea typeface="游ゴシック"/>
              </a:rPr>
              <a:t> to </a:t>
            </a:r>
            <a:r>
              <a:rPr lang="en-US" b="1" dirty="0">
                <a:ea typeface="+mn-lt"/>
                <a:cs typeface="+mn-lt"/>
              </a:rPr>
              <a:t>Eigen3_DIR</a:t>
            </a:r>
            <a:r>
              <a:rPr lang="en-US" dirty="0">
                <a:ea typeface="游ゴシック"/>
              </a:rPr>
              <a:t> in system variable</a:t>
            </a:r>
          </a:p>
          <a:p>
            <a:pPr marL="514350" indent="-514350">
              <a:buAutoNum type="arabicPeriod"/>
            </a:pPr>
            <a:endParaRPr lang="en-US" b="1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160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48CB-CC43-D688-88B4-6C7AB4C0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游ゴシック Light"/>
              </a:rPr>
              <a:t>Installation of Clipper2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BF4D-5D3D-9529-1A2A-365AB6EE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Link: </a:t>
            </a:r>
            <a:r>
              <a:rPr lang="en-US" dirty="0">
                <a:ea typeface="+mn-lt"/>
                <a:cs typeface="+mn-lt"/>
                <a:hlinkClick r:id="rId2"/>
              </a:rPr>
              <a:t>Release Clipper2 ver. 1.3.0 · AngusJohnson/Clipper2 (github.com)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Create a folder called </a:t>
            </a:r>
            <a:r>
              <a:rPr lang="en-US" b="1" dirty="0">
                <a:ea typeface="+mn-lt"/>
                <a:cs typeface="+mn-lt"/>
              </a:rPr>
              <a:t>Clipper2</a:t>
            </a:r>
            <a:r>
              <a:rPr lang="en-US" dirty="0">
                <a:ea typeface="+mn-lt"/>
                <a:cs typeface="+mn-lt"/>
              </a:rPr>
              <a:t> in </a:t>
            </a:r>
            <a:r>
              <a:rPr lang="en-US" b="1" dirty="0">
                <a:ea typeface="+mn-lt"/>
                <a:cs typeface="+mn-lt"/>
              </a:rPr>
              <a:t>C:\dev\Library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Extract the all the contents in the downloaded zip file to </a:t>
            </a:r>
            <a:r>
              <a:rPr lang="en-US" b="1" dirty="0">
                <a:ea typeface="游ゴシック"/>
              </a:rPr>
              <a:t>C:\dev\Library\Clipper2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Add </a:t>
            </a:r>
            <a:r>
              <a:rPr lang="en-US" b="1" dirty="0">
                <a:ea typeface="游ゴシック"/>
              </a:rPr>
              <a:t>C:\dev\Library\</a:t>
            </a:r>
            <a:r>
              <a:rPr lang="en-US" b="1" dirty="0">
                <a:ea typeface="+mn-lt"/>
                <a:cs typeface="+mn-lt"/>
              </a:rPr>
              <a:t>Clipper2</a:t>
            </a:r>
            <a:r>
              <a:rPr lang="en-US" dirty="0">
                <a:ea typeface="游ゴシック"/>
              </a:rPr>
              <a:t> to </a:t>
            </a:r>
            <a:r>
              <a:rPr lang="en-US" b="1" dirty="0">
                <a:ea typeface="+mn-lt"/>
                <a:cs typeface="+mn-lt"/>
              </a:rPr>
              <a:t>CLIPPER2_DIR</a:t>
            </a:r>
            <a:r>
              <a:rPr lang="en-US" dirty="0">
                <a:ea typeface="游ゴシック"/>
              </a:rPr>
              <a:t> in system variable</a:t>
            </a:r>
            <a:endParaRPr lang="en-US">
              <a:ea typeface="游ゴシック"/>
            </a:endParaRPr>
          </a:p>
          <a:p>
            <a:pPr marL="514350" indent="-514350">
              <a:buAutoNum type="arabicPeriod"/>
            </a:pPr>
            <a:endParaRPr lang="en-US" dirty="0">
              <a:ea typeface="游ゴシック"/>
            </a:endParaRPr>
          </a:p>
          <a:p>
            <a:pPr marL="514350" indent="-514350">
              <a:buAutoNum type="arabicPeriod"/>
            </a:pPr>
            <a:endParaRPr lang="en-US" b="1" dirty="0">
              <a:ea typeface="游ゴシック"/>
            </a:endParaRPr>
          </a:p>
          <a:p>
            <a:pPr marL="514350" indent="-514350">
              <a:buAutoNum type="arabicPeriod"/>
            </a:pPr>
            <a:endParaRPr lang="en-US" b="1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6313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F95-F62D-2969-A827-D131D5F4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游ゴシック Light"/>
              </a:rPr>
              <a:t>Installation of </a:t>
            </a:r>
            <a:r>
              <a:rPr lang="en-US" dirty="0" err="1">
                <a:ea typeface="游ゴシック Light"/>
              </a:rPr>
              <a:t>spdlog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DB20-EE16-9E6E-FECF-7080FC33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1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游ゴシック"/>
              </a:rPr>
              <a:t>Run cmd.exe in  </a:t>
            </a:r>
            <a:r>
              <a:rPr lang="en-US" b="1" dirty="0">
                <a:ea typeface="游ゴシック"/>
              </a:rPr>
              <a:t>C:\dev\Project</a:t>
            </a:r>
            <a:endParaRPr lang="en-US" dirty="0">
              <a:ea typeface="游ゴシック" panose="020F0502020204030204"/>
            </a:endParaRPr>
          </a:p>
          <a:p>
            <a:pPr marL="0" indent="0">
              <a:buNone/>
            </a:pPr>
            <a:r>
              <a:rPr lang="en-US" dirty="0">
                <a:ea typeface="游ゴシック" panose="020F0502020204030204"/>
              </a:rPr>
              <a:t>Input </a:t>
            </a:r>
            <a:r>
              <a:rPr lang="en-US" b="1" dirty="0">
                <a:solidFill>
                  <a:srgbClr val="1F2328"/>
                </a:solidFill>
                <a:latin typeface="游ゴシック"/>
                <a:ea typeface="游ゴシック"/>
              </a:rPr>
              <a:t>git clone </a:t>
            </a:r>
            <a:r>
              <a:rPr lang="en-US" b="1" dirty="0">
                <a:solidFill>
                  <a:srgbClr val="1F2328"/>
                </a:solidFill>
                <a:latin typeface="游ゴシック"/>
                <a:ea typeface="游ゴシック"/>
                <a:hlinkClick r:id="rId2"/>
              </a:rPr>
              <a:t>https://github.com/gabime/spdlog.git</a:t>
            </a:r>
            <a:r>
              <a:rPr lang="en-US" dirty="0">
                <a:solidFill>
                  <a:srgbClr val="1F2328"/>
                </a:solidFill>
                <a:latin typeface="游ゴシック"/>
                <a:ea typeface="游ゴシック"/>
              </a:rPr>
              <a:t> and then </a:t>
            </a:r>
            <a:r>
              <a:rPr lang="en-US" b="1" dirty="0">
                <a:solidFill>
                  <a:srgbClr val="1F2328"/>
                </a:solidFill>
                <a:latin typeface="游ゴシック"/>
                <a:ea typeface="游ゴシック"/>
              </a:rPr>
              <a:t>cd </a:t>
            </a:r>
            <a:r>
              <a:rPr lang="en-US" b="1" dirty="0" err="1">
                <a:solidFill>
                  <a:srgbClr val="1F2328"/>
                </a:solidFill>
                <a:latin typeface="游ゴシック"/>
                <a:ea typeface="游ゴシック"/>
              </a:rPr>
              <a:t>spdlog</a:t>
            </a:r>
            <a:r>
              <a:rPr lang="en-US" b="1" dirty="0">
                <a:solidFill>
                  <a:srgbClr val="1F2328"/>
                </a:solidFill>
                <a:latin typeface="游ゴシック"/>
                <a:ea typeface="游ゴシック"/>
              </a:rPr>
              <a:t> &amp;&amp; </a:t>
            </a:r>
            <a:r>
              <a:rPr lang="en-US" b="1" dirty="0" err="1">
                <a:solidFill>
                  <a:srgbClr val="1F2328"/>
                </a:solidFill>
                <a:latin typeface="游ゴシック"/>
                <a:ea typeface="游ゴシック"/>
              </a:rPr>
              <a:t>mkdir</a:t>
            </a:r>
            <a:r>
              <a:rPr lang="en-US" b="1" dirty="0">
                <a:solidFill>
                  <a:srgbClr val="1F2328"/>
                </a:solidFill>
                <a:latin typeface="游ゴシック"/>
                <a:ea typeface="游ゴシック"/>
              </a:rPr>
              <a:t> build &amp;&amp; cd build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1F2328"/>
                </a:solidFill>
                <a:latin typeface="游ゴシック"/>
                <a:ea typeface="游ゴシック"/>
              </a:rPr>
              <a:t>Run </a:t>
            </a:r>
            <a:r>
              <a:rPr lang="en-US" b="1" dirty="0">
                <a:solidFill>
                  <a:srgbClr val="1F2328"/>
                </a:solidFill>
                <a:latin typeface="游ゴシック"/>
                <a:ea typeface="游ゴシック"/>
              </a:rPr>
              <a:t>CMake.exe</a:t>
            </a:r>
            <a:r>
              <a:rPr lang="en-US" dirty="0">
                <a:solidFill>
                  <a:srgbClr val="1F2328"/>
                </a:solidFill>
                <a:latin typeface="游ゴシック"/>
                <a:ea typeface="游ゴシック"/>
              </a:rPr>
              <a:t>, set path shown in red box and then click </a:t>
            </a:r>
            <a:r>
              <a:rPr lang="en-US" b="1" dirty="0">
                <a:solidFill>
                  <a:srgbClr val="1F2328"/>
                </a:solidFill>
                <a:latin typeface="游ゴシック"/>
                <a:ea typeface="游ゴシック"/>
              </a:rPr>
              <a:t>Configure</a:t>
            </a:r>
            <a:r>
              <a:rPr lang="en-US" dirty="0">
                <a:solidFill>
                  <a:srgbClr val="1F2328"/>
                </a:solidFill>
                <a:latin typeface="游ゴシック"/>
                <a:ea typeface="游ゴシック"/>
              </a:rPr>
              <a:t>, then click </a:t>
            </a:r>
            <a:r>
              <a:rPr lang="en-US" b="1" dirty="0">
                <a:solidFill>
                  <a:srgbClr val="1F2328"/>
                </a:solidFill>
                <a:latin typeface="游ゴシック"/>
                <a:ea typeface="游ゴシック"/>
              </a:rPr>
              <a:t>Finish</a:t>
            </a:r>
            <a:endParaRPr lang="en-US" b="1" dirty="0" err="1">
              <a:solidFill>
                <a:srgbClr val="1F2328"/>
              </a:solidFill>
              <a:latin typeface="游ゴシック"/>
              <a:ea typeface="游ゴシック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16A85F-BE89-D1AD-8920-9E1F0BA7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46" y="4570749"/>
            <a:ext cx="9020175" cy="1666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EFAD8E-00A0-BC5E-6465-745A822CDF47}"/>
              </a:ext>
            </a:extLst>
          </p:cNvPr>
          <p:cNvSpPr/>
          <p:nvPr/>
        </p:nvSpPr>
        <p:spPr>
          <a:xfrm>
            <a:off x="2947736" y="5113421"/>
            <a:ext cx="1263315" cy="260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3EFCF-9410-31CF-E3D8-CD4804C70974}"/>
              </a:ext>
            </a:extLst>
          </p:cNvPr>
          <p:cNvSpPr/>
          <p:nvPr/>
        </p:nvSpPr>
        <p:spPr>
          <a:xfrm>
            <a:off x="2947736" y="5644815"/>
            <a:ext cx="1824788" cy="260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5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CE3-8117-3A7E-FF6D-650217F3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游ゴシック Light"/>
              </a:rPr>
              <a:t>Installation of </a:t>
            </a:r>
            <a:r>
              <a:rPr lang="en-US" dirty="0" err="1">
                <a:ea typeface="游ゴシック Light"/>
              </a:rPr>
              <a:t>spdlog</a:t>
            </a:r>
            <a:r>
              <a:rPr lang="en-US" dirty="0">
                <a:ea typeface="游ゴシック Light"/>
              </a:rPr>
              <a:t> (</a:t>
            </a:r>
            <a:r>
              <a:rPr lang="en-US" dirty="0" err="1">
                <a:ea typeface="游ゴシック Light"/>
              </a:rPr>
              <a:t>Con't</a:t>
            </a:r>
            <a:r>
              <a:rPr lang="en-US" dirty="0">
                <a:ea typeface="游ゴシック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1FB1-0F4C-C206-92EB-EFDEB7FF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游ゴシック"/>
              </a:rPr>
              <a:t>Set </a:t>
            </a:r>
            <a:r>
              <a:rPr lang="en-US" b="1" dirty="0">
                <a:ea typeface="游ゴシック"/>
              </a:rPr>
              <a:t>CMAKE_INSTALL_PREFIX</a:t>
            </a:r>
            <a:r>
              <a:rPr lang="en-US" dirty="0">
                <a:ea typeface="游ゴシック"/>
              </a:rPr>
              <a:t> to </a:t>
            </a:r>
            <a:r>
              <a:rPr lang="en-US" b="1" dirty="0">
                <a:ea typeface="+mn-lt"/>
                <a:cs typeface="+mn-lt"/>
              </a:rPr>
              <a:t>C:/dev/Library/spdlog</a:t>
            </a:r>
            <a:r>
              <a:rPr lang="en-US" dirty="0">
                <a:ea typeface="+mn-lt"/>
                <a:cs typeface="+mn-lt"/>
              </a:rPr>
              <a:t> then click Configure again.</a:t>
            </a:r>
          </a:p>
          <a:p>
            <a:pPr marL="0" indent="0">
              <a:buNone/>
            </a:pPr>
            <a:r>
              <a:rPr lang="en-US" dirty="0">
                <a:ea typeface="游ゴシック"/>
              </a:rPr>
              <a:t>Click generate then click Open Project.</a:t>
            </a:r>
          </a:p>
          <a:p>
            <a:pPr marL="0" indent="0">
              <a:buNone/>
            </a:pPr>
            <a:r>
              <a:rPr lang="en-US" dirty="0">
                <a:ea typeface="游ゴシック"/>
              </a:rPr>
              <a:t>Mouse right click on ALL_BUILD and click Build.</a:t>
            </a:r>
          </a:p>
          <a:p>
            <a:pPr>
              <a:buNone/>
            </a:pPr>
            <a:r>
              <a:rPr lang="en-US" dirty="0">
                <a:ea typeface="游ゴシック"/>
              </a:rPr>
              <a:t>Mouse right click on INSTALL and click Build.</a:t>
            </a:r>
          </a:p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Add </a:t>
            </a:r>
            <a:r>
              <a:rPr lang="en-US" sz="2400" b="1" dirty="0">
                <a:ea typeface="+mn-lt"/>
                <a:cs typeface="+mn-lt"/>
              </a:rPr>
              <a:t>C:\dev\Library\spdlog </a:t>
            </a:r>
            <a:r>
              <a:rPr lang="en-US" sz="2400" dirty="0">
                <a:ea typeface="+mn-lt"/>
                <a:cs typeface="+mn-lt"/>
              </a:rPr>
              <a:t>to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spdlog_DIR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in system variable</a:t>
            </a:r>
            <a:endParaRPr lang="en-US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E7C134-4CB3-7F6F-D755-C36EC8E3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31" y="4119819"/>
            <a:ext cx="3686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0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9A30-863D-4177-8FB0-8ED1F904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Check Environmental Variables</a:t>
            </a:r>
            <a:endParaRPr kumimoji="1" lang="ja-JP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CE51C-9A19-4BDC-8FB9-ECAC036252DD}"/>
              </a:ext>
            </a:extLst>
          </p:cNvPr>
          <p:cNvSpPr txBox="1"/>
          <p:nvPr/>
        </p:nvSpPr>
        <p:spPr>
          <a:xfrm>
            <a:off x="840844" y="3583818"/>
            <a:ext cx="13885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dirty="0">
                <a:ea typeface="游ゴシック"/>
              </a:rPr>
              <a:t>Inside</a:t>
            </a:r>
            <a:r>
              <a:rPr kumimoji="1" lang="en-US" altLang="ja-JP" dirty="0">
                <a:ea typeface="游ゴシック"/>
              </a:rPr>
              <a:t> Path</a:t>
            </a:r>
            <a:endParaRPr kumimoji="1" lang="ja-JP" altLang="en-US" dirty="0">
              <a:ea typeface="游ゴシック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E6E12-C439-E4F8-BE9B-CF332049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435439"/>
            <a:ext cx="4476750" cy="2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CA55C-5E14-7A5C-5BCD-9851B8E4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72" y="2681030"/>
            <a:ext cx="3752850" cy="21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627306-3931-0C26-C5D7-A16E75C0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53" y="2909887"/>
            <a:ext cx="2857500" cy="276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95100B-6DEB-10F7-6BCD-3C2078693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550" y="3182380"/>
            <a:ext cx="3390900" cy="266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5D5EA-78EE-D91D-AE41-850C7113C3FA}"/>
              </a:ext>
            </a:extLst>
          </p:cNvPr>
          <p:cNvSpPr txBox="1"/>
          <p:nvPr/>
        </p:nvSpPr>
        <p:spPr>
          <a:xfrm>
            <a:off x="840844" y="1709710"/>
            <a:ext cx="269496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dirty="0">
                <a:ea typeface="游ゴシック"/>
              </a:rPr>
              <a:t>Inside</a:t>
            </a:r>
            <a:r>
              <a:rPr kumimoji="1" lang="en-US" altLang="ja-JP" dirty="0">
                <a:ea typeface="游ゴシック"/>
              </a:rPr>
              <a:t> </a:t>
            </a:r>
            <a:r>
              <a:rPr lang="en-US" altLang="ja-JP" dirty="0">
                <a:ea typeface="游ゴシック"/>
              </a:rPr>
              <a:t>System variables</a:t>
            </a:r>
            <a:endParaRPr kumimoji="1" lang="ja-JP" altLang="en-US" dirty="0">
              <a:ea typeface="游ゴシック"/>
            </a:endParaRPr>
          </a:p>
        </p:txBody>
      </p:sp>
      <p:pic>
        <p:nvPicPr>
          <p:cNvPr id="17" name="Picture 16" descr="A close up of a text&#10;&#10;Description automatically generated">
            <a:extLst>
              <a:ext uri="{FF2B5EF4-FFF2-40B4-BE49-F238E27FC236}">
                <a16:creationId xmlns:a16="http://schemas.microsoft.com/office/drawing/2014/main" id="{BA2B0A10-7696-9764-C534-BD2ABE089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381" y="3586033"/>
            <a:ext cx="2371725" cy="571500"/>
          </a:xfrm>
          <a:prstGeom prst="rect">
            <a:avLst/>
          </a:prstGeom>
        </p:spPr>
      </p:pic>
      <p:pic>
        <p:nvPicPr>
          <p:cNvPr id="20" name="Content Placeholder 19" descr="A group of black text&#10;&#10;Description automatically generated">
            <a:extLst>
              <a:ext uri="{FF2B5EF4-FFF2-40B4-BE49-F238E27FC236}">
                <a16:creationId xmlns:a16="http://schemas.microsoft.com/office/drawing/2014/main" id="{7449D35F-10EE-6FBD-C505-A97AB1255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863159" y="1697917"/>
            <a:ext cx="4486275" cy="714375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9AF91D-8AF0-5900-8839-10BF6D1A6768}"/>
              </a:ext>
            </a:extLst>
          </p:cNvPr>
          <p:cNvSpPr txBox="1"/>
          <p:nvPr/>
        </p:nvSpPr>
        <p:spPr>
          <a:xfrm>
            <a:off x="3161269" y="4633784"/>
            <a:ext cx="52763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游ゴシック"/>
              </a:rPr>
              <a:t>Alert! For CLIPPER2_DIR, must use / 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299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D64-D516-4D44-A483-04537AD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游ゴシック Light"/>
              </a:rPr>
              <a:t>Build </a:t>
            </a:r>
            <a:r>
              <a:rPr lang="en-US" altLang="ja-JP" dirty="0" err="1">
                <a:ea typeface="游ゴシック Light"/>
              </a:rPr>
              <a:t>SyNSlicerEnginer</a:t>
            </a:r>
            <a:endParaRPr kumimoji="1" lang="ja-JP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5839-547D-47B8-9068-9A13D4E6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Run </a:t>
            </a:r>
            <a:r>
              <a:rPr lang="en-US" b="1" dirty="0" err="1">
                <a:ea typeface="游ゴシック"/>
              </a:rPr>
              <a:t>cmd</a:t>
            </a:r>
            <a:r>
              <a:rPr lang="en-US" dirty="0">
                <a:ea typeface="游ゴシック"/>
              </a:rPr>
              <a:t> in </a:t>
            </a:r>
            <a:r>
              <a:rPr lang="en-US" b="1" dirty="0">
                <a:ea typeface="游ゴシック"/>
              </a:rPr>
              <a:t>C:\dev\Project</a:t>
            </a:r>
          </a:p>
          <a:p>
            <a:pPr marL="514350" indent="-514350">
              <a:buAutoNum type="arabicPeriod"/>
            </a:pPr>
            <a:r>
              <a:rPr lang="en-US" altLang="ja-JP" dirty="0">
                <a:ea typeface="游ゴシック"/>
              </a:rPr>
              <a:t>Run command </a:t>
            </a:r>
            <a:r>
              <a:rPr lang="en-US" altLang="ja-JP" b="1" dirty="0">
                <a:ea typeface="游ゴシック"/>
              </a:rPr>
              <a:t>git clone </a:t>
            </a:r>
            <a:r>
              <a:rPr lang="en-US" b="1" dirty="0">
                <a:ea typeface="+mn-lt"/>
                <a:cs typeface="+mn-lt"/>
                <a:hlinkClick r:id="rId2"/>
              </a:rPr>
              <a:t>https://github.com/XUPENGDA-HKUST/SyNSlicerEngine.git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In </a:t>
            </a:r>
            <a:r>
              <a:rPr lang="en-US" b="1" dirty="0">
                <a:ea typeface="+mn-lt"/>
                <a:cs typeface="+mn-lt"/>
              </a:rPr>
              <a:t>C:\dev\Project\</a:t>
            </a:r>
            <a:r>
              <a:rPr lang="en-US" b="1" dirty="0" err="1">
                <a:ea typeface="+mn-lt"/>
                <a:cs typeface="+mn-lt"/>
              </a:rPr>
              <a:t>SyNSlicerEngine</a:t>
            </a:r>
            <a:r>
              <a:rPr lang="en-US" dirty="0">
                <a:ea typeface="+mn-lt"/>
                <a:cs typeface="+mn-lt"/>
              </a:rPr>
              <a:t>, create a new folder call “</a:t>
            </a:r>
            <a:r>
              <a:rPr lang="en-US" b="1" dirty="0" err="1">
                <a:ea typeface="+mn-lt"/>
                <a:cs typeface="+mn-lt"/>
              </a:rPr>
              <a:t>debug_build</a:t>
            </a:r>
            <a:r>
              <a:rPr lang="en-US" dirty="0">
                <a:ea typeface="+mn-lt"/>
                <a:cs typeface="+mn-lt"/>
              </a:rPr>
              <a:t>”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Set the paths and then click </a:t>
            </a:r>
            <a:r>
              <a:rPr lang="en-US" b="1" dirty="0">
                <a:ea typeface="+mn-lt"/>
                <a:cs typeface="+mn-lt"/>
              </a:rPr>
              <a:t>Configure</a:t>
            </a:r>
            <a:r>
              <a:rPr lang="en-US" dirty="0">
                <a:ea typeface="+mn-lt"/>
                <a:cs typeface="+mn-lt"/>
              </a:rPr>
              <a:t> twice and then click </a:t>
            </a:r>
            <a:r>
              <a:rPr lang="en-US" b="1" dirty="0">
                <a:ea typeface="+mn-lt"/>
                <a:cs typeface="+mn-lt"/>
              </a:rPr>
              <a:t>Generate</a:t>
            </a:r>
            <a:r>
              <a:rPr lang="en-US" dirty="0">
                <a:ea typeface="+mn-lt"/>
                <a:cs typeface="+mn-lt"/>
              </a:rPr>
              <a:t> and then click </a:t>
            </a:r>
            <a:r>
              <a:rPr lang="en-US" b="1" dirty="0">
                <a:ea typeface="+mn-lt"/>
                <a:cs typeface="+mn-lt"/>
              </a:rPr>
              <a:t>Open Project</a:t>
            </a:r>
          </a:p>
          <a:p>
            <a:pPr marL="514350" indent="-514350">
              <a:buAutoNum type="arabicPeriod"/>
            </a:pPr>
            <a:endParaRPr lang="en-US" b="1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b="1" dirty="0"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C41FCE-7448-0347-A9FE-90AD81B7F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66" y="5098707"/>
            <a:ext cx="3714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7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09A8-7A00-8A6D-9351-665AEA41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游ゴシック Light"/>
              </a:rPr>
              <a:t>Build </a:t>
            </a:r>
            <a:r>
              <a:rPr lang="en-US" dirty="0" err="1">
                <a:ea typeface="游ゴシック Light"/>
              </a:rPr>
              <a:t>SyNSlicerEngine</a:t>
            </a:r>
            <a:r>
              <a:rPr lang="en-US" dirty="0">
                <a:ea typeface="游ゴシック Light"/>
              </a:rPr>
              <a:t> (</a:t>
            </a:r>
            <a:r>
              <a:rPr lang="en-US" dirty="0" err="1">
                <a:ea typeface="游ゴシック Light"/>
              </a:rPr>
              <a:t>Con't</a:t>
            </a:r>
            <a:r>
              <a:rPr lang="en-US" dirty="0">
                <a:ea typeface="游ゴシック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C33E-1C05-291F-DE12-373D2C65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Mouse right click on </a:t>
            </a:r>
            <a:r>
              <a:rPr lang="en-US" err="1">
                <a:ea typeface="游ゴシック"/>
              </a:rPr>
              <a:t>SyNSlicerGUI</a:t>
            </a:r>
            <a:r>
              <a:rPr lang="en-US" dirty="0">
                <a:ea typeface="游ゴシック"/>
              </a:rPr>
              <a:t>, click Set as Startup Project. </a:t>
            </a:r>
          </a:p>
          <a:p>
            <a:pPr marL="514350" indent="-514350">
              <a:buAutoNum type="arabicPeriod"/>
            </a:pPr>
            <a:r>
              <a:rPr lang="en-US" dirty="0">
                <a:ea typeface="游ゴシック"/>
              </a:rPr>
              <a:t>Click Local Windows Debugger.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2120D-4208-6EFD-6DCC-5F2C439E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32" y="2323713"/>
            <a:ext cx="17430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CBE6-0BAF-4457-A9DE-1F197167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0745-7078-48DF-8FD6-E0F2C193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altLang="ja-JP" sz="1600" dirty="0">
                <a:ea typeface="游ゴシック"/>
              </a:rPr>
              <a:t>Installation of Visual Studio 2022</a:t>
            </a:r>
            <a:endParaRPr lang="en-US" sz="1600" dirty="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1600" dirty="0">
                <a:ea typeface="游ゴシック"/>
              </a:rPr>
              <a:t>Installation of Git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1600" dirty="0">
                <a:ea typeface="游ゴシック"/>
              </a:rPr>
              <a:t>Installation of </a:t>
            </a:r>
            <a:r>
              <a:rPr kumimoji="1" lang="en-US" altLang="ja-JP" sz="1600" err="1">
                <a:ea typeface="游ゴシック"/>
              </a:rPr>
              <a:t>CMake</a:t>
            </a:r>
            <a:endParaRPr lang="en-US" altLang="ja-JP" sz="160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1600" dirty="0">
                <a:ea typeface="游ゴシック"/>
              </a:rPr>
              <a:t>Installation of </a:t>
            </a:r>
            <a:r>
              <a:rPr lang="en-US" altLang="ja-JP" sz="1600" err="1">
                <a:ea typeface="游ゴシック"/>
              </a:rPr>
              <a:t>vcpkg</a:t>
            </a:r>
            <a:endParaRPr lang="en-US" altLang="ja-JP" sz="1600">
              <a:ea typeface="游ゴシック"/>
            </a:endParaRPr>
          </a:p>
          <a:p>
            <a:pPr marL="514350" indent="-514350">
              <a:buAutoNum type="arabicPeriod"/>
            </a:pPr>
            <a:r>
              <a:rPr lang="en-US" altLang="ja-JP" sz="1600" dirty="0">
                <a:ea typeface="游ゴシック"/>
              </a:rPr>
              <a:t>Installation of Qt 6.3.0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1600" dirty="0">
                <a:ea typeface="游ゴシック"/>
              </a:rPr>
              <a:t>Installation of CGAL</a:t>
            </a:r>
            <a:r>
              <a:rPr lang="en-US" altLang="ja-JP" sz="1600" dirty="0">
                <a:ea typeface="游ゴシック"/>
              </a:rPr>
              <a:t> 5.6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1600" dirty="0">
                <a:ea typeface="游ゴシック"/>
              </a:rPr>
              <a:t>Installation of Boost 1.75.0</a:t>
            </a:r>
            <a:endParaRPr lang="en-US" altLang="ja-JP" sz="1600" dirty="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1600" dirty="0">
                <a:ea typeface="游ゴシック"/>
              </a:rPr>
              <a:t>Installation o</a:t>
            </a:r>
            <a:r>
              <a:rPr lang="en-US" altLang="ja-JP" sz="1600" dirty="0">
                <a:ea typeface="游ゴシック"/>
              </a:rPr>
              <a:t>f VTK9.3</a:t>
            </a:r>
          </a:p>
          <a:p>
            <a:pPr marL="514350" indent="-514350">
              <a:buAutoNum type="arabicPeriod"/>
            </a:pPr>
            <a:r>
              <a:rPr lang="en-US" sz="1600" dirty="0">
                <a:ea typeface="游ゴシック"/>
              </a:rPr>
              <a:t>Installation of Eigen3</a:t>
            </a:r>
            <a:endParaRPr lang="en-US" altLang="ja-JP" sz="1600" dirty="0">
              <a:ea typeface="游ゴシック"/>
            </a:endParaRPr>
          </a:p>
          <a:p>
            <a:pPr marL="514350" indent="-514350">
              <a:buAutoNum type="arabicPeriod"/>
            </a:pPr>
            <a:r>
              <a:rPr lang="en-US" sz="1600" dirty="0">
                <a:ea typeface="游ゴシック"/>
              </a:rPr>
              <a:t>Installation of Clipper2</a:t>
            </a:r>
          </a:p>
          <a:p>
            <a:pPr marL="514350" indent="-514350">
              <a:buAutoNum type="arabicPeriod"/>
            </a:pPr>
            <a:r>
              <a:rPr lang="en-US" sz="1600" dirty="0">
                <a:ea typeface="游ゴシック"/>
              </a:rPr>
              <a:t>Installation of </a:t>
            </a:r>
            <a:r>
              <a:rPr lang="en-US" sz="1600" err="1">
                <a:ea typeface="游ゴシック"/>
              </a:rPr>
              <a:t>spdlog</a:t>
            </a:r>
            <a:endParaRPr lang="en-US" sz="160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1600" dirty="0">
                <a:ea typeface="游ゴシック"/>
              </a:rPr>
              <a:t>Check Environmental Variables</a:t>
            </a:r>
            <a:endParaRPr lang="en-US" altLang="ja-JP" sz="1600" dirty="0">
              <a:ea typeface="游ゴシック"/>
            </a:endParaRPr>
          </a:p>
          <a:p>
            <a:pPr marL="514350" indent="-514350">
              <a:buAutoNum type="arabicPeriod"/>
            </a:pPr>
            <a:r>
              <a:rPr lang="en-US" altLang="ja-JP" sz="1600" dirty="0">
                <a:ea typeface="游ゴシック"/>
              </a:rPr>
              <a:t>Build </a:t>
            </a:r>
            <a:r>
              <a:rPr lang="en-US" altLang="ja-JP" sz="1600" err="1">
                <a:ea typeface="游ゴシック"/>
              </a:rPr>
              <a:t>SyNSlicerEngine</a:t>
            </a:r>
            <a:endParaRPr lang="ja-JP" altLang="en-US" sz="1600" err="1"/>
          </a:p>
        </p:txBody>
      </p:sp>
    </p:spTree>
    <p:extLst>
      <p:ext uri="{BB962C8B-B14F-4D97-AF65-F5344CB8AC3E}">
        <p14:creationId xmlns:p14="http://schemas.microsoft.com/office/powerpoint/2010/main" val="106572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F360-4EF8-41D6-BE10-43125017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ea typeface="游ゴシック Light"/>
              </a:rPr>
              <a:t>Installation of Visual Studio </a:t>
            </a:r>
            <a:r>
              <a:rPr lang="en-US" altLang="ja-JP" dirty="0">
                <a:ea typeface="游ゴシック Light"/>
              </a:rPr>
              <a:t>2022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5653-86BC-4E18-9384-F685B443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Link: </a:t>
            </a:r>
            <a:r>
              <a:rPr lang="en-US" altLang="ja-JP" dirty="0">
                <a:hlinkClick r:id="rId2"/>
              </a:rPr>
              <a:t>https://visualstudio.microsoft.com/zh-hant/downloads/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Download Community Version(</a:t>
            </a:r>
            <a:r>
              <a:rPr kumimoji="1" lang="zh-CN" altLang="en-US" dirty="0"/>
              <a:t>社群版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Make sure the language pack is </a:t>
            </a:r>
            <a:r>
              <a:rPr kumimoji="1" lang="en-US" altLang="ja-JP" b="1" u="sng" dirty="0">
                <a:solidFill>
                  <a:srgbClr val="FF0000"/>
                </a:solidFill>
              </a:rPr>
              <a:t>English</a:t>
            </a:r>
            <a:r>
              <a:rPr kumimoji="1" lang="en-US" altLang="ja-JP" dirty="0"/>
              <a:t>!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36C8B-979B-4831-99F4-CF32DB8A2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5665"/>
            <a:ext cx="4658833" cy="25934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ED9C84-AE5D-4CD8-B67C-FAE39A0D424E}"/>
              </a:ext>
            </a:extLst>
          </p:cNvPr>
          <p:cNvSpPr/>
          <p:nvPr/>
        </p:nvSpPr>
        <p:spPr>
          <a:xfrm>
            <a:off x="2466753" y="4008474"/>
            <a:ext cx="1520456" cy="393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CEC7-DF8E-4996-9392-D109B1CBC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488" y="2785665"/>
            <a:ext cx="4658833" cy="26022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A30858-F948-4CF7-994D-E7245420487A}"/>
              </a:ext>
            </a:extLst>
          </p:cNvPr>
          <p:cNvSpPr/>
          <p:nvPr/>
        </p:nvSpPr>
        <p:spPr>
          <a:xfrm>
            <a:off x="5976046" y="4359623"/>
            <a:ext cx="312666" cy="1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3323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6B20-1BB7-46B6-859A-86BCDC4E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Installation of Git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A3A1-5A7B-4CC3-B6CC-008CB1E1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Link: </a:t>
            </a:r>
            <a:r>
              <a:rPr kumimoji="1" lang="en-US" altLang="ja-JP" dirty="0">
                <a:hlinkClick r:id="rId2"/>
              </a:rPr>
              <a:t>https://git-scm.com/downloads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ea typeface="游ゴシック"/>
              </a:rPr>
              <a:t>Download the latest version</a:t>
            </a:r>
          </a:p>
          <a:p>
            <a:pPr marL="0" indent="0">
              <a:buNone/>
            </a:pP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en-US" altLang="ja-JP" b="1" u="sng" dirty="0"/>
              <a:t>Use</a:t>
            </a:r>
            <a:r>
              <a:rPr kumimoji="1" lang="en-US" altLang="ja-JP" b="1" u="sng" dirty="0"/>
              <a:t> default Setting for all options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889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035A-0400-4A32-A39D-C626C0EC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Installation of </a:t>
            </a:r>
            <a:r>
              <a:rPr kumimoji="1" lang="en-US" altLang="ja-JP" dirty="0" err="1"/>
              <a:t>CMake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C8E0-7792-457E-95FB-FA41D154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dirty="0"/>
              <a:t>Link: </a:t>
            </a:r>
            <a:r>
              <a:rPr lang="en-US" altLang="ja-JP" dirty="0">
                <a:hlinkClick r:id="rId2"/>
              </a:rPr>
              <a:t>https://cmake.org/download/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Download the latest one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u="sng" dirty="0"/>
              <a:t>Using default settings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09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0031-8B6C-42C5-9DC4-09A36D1C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Installation of </a:t>
            </a:r>
            <a:r>
              <a:rPr lang="en-US" altLang="ja-JP" dirty="0" err="1"/>
              <a:t>vcpkg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11BD-1D36-414B-B2F5-A060AB4C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Create dev directory in C</a:t>
            </a:r>
            <a:r>
              <a:rPr lang="en-US" altLang="ja-JP" dirty="0"/>
              <a:t>: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Open command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Copy the following commands</a:t>
            </a:r>
          </a:p>
          <a:p>
            <a:pPr lvl="1"/>
            <a:r>
              <a:rPr lang="en-US" altLang="ja-JP" dirty="0"/>
              <a:t>git clone https://github.com/microsoft/vcpkg</a:t>
            </a:r>
          </a:p>
          <a:p>
            <a:pPr lvl="1"/>
            <a:r>
              <a:rPr lang="en-US" altLang="ja-JP" dirty="0"/>
              <a:t>cd </a:t>
            </a:r>
            <a:r>
              <a:rPr lang="en-US" altLang="ja-JP" dirty="0" err="1"/>
              <a:t>vcpkg</a:t>
            </a:r>
            <a:endParaRPr lang="en-US" altLang="ja-JP" dirty="0"/>
          </a:p>
          <a:p>
            <a:pPr lvl="1"/>
            <a:r>
              <a:rPr lang="en-US" altLang="ja-JP" dirty="0"/>
              <a:t>.\bootstrap-vcpkg.bat</a:t>
            </a:r>
          </a:p>
          <a:p>
            <a:pPr lvl="1"/>
            <a:r>
              <a:rPr lang="en-US" altLang="ja-JP" dirty="0" err="1"/>
              <a:t>vcpkg</a:t>
            </a:r>
            <a:r>
              <a:rPr lang="en-US" altLang="ja-JP" dirty="0"/>
              <a:t> integrate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Environmental Variable</a:t>
            </a:r>
          </a:p>
          <a:p>
            <a:pPr marL="457200" lvl="1" indent="0">
              <a:buNone/>
            </a:pPr>
            <a:r>
              <a:rPr lang="en-US" altLang="ja-JP" dirty="0"/>
              <a:t>Add </a:t>
            </a:r>
            <a:r>
              <a:rPr lang="en-US" altLang="ja-JP" b="1" dirty="0"/>
              <a:t>C:\dev\vcpkg\installed\x64-windows\bin</a:t>
            </a:r>
            <a:r>
              <a:rPr lang="en-US" altLang="ja-JP" dirty="0"/>
              <a:t> to </a:t>
            </a:r>
            <a:r>
              <a:rPr lang="en-US" altLang="ja-JP" b="1" dirty="0"/>
              <a:t>Path</a:t>
            </a:r>
            <a:r>
              <a:rPr lang="en-US" altLang="ja-JP" dirty="0"/>
              <a:t> in </a:t>
            </a:r>
            <a:r>
              <a:rPr lang="en-US" altLang="ja-JP" b="1" dirty="0"/>
              <a:t>system variable </a:t>
            </a:r>
            <a:r>
              <a:rPr lang="en-US" altLang="ja-JP" dirty="0"/>
              <a:t>(Your computer may not use \ to separate the words, change \ based on your computer setting)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FDD74-39DF-4153-A575-450CA280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059" y="1825625"/>
            <a:ext cx="3252741" cy="4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14DE6-51BB-4629-8759-60FE713E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261" y="3558510"/>
            <a:ext cx="3627539" cy="13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6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1E94-27FE-4E56-B6C8-395ED15B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游ゴシック Light"/>
              </a:rPr>
              <a:t>Installation of Qt 6.3.0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68B2-A5A6-41FB-872E-85F5CA1E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dirty="0">
                <a:ea typeface="游ゴシック"/>
              </a:rPr>
              <a:t>Link: </a:t>
            </a:r>
            <a:r>
              <a:rPr lang="en-US" dirty="0">
                <a:ea typeface="+mn-lt"/>
                <a:cs typeface="+mn-lt"/>
                <a:hlinkClick r:id="rId2"/>
              </a:rPr>
              <a:t>Open Source Development | Open Source License | Qt</a:t>
            </a:r>
            <a:endParaRPr lang="en-US" altLang="ja-JP" dirty="0">
              <a:ea typeface="游ゴシック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ea typeface="游ゴシック"/>
              </a:rPr>
              <a:t>Run </a:t>
            </a:r>
            <a:r>
              <a:rPr lang="en-US" altLang="ja-JP" b="1" dirty="0">
                <a:ea typeface="游ゴシック"/>
              </a:rPr>
              <a:t>.exe</a:t>
            </a:r>
            <a:endParaRPr lang="en-US" dirty="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Set installation path to </a:t>
            </a:r>
            <a:r>
              <a:rPr lang="en-US" altLang="ja-JP" b="1" dirty="0"/>
              <a:t>C:\dev\Library\Qt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ea typeface="游ゴシック"/>
              </a:rPr>
              <a:t>Choose </a:t>
            </a:r>
            <a:r>
              <a:rPr lang="en-US" altLang="ja-JP" b="1" dirty="0">
                <a:ea typeface="游ゴシック"/>
              </a:rPr>
              <a:t>Qt 6.3.0 </a:t>
            </a:r>
            <a:r>
              <a:rPr lang="en-US" altLang="ja-JP" b="1" dirty="0" err="1">
                <a:ea typeface="游ゴシック"/>
              </a:rPr>
              <a:t>msvc</a:t>
            </a:r>
            <a:r>
              <a:rPr lang="en-US" altLang="ja-JP" b="1" dirty="0">
                <a:ea typeface="游ゴシック"/>
              </a:rPr>
              <a:t> 2019 64-bit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Environmental variables (</a:t>
            </a:r>
            <a:r>
              <a:rPr lang="en-US" altLang="ja-JP" dirty="0">
                <a:solidFill>
                  <a:srgbClr val="FF0000"/>
                </a:solidFill>
              </a:rPr>
              <a:t>Important! Otherwise, VTK cannot be installed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>
                <a:ea typeface="游ゴシック"/>
              </a:rPr>
              <a:t>Add </a:t>
            </a:r>
            <a:r>
              <a:rPr lang="en-US" altLang="ja-JP" b="1" dirty="0">
                <a:ea typeface="游ゴシック"/>
              </a:rPr>
              <a:t>C:\dev\Library\Qt\6.3.0\</a:t>
            </a:r>
            <a:r>
              <a:rPr lang="en-US" altLang="ja-JP" b="1" dirty="0">
                <a:ea typeface="+mn-lt"/>
                <a:cs typeface="+mn-lt"/>
              </a:rPr>
              <a:t>msvc2019_64</a:t>
            </a:r>
            <a:r>
              <a:rPr lang="en-US" altLang="ja-JP" b="1" dirty="0">
                <a:ea typeface="游ゴシック"/>
              </a:rPr>
              <a:t> </a:t>
            </a:r>
            <a:r>
              <a:rPr lang="en-US" altLang="ja-JP" dirty="0">
                <a:ea typeface="游ゴシック"/>
              </a:rPr>
              <a:t>to</a:t>
            </a:r>
            <a:r>
              <a:rPr lang="en-US" altLang="ja-JP" b="1" dirty="0">
                <a:ea typeface="游ゴシック"/>
              </a:rPr>
              <a:t> QTDIR </a:t>
            </a:r>
            <a:r>
              <a:rPr lang="en-US" altLang="ja-JP" dirty="0">
                <a:ea typeface="游ゴシック"/>
              </a:rPr>
              <a:t>in system variable</a:t>
            </a:r>
          </a:p>
          <a:p>
            <a:pPr lvl="1"/>
            <a:r>
              <a:rPr lang="en-US" altLang="ja-JP" dirty="0"/>
              <a:t>Add </a:t>
            </a:r>
            <a:r>
              <a:rPr lang="en-US" altLang="ja-JP" b="1" dirty="0"/>
              <a:t>%QTDIR%\bin </a:t>
            </a:r>
            <a:r>
              <a:rPr lang="en-US" altLang="ja-JP" dirty="0"/>
              <a:t>to</a:t>
            </a:r>
            <a:r>
              <a:rPr lang="en-US" altLang="ja-JP" b="1" dirty="0"/>
              <a:t> Path </a:t>
            </a:r>
            <a:r>
              <a:rPr lang="en-US" altLang="ja-JP" dirty="0"/>
              <a:t>in system variable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133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B4FC-9DD7-4873-878A-ABE39576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Installation of CGAL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60EE-BC9D-48C7-B971-F1417D90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dirty="0">
                <a:ea typeface="游ゴシック"/>
              </a:rPr>
              <a:t>Link: </a:t>
            </a:r>
            <a:r>
              <a:rPr lang="en-US" dirty="0">
                <a:ea typeface="+mn-lt"/>
                <a:cs typeface="+mn-lt"/>
                <a:hlinkClick r:id="rId2"/>
              </a:rPr>
              <a:t>Release CGAL 5.6 · CGAL/cgal (github.com)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en-US" dirty="0">
                <a:ea typeface="游ゴシック"/>
              </a:rPr>
              <a:t>Download </a:t>
            </a:r>
            <a:r>
              <a:rPr lang="en-US" dirty="0">
                <a:ea typeface="+mn-lt"/>
                <a:cs typeface="+mn-lt"/>
                <a:hlinkClick r:id="rId3"/>
              </a:rPr>
              <a:t>CGAL-5.6-library.zip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>
                <a:ea typeface="+mn-lt"/>
                <a:cs typeface="+mn-lt"/>
                <a:hlinkClick r:id="rId4"/>
              </a:rPr>
              <a:t>GMP and MPFR libraries, for Windows 64bits</a:t>
            </a:r>
            <a:br>
              <a:rPr lang="en-US" sz="1100" dirty="0">
                <a:ea typeface="+mn-lt"/>
                <a:cs typeface="+mn-lt"/>
              </a:rPr>
            </a:br>
            <a:br>
              <a:rPr lang="en-US" sz="1100" dirty="0">
                <a:ea typeface="+mn-lt"/>
                <a:cs typeface="+mn-lt"/>
              </a:rPr>
            </a:br>
            <a:endParaRPr lang="en-US" sz="11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ea typeface="游ゴシック"/>
              </a:rPr>
              <a:t>Extract </a:t>
            </a:r>
            <a:r>
              <a:rPr lang="en-US" altLang="ja-JP" b="1" dirty="0">
                <a:ea typeface="游ゴシック"/>
              </a:rPr>
              <a:t>CGAL-5.6-library.zip</a:t>
            </a:r>
            <a:r>
              <a:rPr lang="en-US" altLang="ja-JP" dirty="0">
                <a:ea typeface="游ゴシック"/>
              </a:rPr>
              <a:t> to </a:t>
            </a:r>
            <a:r>
              <a:rPr lang="en-US" altLang="ja-JP" b="1" dirty="0">
                <a:ea typeface="游ゴシック"/>
              </a:rPr>
              <a:t>C:\dev\Library</a:t>
            </a:r>
            <a:endParaRPr lang="en-US" altLang="ja-JP" dirty="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ea typeface="游ゴシック"/>
              </a:rPr>
              <a:t>Extract </a:t>
            </a:r>
            <a:r>
              <a:rPr lang="en-US" altLang="ja-JP" b="1" dirty="0">
                <a:ea typeface="游ゴシック"/>
              </a:rPr>
              <a:t>CGAL-5.6-win64-auxiliary-libraries-gmp-mpfr.zip</a:t>
            </a:r>
            <a:r>
              <a:rPr lang="en-US" altLang="ja-JP" dirty="0">
                <a:ea typeface="游ゴシック"/>
              </a:rPr>
              <a:t> to </a:t>
            </a:r>
            <a:r>
              <a:rPr lang="en-US" altLang="ja-JP" b="1" dirty="0">
                <a:ea typeface="游ゴシック"/>
              </a:rPr>
              <a:t>C:\dev\Library\CGAL-5.2.1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Environmental variables</a:t>
            </a:r>
          </a:p>
          <a:p>
            <a:pPr lvl="1"/>
            <a:r>
              <a:rPr lang="en-US" altLang="ja-JP" dirty="0">
                <a:ea typeface="游ゴシック"/>
              </a:rPr>
              <a:t>Add </a:t>
            </a:r>
            <a:r>
              <a:rPr lang="en-US" altLang="ja-JP" b="1" dirty="0">
                <a:ea typeface="游ゴシック"/>
              </a:rPr>
              <a:t>C:\dev\Library\CGAL-5.6 </a:t>
            </a:r>
            <a:r>
              <a:rPr lang="en-US" altLang="ja-JP" dirty="0">
                <a:ea typeface="游ゴシック"/>
              </a:rPr>
              <a:t>to </a:t>
            </a:r>
            <a:r>
              <a:rPr lang="en-US" altLang="ja-JP" b="1" dirty="0">
                <a:ea typeface="游ゴシック"/>
              </a:rPr>
              <a:t>CGAL_DIR </a:t>
            </a:r>
            <a:r>
              <a:rPr lang="en-US" altLang="ja-JP" dirty="0">
                <a:ea typeface="游ゴシック"/>
              </a:rPr>
              <a:t>in system variable</a:t>
            </a:r>
          </a:p>
          <a:p>
            <a:pPr lvl="1"/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79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4071-A11A-4066-90B9-B8C9D465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Installation of Boost 1.75.0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E1B4-695E-4E2A-8890-AC6B7AF8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ea typeface="游ゴシック"/>
              </a:rPr>
              <a:t>Link: </a:t>
            </a:r>
            <a:r>
              <a:rPr lang="en-US" dirty="0">
                <a:ea typeface="+mn-lt"/>
                <a:cs typeface="+mn-lt"/>
                <a:hlinkClick r:id="rId2"/>
              </a:rPr>
              <a:t>Boost C++ Libraries - Browse /boost-binaries/1.75.0 at SourceForge.net</a:t>
            </a:r>
            <a:endParaRPr lang="en-US" altLang="ja-JP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ea typeface="游ゴシック"/>
              </a:rPr>
              <a:t>Run </a:t>
            </a:r>
            <a:r>
              <a:rPr lang="en-US" altLang="ja-JP" b="1" dirty="0">
                <a:ea typeface="游ゴシック"/>
              </a:rPr>
              <a:t>boost_1_75_0-msvc-14.2-64.exe</a:t>
            </a:r>
            <a:r>
              <a:rPr lang="en-US" altLang="ja-JP" dirty="0">
                <a:ea typeface="游ゴシック"/>
              </a:rPr>
              <a:t>, set install path to </a:t>
            </a:r>
            <a:r>
              <a:rPr lang="en-US" altLang="ja-JP" b="1" dirty="0">
                <a:ea typeface="游ゴシック"/>
              </a:rPr>
              <a:t>C:\dev\Library\boost_1_75_0</a:t>
            </a:r>
            <a:endParaRPr lang="en-US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Environmental variables</a:t>
            </a:r>
          </a:p>
          <a:p>
            <a:pPr lvl="1"/>
            <a:r>
              <a:rPr lang="en-US" altLang="ja-JP" dirty="0"/>
              <a:t>Add </a:t>
            </a:r>
            <a:r>
              <a:rPr lang="en-US" altLang="ja-JP" b="1" dirty="0"/>
              <a:t>C:\dev\libboost_1_75_0\lib64-msvc-14.2</a:t>
            </a:r>
            <a:r>
              <a:rPr lang="en-US" altLang="ja-JP" dirty="0"/>
              <a:t> to </a:t>
            </a:r>
            <a:r>
              <a:rPr lang="en-US" altLang="ja-JP" b="1" dirty="0"/>
              <a:t>BOOST_LIBRARYDIR </a:t>
            </a:r>
            <a:r>
              <a:rPr lang="en-US" altLang="ja-JP" dirty="0"/>
              <a:t>in system variable</a:t>
            </a:r>
          </a:p>
          <a:p>
            <a:pPr lvl="1"/>
            <a:r>
              <a:rPr lang="en-US" altLang="ja-JP" dirty="0"/>
              <a:t>Add </a:t>
            </a:r>
            <a:r>
              <a:rPr lang="en-US" altLang="ja-JP" b="1" dirty="0"/>
              <a:t>C:\dev\libboost_1_75_0 </a:t>
            </a:r>
            <a:r>
              <a:rPr lang="en-US" altLang="ja-JP" dirty="0"/>
              <a:t>to</a:t>
            </a:r>
            <a:r>
              <a:rPr lang="en-US" altLang="ja-JP" b="1" dirty="0"/>
              <a:t> BOOST_INCLUDEDIR </a:t>
            </a:r>
            <a:r>
              <a:rPr lang="en-US" altLang="ja-JP" dirty="0"/>
              <a:t>in system variable</a:t>
            </a:r>
          </a:p>
          <a:p>
            <a:pPr lvl="1"/>
            <a:r>
              <a:rPr lang="en-US" altLang="ja-JP" dirty="0"/>
              <a:t>Add </a:t>
            </a:r>
            <a:r>
              <a:rPr lang="en-US" altLang="ja-JP" b="1" dirty="0"/>
              <a:t>C:\dev\libboost_1_75_0\lib64-msvc-14.2 </a:t>
            </a:r>
            <a:r>
              <a:rPr lang="en-US" altLang="ja-JP" dirty="0"/>
              <a:t>to</a:t>
            </a:r>
            <a:r>
              <a:rPr lang="en-US" altLang="ja-JP" b="1" dirty="0"/>
              <a:t> Path </a:t>
            </a:r>
            <a:r>
              <a:rPr lang="en-US" altLang="ja-JP" dirty="0"/>
              <a:t>in system variable</a:t>
            </a:r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752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480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System Setup for SyNSlicerEngine</vt:lpstr>
      <vt:lpstr>Contents</vt:lpstr>
      <vt:lpstr>Installation of Visual Studio 2022</vt:lpstr>
      <vt:lpstr>Installation of Git</vt:lpstr>
      <vt:lpstr>Installation of CMake</vt:lpstr>
      <vt:lpstr>Installation of vcpkg</vt:lpstr>
      <vt:lpstr>Installation of Qt 6.3.0</vt:lpstr>
      <vt:lpstr>Installation of CGAL</vt:lpstr>
      <vt:lpstr>Installation of Boost 1.75.0</vt:lpstr>
      <vt:lpstr>Installation of VTK9.2.6</vt:lpstr>
      <vt:lpstr>Installation of VTK9.2.6 (Con't)</vt:lpstr>
      <vt:lpstr>Installation of VTK9.2.6 (Con't)</vt:lpstr>
      <vt:lpstr>Installation of Eigen3</vt:lpstr>
      <vt:lpstr>Installation of Clipper2</vt:lpstr>
      <vt:lpstr>Installation of spdlog</vt:lpstr>
      <vt:lpstr>Installation of spdlog (Con't)</vt:lpstr>
      <vt:lpstr>Check Environmental Variables</vt:lpstr>
      <vt:lpstr>Build SyNSlicerEnginer</vt:lpstr>
      <vt:lpstr>Build SyNSlicerEngine (Con't)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Setup for Hybrid Project Software development</dc:title>
  <dc:creator>Pengda XU</dc:creator>
  <cp:lastModifiedBy>鵬達 許</cp:lastModifiedBy>
  <cp:revision>476</cp:revision>
  <dcterms:created xsi:type="dcterms:W3CDTF">2021-07-29T02:47:09Z</dcterms:created>
  <dcterms:modified xsi:type="dcterms:W3CDTF">2024-05-17T06:06:54Z</dcterms:modified>
</cp:coreProperties>
</file>