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03" autoAdjust="0"/>
  </p:normalViewPr>
  <p:slideViewPr>
    <p:cSldViewPr snapToGrid="0">
      <p:cViewPr>
        <p:scale>
          <a:sx n="100" d="100"/>
          <a:sy n="100" d="100"/>
        </p:scale>
        <p:origin x="58" y="-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225D-1B8C-4706-B043-BCE5DEB39202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A811-77F4-41EA-A1F5-3D47750F4F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40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225D-1B8C-4706-B043-BCE5DEB39202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A811-77F4-41EA-A1F5-3D47750F4F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65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225D-1B8C-4706-B043-BCE5DEB39202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A811-77F4-41EA-A1F5-3D47750F4F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03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225D-1B8C-4706-B043-BCE5DEB39202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A811-77F4-41EA-A1F5-3D47750F4F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63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225D-1B8C-4706-B043-BCE5DEB39202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A811-77F4-41EA-A1F5-3D47750F4F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5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225D-1B8C-4706-B043-BCE5DEB39202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A811-77F4-41EA-A1F5-3D47750F4F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62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225D-1B8C-4706-B043-BCE5DEB39202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A811-77F4-41EA-A1F5-3D47750F4F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266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225D-1B8C-4706-B043-BCE5DEB39202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A811-77F4-41EA-A1F5-3D47750F4F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84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225D-1B8C-4706-B043-BCE5DEB39202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A811-77F4-41EA-A1F5-3D47750F4F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7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225D-1B8C-4706-B043-BCE5DEB39202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A811-77F4-41EA-A1F5-3D47750F4F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88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225D-1B8C-4706-B043-BCE5DEB39202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A811-77F4-41EA-A1F5-3D47750F4F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00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225D-1B8C-4706-B043-BCE5DEB39202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1A811-77F4-41EA-A1F5-3D47750F4F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95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正方形/長方形 101"/>
          <p:cNvSpPr/>
          <p:nvPr/>
        </p:nvSpPr>
        <p:spPr>
          <a:xfrm>
            <a:off x="4705489" y="1216582"/>
            <a:ext cx="1224000" cy="12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2848323" y="1151027"/>
            <a:ext cx="1224000" cy="12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8" name="グループ化 67"/>
          <p:cNvGrpSpPr/>
          <p:nvPr/>
        </p:nvGrpSpPr>
        <p:grpSpPr>
          <a:xfrm>
            <a:off x="929895" y="5095444"/>
            <a:ext cx="9360000" cy="1620000"/>
            <a:chOff x="1459346" y="4112951"/>
            <a:chExt cx="9360000" cy="1620000"/>
          </a:xfrm>
        </p:grpSpPr>
        <p:sp>
          <p:nvSpPr>
            <p:cNvPr id="10" name="正方形/長方形 9"/>
            <p:cNvSpPr/>
            <p:nvPr/>
          </p:nvSpPr>
          <p:spPr>
            <a:xfrm>
              <a:off x="1459346" y="4112951"/>
              <a:ext cx="9360000" cy="16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3071272" y="4193308"/>
              <a:ext cx="7653729" cy="144087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/>
            <p:cNvGrpSpPr/>
            <p:nvPr/>
          </p:nvGrpSpPr>
          <p:grpSpPr>
            <a:xfrm>
              <a:off x="1536927" y="4202515"/>
              <a:ext cx="1440000" cy="1440873"/>
              <a:chOff x="1572226" y="4193309"/>
              <a:chExt cx="1440000" cy="1440873"/>
            </a:xfrm>
          </p:grpSpPr>
          <p:sp>
            <p:nvSpPr>
              <p:cNvPr id="12" name="角丸四角形 11"/>
              <p:cNvSpPr/>
              <p:nvPr/>
            </p:nvSpPr>
            <p:spPr>
              <a:xfrm>
                <a:off x="1572226" y="4193309"/>
                <a:ext cx="1440000" cy="1440873"/>
              </a:xfrm>
              <a:prstGeom prst="roundRect">
                <a:avLst/>
              </a:prstGeom>
              <a:solidFill>
                <a:srgbClr val="FF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角丸四角形 12"/>
              <p:cNvSpPr/>
              <p:nvPr/>
            </p:nvSpPr>
            <p:spPr>
              <a:xfrm>
                <a:off x="1608226" y="4229745"/>
                <a:ext cx="1368000" cy="1368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3135488" y="4229745"/>
              <a:ext cx="1368000" cy="1368000"/>
              <a:chOff x="2939328" y="1214525"/>
              <a:chExt cx="1368000" cy="1368000"/>
            </a:xfrm>
          </p:grpSpPr>
          <p:sp>
            <p:nvSpPr>
              <p:cNvPr id="16" name="角丸四角形 15"/>
              <p:cNvSpPr/>
              <p:nvPr/>
            </p:nvSpPr>
            <p:spPr>
              <a:xfrm>
                <a:off x="2939328" y="1214525"/>
                <a:ext cx="1368000" cy="1368000"/>
              </a:xfrm>
              <a:prstGeom prst="roundRect">
                <a:avLst/>
              </a:prstGeom>
              <a:solidFill>
                <a:srgbClr val="FF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3018346" y="1339724"/>
                <a:ext cx="1209964" cy="11176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" name="角丸四角形 17"/>
            <p:cNvSpPr/>
            <p:nvPr/>
          </p:nvSpPr>
          <p:spPr>
            <a:xfrm>
              <a:off x="4574248" y="4229745"/>
              <a:ext cx="2242188" cy="1368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4754681" y="4719994"/>
              <a:ext cx="809676" cy="818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1284526" y="1396582"/>
            <a:ext cx="864000" cy="864000"/>
            <a:chOff x="2256225" y="1579418"/>
            <a:chExt cx="720000" cy="720000"/>
          </a:xfrm>
        </p:grpSpPr>
        <p:sp>
          <p:nvSpPr>
            <p:cNvPr id="26" name="楕円 25"/>
            <p:cNvSpPr/>
            <p:nvPr/>
          </p:nvSpPr>
          <p:spPr>
            <a:xfrm>
              <a:off x="2256225" y="1579418"/>
              <a:ext cx="720000" cy="720000"/>
            </a:xfrm>
            <a:prstGeom prst="ellipse">
              <a:avLst/>
            </a:prstGeom>
            <a:solidFill>
              <a:srgbClr val="FF66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/>
          </p:nvGrpSpPr>
          <p:grpSpPr>
            <a:xfrm rot="-900000">
              <a:off x="2446437" y="1764991"/>
              <a:ext cx="73891" cy="196526"/>
              <a:chOff x="4165600" y="1105801"/>
              <a:chExt cx="73891" cy="196526"/>
            </a:xfrm>
          </p:grpSpPr>
          <p:sp>
            <p:nvSpPr>
              <p:cNvPr id="27" name="楕円 26"/>
              <p:cNvSpPr/>
              <p:nvPr/>
            </p:nvSpPr>
            <p:spPr>
              <a:xfrm>
                <a:off x="4165600" y="1108364"/>
                <a:ext cx="73891" cy="19396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/>
              <p:cNvSpPr/>
              <p:nvPr/>
            </p:nvSpPr>
            <p:spPr>
              <a:xfrm>
                <a:off x="4175991" y="1105801"/>
                <a:ext cx="60036" cy="143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/>
          </p:nvGrpSpPr>
          <p:grpSpPr>
            <a:xfrm rot="-900000">
              <a:off x="2622511" y="1742154"/>
              <a:ext cx="73891" cy="196526"/>
              <a:chOff x="4165600" y="1105801"/>
              <a:chExt cx="73891" cy="196526"/>
            </a:xfrm>
          </p:grpSpPr>
          <p:sp>
            <p:nvSpPr>
              <p:cNvPr id="33" name="楕円 32"/>
              <p:cNvSpPr/>
              <p:nvPr/>
            </p:nvSpPr>
            <p:spPr>
              <a:xfrm>
                <a:off x="4165600" y="1108364"/>
                <a:ext cx="73891" cy="19396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/>
              <p:cNvSpPr/>
              <p:nvPr/>
            </p:nvSpPr>
            <p:spPr>
              <a:xfrm>
                <a:off x="4175991" y="1105801"/>
                <a:ext cx="60036" cy="143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5" name="フリーフォーム 34"/>
            <p:cNvSpPr/>
            <p:nvPr/>
          </p:nvSpPr>
          <p:spPr>
            <a:xfrm>
              <a:off x="2448417" y="2020307"/>
              <a:ext cx="411480" cy="122057"/>
            </a:xfrm>
            <a:custGeom>
              <a:avLst/>
              <a:gdLst>
                <a:gd name="connsiteX0" fmla="*/ 0 w 411480"/>
                <a:gd name="connsiteY0" fmla="*/ 122057 h 122057"/>
                <a:gd name="connsiteX1" fmla="*/ 129540 w 411480"/>
                <a:gd name="connsiteY1" fmla="*/ 137 h 122057"/>
                <a:gd name="connsiteX2" fmla="*/ 411480 w 411480"/>
                <a:gd name="connsiteY2" fmla="*/ 99197 h 12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480" h="122057">
                  <a:moveTo>
                    <a:pt x="0" y="122057"/>
                  </a:moveTo>
                  <a:cubicBezTo>
                    <a:pt x="30480" y="63002"/>
                    <a:pt x="60960" y="3947"/>
                    <a:pt x="129540" y="137"/>
                  </a:cubicBezTo>
                  <a:cubicBezTo>
                    <a:pt x="198120" y="-3673"/>
                    <a:pt x="373380" y="72527"/>
                    <a:pt x="411480" y="99197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2925773" y="1191476"/>
            <a:ext cx="1069101" cy="1129591"/>
            <a:chOff x="3315608" y="645927"/>
            <a:chExt cx="1336376" cy="1411989"/>
          </a:xfrm>
        </p:grpSpPr>
        <p:sp>
          <p:nvSpPr>
            <p:cNvPr id="47" name="フリーフォーム 46"/>
            <p:cNvSpPr/>
            <p:nvPr/>
          </p:nvSpPr>
          <p:spPr>
            <a:xfrm>
              <a:off x="3315608" y="645927"/>
              <a:ext cx="1336376" cy="1242188"/>
            </a:xfrm>
            <a:custGeom>
              <a:avLst/>
              <a:gdLst>
                <a:gd name="connsiteX0" fmla="*/ 74014 w 1110495"/>
                <a:gd name="connsiteY0" fmla="*/ 868689 h 930350"/>
                <a:gd name="connsiteX1" fmla="*/ 81634 w 1110495"/>
                <a:gd name="connsiteY1" fmla="*/ 335289 h 930350"/>
                <a:gd name="connsiteX2" fmla="*/ 287374 w 1110495"/>
                <a:gd name="connsiteY2" fmla="*/ 541029 h 930350"/>
                <a:gd name="connsiteX3" fmla="*/ 424534 w 1110495"/>
                <a:gd name="connsiteY3" fmla="*/ 91449 h 930350"/>
                <a:gd name="connsiteX4" fmla="*/ 592174 w 1110495"/>
                <a:gd name="connsiteY4" fmla="*/ 563889 h 930350"/>
                <a:gd name="connsiteX5" fmla="*/ 782674 w 1110495"/>
                <a:gd name="connsiteY5" fmla="*/ 9 h 930350"/>
                <a:gd name="connsiteX6" fmla="*/ 896974 w 1110495"/>
                <a:gd name="connsiteY6" fmla="*/ 548649 h 930350"/>
                <a:gd name="connsiteX7" fmla="*/ 1087474 w 1110495"/>
                <a:gd name="connsiteY7" fmla="*/ 228609 h 930350"/>
                <a:gd name="connsiteX8" fmla="*/ 996034 w 1110495"/>
                <a:gd name="connsiteY8" fmla="*/ 845829 h 930350"/>
                <a:gd name="connsiteX9" fmla="*/ 74014 w 1110495"/>
                <a:gd name="connsiteY9" fmla="*/ 868689 h 930350"/>
                <a:gd name="connsiteX0" fmla="*/ 74014 w 1110495"/>
                <a:gd name="connsiteY0" fmla="*/ 872419 h 934080"/>
                <a:gd name="connsiteX1" fmla="*/ 81634 w 1110495"/>
                <a:gd name="connsiteY1" fmla="*/ 339019 h 934080"/>
                <a:gd name="connsiteX2" fmla="*/ 287374 w 1110495"/>
                <a:gd name="connsiteY2" fmla="*/ 544759 h 934080"/>
                <a:gd name="connsiteX3" fmla="*/ 424534 w 1110495"/>
                <a:gd name="connsiteY3" fmla="*/ 95179 h 934080"/>
                <a:gd name="connsiteX4" fmla="*/ 599794 w 1110495"/>
                <a:gd name="connsiteY4" fmla="*/ 300919 h 934080"/>
                <a:gd name="connsiteX5" fmla="*/ 782674 w 1110495"/>
                <a:gd name="connsiteY5" fmla="*/ 3739 h 934080"/>
                <a:gd name="connsiteX6" fmla="*/ 896974 w 1110495"/>
                <a:gd name="connsiteY6" fmla="*/ 552379 h 934080"/>
                <a:gd name="connsiteX7" fmla="*/ 1087474 w 1110495"/>
                <a:gd name="connsiteY7" fmla="*/ 232339 h 934080"/>
                <a:gd name="connsiteX8" fmla="*/ 996034 w 1110495"/>
                <a:gd name="connsiteY8" fmla="*/ 849559 h 934080"/>
                <a:gd name="connsiteX9" fmla="*/ 74014 w 1110495"/>
                <a:gd name="connsiteY9" fmla="*/ 872419 h 934080"/>
                <a:gd name="connsiteX0" fmla="*/ 74014 w 1110495"/>
                <a:gd name="connsiteY0" fmla="*/ 895087 h 956748"/>
                <a:gd name="connsiteX1" fmla="*/ 81634 w 1110495"/>
                <a:gd name="connsiteY1" fmla="*/ 361687 h 956748"/>
                <a:gd name="connsiteX2" fmla="*/ 287374 w 1110495"/>
                <a:gd name="connsiteY2" fmla="*/ 567427 h 956748"/>
                <a:gd name="connsiteX3" fmla="*/ 424534 w 1110495"/>
                <a:gd name="connsiteY3" fmla="*/ 117847 h 956748"/>
                <a:gd name="connsiteX4" fmla="*/ 599794 w 1110495"/>
                <a:gd name="connsiteY4" fmla="*/ 323587 h 956748"/>
                <a:gd name="connsiteX5" fmla="*/ 729334 w 1110495"/>
                <a:gd name="connsiteY5" fmla="*/ 3547 h 956748"/>
                <a:gd name="connsiteX6" fmla="*/ 896974 w 1110495"/>
                <a:gd name="connsiteY6" fmla="*/ 575047 h 956748"/>
                <a:gd name="connsiteX7" fmla="*/ 1087474 w 1110495"/>
                <a:gd name="connsiteY7" fmla="*/ 255007 h 956748"/>
                <a:gd name="connsiteX8" fmla="*/ 996034 w 1110495"/>
                <a:gd name="connsiteY8" fmla="*/ 872227 h 956748"/>
                <a:gd name="connsiteX9" fmla="*/ 74014 w 1110495"/>
                <a:gd name="connsiteY9" fmla="*/ 895087 h 956748"/>
                <a:gd name="connsiteX0" fmla="*/ 74014 w 1110495"/>
                <a:gd name="connsiteY0" fmla="*/ 895099 h 956760"/>
                <a:gd name="connsiteX1" fmla="*/ 81634 w 1110495"/>
                <a:gd name="connsiteY1" fmla="*/ 361699 h 956760"/>
                <a:gd name="connsiteX2" fmla="*/ 287374 w 1110495"/>
                <a:gd name="connsiteY2" fmla="*/ 567439 h 956760"/>
                <a:gd name="connsiteX3" fmla="*/ 355954 w 1110495"/>
                <a:gd name="connsiteY3" fmla="*/ 125479 h 956760"/>
                <a:gd name="connsiteX4" fmla="*/ 599794 w 1110495"/>
                <a:gd name="connsiteY4" fmla="*/ 323599 h 956760"/>
                <a:gd name="connsiteX5" fmla="*/ 729334 w 1110495"/>
                <a:gd name="connsiteY5" fmla="*/ 3559 h 956760"/>
                <a:gd name="connsiteX6" fmla="*/ 896974 w 1110495"/>
                <a:gd name="connsiteY6" fmla="*/ 575059 h 956760"/>
                <a:gd name="connsiteX7" fmla="*/ 1087474 w 1110495"/>
                <a:gd name="connsiteY7" fmla="*/ 255019 h 956760"/>
                <a:gd name="connsiteX8" fmla="*/ 996034 w 1110495"/>
                <a:gd name="connsiteY8" fmla="*/ 872239 h 956760"/>
                <a:gd name="connsiteX9" fmla="*/ 74014 w 1110495"/>
                <a:gd name="connsiteY9" fmla="*/ 895099 h 956760"/>
                <a:gd name="connsiteX0" fmla="*/ 73069 w 1109550"/>
                <a:gd name="connsiteY0" fmla="*/ 895099 h 956760"/>
                <a:gd name="connsiteX1" fmla="*/ 80689 w 1109550"/>
                <a:gd name="connsiteY1" fmla="*/ 361699 h 956760"/>
                <a:gd name="connsiteX2" fmla="*/ 263569 w 1109550"/>
                <a:gd name="connsiteY2" fmla="*/ 399799 h 956760"/>
                <a:gd name="connsiteX3" fmla="*/ 355009 w 1109550"/>
                <a:gd name="connsiteY3" fmla="*/ 125479 h 956760"/>
                <a:gd name="connsiteX4" fmla="*/ 598849 w 1109550"/>
                <a:gd name="connsiteY4" fmla="*/ 323599 h 956760"/>
                <a:gd name="connsiteX5" fmla="*/ 728389 w 1109550"/>
                <a:gd name="connsiteY5" fmla="*/ 3559 h 956760"/>
                <a:gd name="connsiteX6" fmla="*/ 896029 w 1109550"/>
                <a:gd name="connsiteY6" fmla="*/ 575059 h 956760"/>
                <a:gd name="connsiteX7" fmla="*/ 1086529 w 1109550"/>
                <a:gd name="connsiteY7" fmla="*/ 255019 h 956760"/>
                <a:gd name="connsiteX8" fmla="*/ 995089 w 1109550"/>
                <a:gd name="connsiteY8" fmla="*/ 872239 h 956760"/>
                <a:gd name="connsiteX9" fmla="*/ 73069 w 1109550"/>
                <a:gd name="connsiteY9" fmla="*/ 895099 h 956760"/>
                <a:gd name="connsiteX0" fmla="*/ 73069 w 1109550"/>
                <a:gd name="connsiteY0" fmla="*/ 892468 h 954129"/>
                <a:gd name="connsiteX1" fmla="*/ 80689 w 1109550"/>
                <a:gd name="connsiteY1" fmla="*/ 359068 h 954129"/>
                <a:gd name="connsiteX2" fmla="*/ 263569 w 1109550"/>
                <a:gd name="connsiteY2" fmla="*/ 397168 h 954129"/>
                <a:gd name="connsiteX3" fmla="*/ 355009 w 1109550"/>
                <a:gd name="connsiteY3" fmla="*/ 122848 h 954129"/>
                <a:gd name="connsiteX4" fmla="*/ 598849 w 1109550"/>
                <a:gd name="connsiteY4" fmla="*/ 320968 h 954129"/>
                <a:gd name="connsiteX5" fmla="*/ 728389 w 1109550"/>
                <a:gd name="connsiteY5" fmla="*/ 928 h 954129"/>
                <a:gd name="connsiteX6" fmla="*/ 850309 w 1109550"/>
                <a:gd name="connsiteY6" fmla="*/ 442888 h 954129"/>
                <a:gd name="connsiteX7" fmla="*/ 1086529 w 1109550"/>
                <a:gd name="connsiteY7" fmla="*/ 252388 h 954129"/>
                <a:gd name="connsiteX8" fmla="*/ 995089 w 1109550"/>
                <a:gd name="connsiteY8" fmla="*/ 869608 h 954129"/>
                <a:gd name="connsiteX9" fmla="*/ 73069 w 1109550"/>
                <a:gd name="connsiteY9" fmla="*/ 892468 h 954129"/>
                <a:gd name="connsiteX0" fmla="*/ 73069 w 1109550"/>
                <a:gd name="connsiteY0" fmla="*/ 893705 h 955366"/>
                <a:gd name="connsiteX1" fmla="*/ 80689 w 1109550"/>
                <a:gd name="connsiteY1" fmla="*/ 360305 h 955366"/>
                <a:gd name="connsiteX2" fmla="*/ 263569 w 1109550"/>
                <a:gd name="connsiteY2" fmla="*/ 398405 h 955366"/>
                <a:gd name="connsiteX3" fmla="*/ 355009 w 1109550"/>
                <a:gd name="connsiteY3" fmla="*/ 124085 h 955366"/>
                <a:gd name="connsiteX4" fmla="*/ 515029 w 1109550"/>
                <a:gd name="connsiteY4" fmla="*/ 268865 h 955366"/>
                <a:gd name="connsiteX5" fmla="*/ 728389 w 1109550"/>
                <a:gd name="connsiteY5" fmla="*/ 2165 h 955366"/>
                <a:gd name="connsiteX6" fmla="*/ 850309 w 1109550"/>
                <a:gd name="connsiteY6" fmla="*/ 444125 h 955366"/>
                <a:gd name="connsiteX7" fmla="*/ 1086529 w 1109550"/>
                <a:gd name="connsiteY7" fmla="*/ 253625 h 955366"/>
                <a:gd name="connsiteX8" fmla="*/ 995089 w 1109550"/>
                <a:gd name="connsiteY8" fmla="*/ 870845 h 955366"/>
                <a:gd name="connsiteX9" fmla="*/ 73069 w 1109550"/>
                <a:gd name="connsiteY9" fmla="*/ 893705 h 955366"/>
                <a:gd name="connsiteX0" fmla="*/ 73069 w 1109550"/>
                <a:gd name="connsiteY0" fmla="*/ 891834 h 953495"/>
                <a:gd name="connsiteX1" fmla="*/ 80689 w 1109550"/>
                <a:gd name="connsiteY1" fmla="*/ 358434 h 953495"/>
                <a:gd name="connsiteX2" fmla="*/ 263569 w 1109550"/>
                <a:gd name="connsiteY2" fmla="*/ 396534 h 953495"/>
                <a:gd name="connsiteX3" fmla="*/ 355009 w 1109550"/>
                <a:gd name="connsiteY3" fmla="*/ 122214 h 953495"/>
                <a:gd name="connsiteX4" fmla="*/ 515029 w 1109550"/>
                <a:gd name="connsiteY4" fmla="*/ 266994 h 953495"/>
                <a:gd name="connsiteX5" fmla="*/ 728389 w 1109550"/>
                <a:gd name="connsiteY5" fmla="*/ 294 h 953495"/>
                <a:gd name="connsiteX6" fmla="*/ 819829 w 1109550"/>
                <a:gd name="connsiteY6" fmla="*/ 327954 h 953495"/>
                <a:gd name="connsiteX7" fmla="*/ 1086529 w 1109550"/>
                <a:gd name="connsiteY7" fmla="*/ 251754 h 953495"/>
                <a:gd name="connsiteX8" fmla="*/ 995089 w 1109550"/>
                <a:gd name="connsiteY8" fmla="*/ 868974 h 953495"/>
                <a:gd name="connsiteX9" fmla="*/ 73069 w 1109550"/>
                <a:gd name="connsiteY9" fmla="*/ 891834 h 953495"/>
                <a:gd name="connsiteX0" fmla="*/ 75301 w 1111782"/>
                <a:gd name="connsiteY0" fmla="*/ 891834 h 953495"/>
                <a:gd name="connsiteX1" fmla="*/ 82921 w 1111782"/>
                <a:gd name="connsiteY1" fmla="*/ 358434 h 953495"/>
                <a:gd name="connsiteX2" fmla="*/ 319141 w 1111782"/>
                <a:gd name="connsiteY2" fmla="*/ 335574 h 953495"/>
                <a:gd name="connsiteX3" fmla="*/ 357241 w 1111782"/>
                <a:gd name="connsiteY3" fmla="*/ 122214 h 953495"/>
                <a:gd name="connsiteX4" fmla="*/ 517261 w 1111782"/>
                <a:gd name="connsiteY4" fmla="*/ 266994 h 953495"/>
                <a:gd name="connsiteX5" fmla="*/ 730621 w 1111782"/>
                <a:gd name="connsiteY5" fmla="*/ 294 h 953495"/>
                <a:gd name="connsiteX6" fmla="*/ 822061 w 1111782"/>
                <a:gd name="connsiteY6" fmla="*/ 327954 h 953495"/>
                <a:gd name="connsiteX7" fmla="*/ 1088761 w 1111782"/>
                <a:gd name="connsiteY7" fmla="*/ 251754 h 953495"/>
                <a:gd name="connsiteX8" fmla="*/ 997321 w 1111782"/>
                <a:gd name="connsiteY8" fmla="*/ 868974 h 953495"/>
                <a:gd name="connsiteX9" fmla="*/ 75301 w 1111782"/>
                <a:gd name="connsiteY9" fmla="*/ 891834 h 953495"/>
                <a:gd name="connsiteX0" fmla="*/ 72140 w 1108621"/>
                <a:gd name="connsiteY0" fmla="*/ 891834 h 953495"/>
                <a:gd name="connsiteX1" fmla="*/ 79760 w 1108621"/>
                <a:gd name="connsiteY1" fmla="*/ 358434 h 953495"/>
                <a:gd name="connsiteX2" fmla="*/ 239780 w 1108621"/>
                <a:gd name="connsiteY2" fmla="*/ 381294 h 953495"/>
                <a:gd name="connsiteX3" fmla="*/ 354080 w 1108621"/>
                <a:gd name="connsiteY3" fmla="*/ 122214 h 953495"/>
                <a:gd name="connsiteX4" fmla="*/ 514100 w 1108621"/>
                <a:gd name="connsiteY4" fmla="*/ 266994 h 953495"/>
                <a:gd name="connsiteX5" fmla="*/ 727460 w 1108621"/>
                <a:gd name="connsiteY5" fmla="*/ 294 h 953495"/>
                <a:gd name="connsiteX6" fmla="*/ 818900 w 1108621"/>
                <a:gd name="connsiteY6" fmla="*/ 327954 h 953495"/>
                <a:gd name="connsiteX7" fmla="*/ 1085600 w 1108621"/>
                <a:gd name="connsiteY7" fmla="*/ 251754 h 953495"/>
                <a:gd name="connsiteX8" fmla="*/ 994160 w 1108621"/>
                <a:gd name="connsiteY8" fmla="*/ 868974 h 953495"/>
                <a:gd name="connsiteX9" fmla="*/ 72140 w 1108621"/>
                <a:gd name="connsiteY9" fmla="*/ 891834 h 953495"/>
                <a:gd name="connsiteX0" fmla="*/ 169643 w 1206124"/>
                <a:gd name="connsiteY0" fmla="*/ 891834 h 958747"/>
                <a:gd name="connsiteX1" fmla="*/ 12611 w 1206124"/>
                <a:gd name="connsiteY1" fmla="*/ 279517 h 958747"/>
                <a:gd name="connsiteX2" fmla="*/ 337283 w 1206124"/>
                <a:gd name="connsiteY2" fmla="*/ 381294 h 958747"/>
                <a:gd name="connsiteX3" fmla="*/ 451583 w 1206124"/>
                <a:gd name="connsiteY3" fmla="*/ 122214 h 958747"/>
                <a:gd name="connsiteX4" fmla="*/ 611603 w 1206124"/>
                <a:gd name="connsiteY4" fmla="*/ 266994 h 958747"/>
                <a:gd name="connsiteX5" fmla="*/ 824963 w 1206124"/>
                <a:gd name="connsiteY5" fmla="*/ 294 h 958747"/>
                <a:gd name="connsiteX6" fmla="*/ 916403 w 1206124"/>
                <a:gd name="connsiteY6" fmla="*/ 327954 h 958747"/>
                <a:gd name="connsiteX7" fmla="*/ 1183103 w 1206124"/>
                <a:gd name="connsiteY7" fmla="*/ 251754 h 958747"/>
                <a:gd name="connsiteX8" fmla="*/ 1091663 w 1206124"/>
                <a:gd name="connsiteY8" fmla="*/ 868974 h 958747"/>
                <a:gd name="connsiteX9" fmla="*/ 169643 w 1206124"/>
                <a:gd name="connsiteY9" fmla="*/ 891834 h 958747"/>
                <a:gd name="connsiteX0" fmla="*/ 166699 w 1203180"/>
                <a:gd name="connsiteY0" fmla="*/ 891834 h 958747"/>
                <a:gd name="connsiteX1" fmla="*/ 9667 w 1203180"/>
                <a:gd name="connsiteY1" fmla="*/ 279517 h 958747"/>
                <a:gd name="connsiteX2" fmla="*/ 293176 w 1203180"/>
                <a:gd name="connsiteY2" fmla="*/ 265953 h 958747"/>
                <a:gd name="connsiteX3" fmla="*/ 448639 w 1203180"/>
                <a:gd name="connsiteY3" fmla="*/ 122214 h 958747"/>
                <a:gd name="connsiteX4" fmla="*/ 608659 w 1203180"/>
                <a:gd name="connsiteY4" fmla="*/ 266994 h 958747"/>
                <a:gd name="connsiteX5" fmla="*/ 822019 w 1203180"/>
                <a:gd name="connsiteY5" fmla="*/ 294 h 958747"/>
                <a:gd name="connsiteX6" fmla="*/ 913459 w 1203180"/>
                <a:gd name="connsiteY6" fmla="*/ 327954 h 958747"/>
                <a:gd name="connsiteX7" fmla="*/ 1180159 w 1203180"/>
                <a:gd name="connsiteY7" fmla="*/ 251754 h 958747"/>
                <a:gd name="connsiteX8" fmla="*/ 1088719 w 1203180"/>
                <a:gd name="connsiteY8" fmla="*/ 868974 h 958747"/>
                <a:gd name="connsiteX9" fmla="*/ 166699 w 1203180"/>
                <a:gd name="connsiteY9" fmla="*/ 891834 h 958747"/>
                <a:gd name="connsiteX0" fmla="*/ 166699 w 1203180"/>
                <a:gd name="connsiteY0" fmla="*/ 921384 h 988297"/>
                <a:gd name="connsiteX1" fmla="*/ 9667 w 1203180"/>
                <a:gd name="connsiteY1" fmla="*/ 309067 h 988297"/>
                <a:gd name="connsiteX2" fmla="*/ 293176 w 1203180"/>
                <a:gd name="connsiteY2" fmla="*/ 295503 h 988297"/>
                <a:gd name="connsiteX3" fmla="*/ 421197 w 1203180"/>
                <a:gd name="connsiteY3" fmla="*/ 0 h 988297"/>
                <a:gd name="connsiteX4" fmla="*/ 608659 w 1203180"/>
                <a:gd name="connsiteY4" fmla="*/ 296544 h 988297"/>
                <a:gd name="connsiteX5" fmla="*/ 822019 w 1203180"/>
                <a:gd name="connsiteY5" fmla="*/ 29844 h 988297"/>
                <a:gd name="connsiteX6" fmla="*/ 913459 w 1203180"/>
                <a:gd name="connsiteY6" fmla="*/ 357504 h 988297"/>
                <a:gd name="connsiteX7" fmla="*/ 1180159 w 1203180"/>
                <a:gd name="connsiteY7" fmla="*/ 281304 h 988297"/>
                <a:gd name="connsiteX8" fmla="*/ 1088719 w 1203180"/>
                <a:gd name="connsiteY8" fmla="*/ 898524 h 988297"/>
                <a:gd name="connsiteX9" fmla="*/ 166699 w 1203180"/>
                <a:gd name="connsiteY9" fmla="*/ 921384 h 988297"/>
                <a:gd name="connsiteX0" fmla="*/ 166699 w 1203180"/>
                <a:gd name="connsiteY0" fmla="*/ 922691 h 989604"/>
                <a:gd name="connsiteX1" fmla="*/ 9667 w 1203180"/>
                <a:gd name="connsiteY1" fmla="*/ 310374 h 989604"/>
                <a:gd name="connsiteX2" fmla="*/ 293176 w 1203180"/>
                <a:gd name="connsiteY2" fmla="*/ 296810 h 989604"/>
                <a:gd name="connsiteX3" fmla="*/ 421197 w 1203180"/>
                <a:gd name="connsiteY3" fmla="*/ 1307 h 989604"/>
                <a:gd name="connsiteX4" fmla="*/ 615520 w 1203180"/>
                <a:gd name="connsiteY4" fmla="*/ 182510 h 989604"/>
                <a:gd name="connsiteX5" fmla="*/ 822019 w 1203180"/>
                <a:gd name="connsiteY5" fmla="*/ 31151 h 989604"/>
                <a:gd name="connsiteX6" fmla="*/ 913459 w 1203180"/>
                <a:gd name="connsiteY6" fmla="*/ 358811 h 989604"/>
                <a:gd name="connsiteX7" fmla="*/ 1180159 w 1203180"/>
                <a:gd name="connsiteY7" fmla="*/ 282611 h 989604"/>
                <a:gd name="connsiteX8" fmla="*/ 1088719 w 1203180"/>
                <a:gd name="connsiteY8" fmla="*/ 899831 h 989604"/>
                <a:gd name="connsiteX9" fmla="*/ 166699 w 1203180"/>
                <a:gd name="connsiteY9" fmla="*/ 922691 h 98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3180" h="989604">
                  <a:moveTo>
                    <a:pt x="166699" y="922691"/>
                  </a:moveTo>
                  <a:cubicBezTo>
                    <a:pt x="-13143" y="824448"/>
                    <a:pt x="-11412" y="414687"/>
                    <a:pt x="9667" y="310374"/>
                  </a:cubicBezTo>
                  <a:cubicBezTo>
                    <a:pt x="30746" y="206061"/>
                    <a:pt x="224588" y="348321"/>
                    <a:pt x="293176" y="296810"/>
                  </a:cubicBezTo>
                  <a:cubicBezTo>
                    <a:pt x="361764" y="245299"/>
                    <a:pt x="367473" y="20357"/>
                    <a:pt x="421197" y="1307"/>
                  </a:cubicBezTo>
                  <a:cubicBezTo>
                    <a:pt x="474921" y="-17743"/>
                    <a:pt x="548716" y="177536"/>
                    <a:pt x="615520" y="182510"/>
                  </a:cubicBezTo>
                  <a:cubicBezTo>
                    <a:pt x="682324" y="187484"/>
                    <a:pt x="772363" y="1768"/>
                    <a:pt x="822019" y="31151"/>
                  </a:cubicBezTo>
                  <a:cubicBezTo>
                    <a:pt x="871675" y="60534"/>
                    <a:pt x="853769" y="316901"/>
                    <a:pt x="913459" y="358811"/>
                  </a:cubicBezTo>
                  <a:cubicBezTo>
                    <a:pt x="973149" y="400721"/>
                    <a:pt x="1163649" y="233081"/>
                    <a:pt x="1180159" y="282611"/>
                  </a:cubicBezTo>
                  <a:cubicBezTo>
                    <a:pt x="1196669" y="332141"/>
                    <a:pt x="1253819" y="790611"/>
                    <a:pt x="1088719" y="899831"/>
                  </a:cubicBezTo>
                  <a:cubicBezTo>
                    <a:pt x="923619" y="1009051"/>
                    <a:pt x="346541" y="1020934"/>
                    <a:pt x="166699" y="922691"/>
                  </a:cubicBez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7" name="グループ化 36"/>
            <p:cNvGrpSpPr/>
            <p:nvPr/>
          </p:nvGrpSpPr>
          <p:grpSpPr>
            <a:xfrm>
              <a:off x="3420635" y="977916"/>
              <a:ext cx="1080000" cy="1080000"/>
              <a:chOff x="2256226" y="1579418"/>
              <a:chExt cx="720000" cy="720000"/>
            </a:xfrm>
          </p:grpSpPr>
          <p:sp>
            <p:nvSpPr>
              <p:cNvPr id="38" name="楕円 37"/>
              <p:cNvSpPr/>
              <p:nvPr/>
            </p:nvSpPr>
            <p:spPr>
              <a:xfrm>
                <a:off x="2256226" y="1579418"/>
                <a:ext cx="720000" cy="720000"/>
              </a:xfrm>
              <a:prstGeom prst="ellipse">
                <a:avLst/>
              </a:prstGeom>
              <a:solidFill>
                <a:srgbClr val="FF66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9" name="グループ化 38"/>
              <p:cNvGrpSpPr/>
              <p:nvPr/>
            </p:nvGrpSpPr>
            <p:grpSpPr>
              <a:xfrm rot="-900000">
                <a:off x="2446437" y="1764991"/>
                <a:ext cx="73891" cy="196526"/>
                <a:chOff x="4165600" y="1105801"/>
                <a:chExt cx="73891" cy="196526"/>
              </a:xfrm>
            </p:grpSpPr>
            <p:sp>
              <p:nvSpPr>
                <p:cNvPr id="44" name="楕円 43"/>
                <p:cNvSpPr/>
                <p:nvPr/>
              </p:nvSpPr>
              <p:spPr>
                <a:xfrm>
                  <a:off x="4165600" y="1108364"/>
                  <a:ext cx="73891" cy="19396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" name="楕円 44"/>
                <p:cNvSpPr/>
                <p:nvPr/>
              </p:nvSpPr>
              <p:spPr>
                <a:xfrm>
                  <a:off x="4175991" y="1105801"/>
                  <a:ext cx="60036" cy="1431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0" name="グループ化 39"/>
              <p:cNvGrpSpPr/>
              <p:nvPr/>
            </p:nvGrpSpPr>
            <p:grpSpPr>
              <a:xfrm rot="-900000">
                <a:off x="2622511" y="1742154"/>
                <a:ext cx="73891" cy="196526"/>
                <a:chOff x="4165600" y="1105801"/>
                <a:chExt cx="73891" cy="196526"/>
              </a:xfrm>
            </p:grpSpPr>
            <p:sp>
              <p:nvSpPr>
                <p:cNvPr id="42" name="楕円 41"/>
                <p:cNvSpPr/>
                <p:nvPr/>
              </p:nvSpPr>
              <p:spPr>
                <a:xfrm>
                  <a:off x="4165600" y="1108364"/>
                  <a:ext cx="73891" cy="19396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" name="楕円 42"/>
                <p:cNvSpPr/>
                <p:nvPr/>
              </p:nvSpPr>
              <p:spPr>
                <a:xfrm>
                  <a:off x="4175991" y="1105801"/>
                  <a:ext cx="60036" cy="1431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1" name="フリーフォーム 40"/>
              <p:cNvSpPr/>
              <p:nvPr/>
            </p:nvSpPr>
            <p:spPr>
              <a:xfrm>
                <a:off x="2448417" y="2020307"/>
                <a:ext cx="411480" cy="122057"/>
              </a:xfrm>
              <a:custGeom>
                <a:avLst/>
                <a:gdLst>
                  <a:gd name="connsiteX0" fmla="*/ 0 w 411480"/>
                  <a:gd name="connsiteY0" fmla="*/ 122057 h 122057"/>
                  <a:gd name="connsiteX1" fmla="*/ 129540 w 411480"/>
                  <a:gd name="connsiteY1" fmla="*/ 137 h 122057"/>
                  <a:gd name="connsiteX2" fmla="*/ 411480 w 411480"/>
                  <a:gd name="connsiteY2" fmla="*/ 99197 h 12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1480" h="122057">
                    <a:moveTo>
                      <a:pt x="0" y="122057"/>
                    </a:moveTo>
                    <a:cubicBezTo>
                      <a:pt x="30480" y="63002"/>
                      <a:pt x="60960" y="3947"/>
                      <a:pt x="129540" y="137"/>
                    </a:cubicBezTo>
                    <a:cubicBezTo>
                      <a:pt x="198120" y="-3673"/>
                      <a:pt x="373380" y="72527"/>
                      <a:pt x="411480" y="99197"/>
                    </a:cubicBezTo>
                  </a:path>
                </a:pathLst>
              </a:cu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2" name="グループ化 61"/>
          <p:cNvGrpSpPr/>
          <p:nvPr/>
        </p:nvGrpSpPr>
        <p:grpSpPr>
          <a:xfrm>
            <a:off x="4764409" y="1324456"/>
            <a:ext cx="1120237" cy="936126"/>
            <a:chOff x="6596506" y="588862"/>
            <a:chExt cx="1120237" cy="936126"/>
          </a:xfrm>
        </p:grpSpPr>
        <p:sp>
          <p:nvSpPr>
            <p:cNvPr id="61" name="台形 60"/>
            <p:cNvSpPr/>
            <p:nvPr/>
          </p:nvSpPr>
          <p:spPr>
            <a:xfrm>
              <a:off x="6596506" y="897462"/>
              <a:ext cx="1120237" cy="627526"/>
            </a:xfrm>
            <a:prstGeom prst="trapezoid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2" name="グループ化 51"/>
            <p:cNvGrpSpPr/>
            <p:nvPr/>
          </p:nvGrpSpPr>
          <p:grpSpPr>
            <a:xfrm>
              <a:off x="6717586" y="588862"/>
              <a:ext cx="864000" cy="864000"/>
              <a:chOff x="2256225" y="1579418"/>
              <a:chExt cx="720000" cy="720000"/>
            </a:xfrm>
          </p:grpSpPr>
          <p:sp>
            <p:nvSpPr>
              <p:cNvPr id="53" name="楕円 52"/>
              <p:cNvSpPr/>
              <p:nvPr/>
            </p:nvSpPr>
            <p:spPr>
              <a:xfrm>
                <a:off x="2256225" y="1579418"/>
                <a:ext cx="720000" cy="720000"/>
              </a:xfrm>
              <a:prstGeom prst="ellipse">
                <a:avLst/>
              </a:prstGeom>
              <a:solidFill>
                <a:srgbClr val="FF66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4" name="グループ化 53"/>
              <p:cNvGrpSpPr/>
              <p:nvPr/>
            </p:nvGrpSpPr>
            <p:grpSpPr>
              <a:xfrm rot="-900000">
                <a:off x="2446437" y="1764991"/>
                <a:ext cx="73891" cy="196526"/>
                <a:chOff x="4165600" y="1105801"/>
                <a:chExt cx="73891" cy="196526"/>
              </a:xfrm>
            </p:grpSpPr>
            <p:sp>
              <p:nvSpPr>
                <p:cNvPr id="59" name="楕円 58"/>
                <p:cNvSpPr/>
                <p:nvPr/>
              </p:nvSpPr>
              <p:spPr>
                <a:xfrm>
                  <a:off x="4165600" y="1108364"/>
                  <a:ext cx="73891" cy="19396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楕円 59"/>
                <p:cNvSpPr/>
                <p:nvPr/>
              </p:nvSpPr>
              <p:spPr>
                <a:xfrm>
                  <a:off x="4175991" y="1105801"/>
                  <a:ext cx="60036" cy="1431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5" name="グループ化 54"/>
              <p:cNvGrpSpPr/>
              <p:nvPr/>
            </p:nvGrpSpPr>
            <p:grpSpPr>
              <a:xfrm rot="-900000">
                <a:off x="2622511" y="1742154"/>
                <a:ext cx="73891" cy="196526"/>
                <a:chOff x="4165600" y="1105801"/>
                <a:chExt cx="73891" cy="196526"/>
              </a:xfrm>
            </p:grpSpPr>
            <p:sp>
              <p:nvSpPr>
                <p:cNvPr id="57" name="楕円 56"/>
                <p:cNvSpPr/>
                <p:nvPr/>
              </p:nvSpPr>
              <p:spPr>
                <a:xfrm>
                  <a:off x="4165600" y="1108364"/>
                  <a:ext cx="73891" cy="19396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楕円 57"/>
                <p:cNvSpPr/>
                <p:nvPr/>
              </p:nvSpPr>
              <p:spPr>
                <a:xfrm>
                  <a:off x="4175991" y="1105801"/>
                  <a:ext cx="60036" cy="1431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6" name="フリーフォーム 55"/>
              <p:cNvSpPr/>
              <p:nvPr/>
            </p:nvSpPr>
            <p:spPr>
              <a:xfrm>
                <a:off x="2448417" y="2020307"/>
                <a:ext cx="411480" cy="122057"/>
              </a:xfrm>
              <a:custGeom>
                <a:avLst/>
                <a:gdLst>
                  <a:gd name="connsiteX0" fmla="*/ 0 w 411480"/>
                  <a:gd name="connsiteY0" fmla="*/ 122057 h 122057"/>
                  <a:gd name="connsiteX1" fmla="*/ 129540 w 411480"/>
                  <a:gd name="connsiteY1" fmla="*/ 137 h 122057"/>
                  <a:gd name="connsiteX2" fmla="*/ 411480 w 411480"/>
                  <a:gd name="connsiteY2" fmla="*/ 99197 h 12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1480" h="122057">
                    <a:moveTo>
                      <a:pt x="0" y="122057"/>
                    </a:moveTo>
                    <a:cubicBezTo>
                      <a:pt x="30480" y="63002"/>
                      <a:pt x="60960" y="3947"/>
                      <a:pt x="129540" y="137"/>
                    </a:cubicBezTo>
                    <a:cubicBezTo>
                      <a:pt x="198120" y="-3673"/>
                      <a:pt x="373380" y="72527"/>
                      <a:pt x="411480" y="99197"/>
                    </a:cubicBezTo>
                  </a:path>
                </a:pathLst>
              </a:cu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64" name="楕円 63"/>
          <p:cNvSpPr/>
          <p:nvPr/>
        </p:nvSpPr>
        <p:spPr>
          <a:xfrm rot="3094763">
            <a:off x="1692577" y="2676113"/>
            <a:ext cx="398149" cy="885882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6" name="グループ化 65"/>
          <p:cNvGrpSpPr/>
          <p:nvPr/>
        </p:nvGrpSpPr>
        <p:grpSpPr>
          <a:xfrm>
            <a:off x="3421124" y="2745901"/>
            <a:ext cx="720000" cy="720000"/>
            <a:chOff x="5950415" y="2606902"/>
            <a:chExt cx="720000" cy="783302"/>
          </a:xfrm>
        </p:grpSpPr>
        <p:sp>
          <p:nvSpPr>
            <p:cNvPr id="4" name="楕円 3"/>
            <p:cNvSpPr/>
            <p:nvPr/>
          </p:nvSpPr>
          <p:spPr>
            <a:xfrm>
              <a:off x="5950415" y="2856630"/>
              <a:ext cx="720000" cy="53357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リーフォーム 64"/>
            <p:cNvSpPr/>
            <p:nvPr/>
          </p:nvSpPr>
          <p:spPr>
            <a:xfrm>
              <a:off x="5966247" y="2606902"/>
              <a:ext cx="663201" cy="462994"/>
            </a:xfrm>
            <a:custGeom>
              <a:avLst/>
              <a:gdLst>
                <a:gd name="connsiteX0" fmla="*/ 720 w 827645"/>
                <a:gd name="connsiteY0" fmla="*/ 394804 h 463020"/>
                <a:gd name="connsiteX1" fmla="*/ 234183 w 827645"/>
                <a:gd name="connsiteY1" fmla="*/ 200251 h 463020"/>
                <a:gd name="connsiteX2" fmla="*/ 487103 w 827645"/>
                <a:gd name="connsiteY2" fmla="*/ 161340 h 463020"/>
                <a:gd name="connsiteX3" fmla="*/ 613562 w 827645"/>
                <a:gd name="connsiteY3" fmla="*/ 15425 h 463020"/>
                <a:gd name="connsiteX4" fmla="*/ 681656 w 827645"/>
                <a:gd name="connsiteY4" fmla="*/ 25153 h 463020"/>
                <a:gd name="connsiteX5" fmla="*/ 574652 w 827645"/>
                <a:gd name="connsiteY5" fmla="*/ 200251 h 463020"/>
                <a:gd name="connsiteX6" fmla="*/ 827571 w 827645"/>
                <a:gd name="connsiteY6" fmla="*/ 404532 h 463020"/>
                <a:gd name="connsiteX7" fmla="*/ 545469 w 827645"/>
                <a:gd name="connsiteY7" fmla="*/ 307255 h 463020"/>
                <a:gd name="connsiteX8" fmla="*/ 623290 w 827645"/>
                <a:gd name="connsiteY8" fmla="*/ 462898 h 463020"/>
                <a:gd name="connsiteX9" fmla="*/ 457920 w 827645"/>
                <a:gd name="connsiteY9" fmla="*/ 326710 h 463020"/>
                <a:gd name="connsiteX10" fmla="*/ 234183 w 827645"/>
                <a:gd name="connsiteY10" fmla="*/ 462898 h 463020"/>
                <a:gd name="connsiteX11" fmla="*/ 312005 w 827645"/>
                <a:gd name="connsiteY11" fmla="*/ 297528 h 463020"/>
                <a:gd name="connsiteX12" fmla="*/ 720 w 827645"/>
                <a:gd name="connsiteY12" fmla="*/ 394804 h 463020"/>
                <a:gd name="connsiteX0" fmla="*/ 1230 w 740606"/>
                <a:gd name="connsiteY0" fmla="*/ 453170 h 463020"/>
                <a:gd name="connsiteX1" fmla="*/ 147144 w 740606"/>
                <a:gd name="connsiteY1" fmla="*/ 200251 h 463020"/>
                <a:gd name="connsiteX2" fmla="*/ 400064 w 740606"/>
                <a:gd name="connsiteY2" fmla="*/ 161340 h 463020"/>
                <a:gd name="connsiteX3" fmla="*/ 526523 w 740606"/>
                <a:gd name="connsiteY3" fmla="*/ 15425 h 463020"/>
                <a:gd name="connsiteX4" fmla="*/ 594617 w 740606"/>
                <a:gd name="connsiteY4" fmla="*/ 25153 h 463020"/>
                <a:gd name="connsiteX5" fmla="*/ 487613 w 740606"/>
                <a:gd name="connsiteY5" fmla="*/ 200251 h 463020"/>
                <a:gd name="connsiteX6" fmla="*/ 740532 w 740606"/>
                <a:gd name="connsiteY6" fmla="*/ 404532 h 463020"/>
                <a:gd name="connsiteX7" fmla="*/ 458430 w 740606"/>
                <a:gd name="connsiteY7" fmla="*/ 307255 h 463020"/>
                <a:gd name="connsiteX8" fmla="*/ 536251 w 740606"/>
                <a:gd name="connsiteY8" fmla="*/ 462898 h 463020"/>
                <a:gd name="connsiteX9" fmla="*/ 370881 w 740606"/>
                <a:gd name="connsiteY9" fmla="*/ 326710 h 463020"/>
                <a:gd name="connsiteX10" fmla="*/ 147144 w 740606"/>
                <a:gd name="connsiteY10" fmla="*/ 462898 h 463020"/>
                <a:gd name="connsiteX11" fmla="*/ 224966 w 740606"/>
                <a:gd name="connsiteY11" fmla="*/ 297528 h 463020"/>
                <a:gd name="connsiteX12" fmla="*/ 1230 w 740606"/>
                <a:gd name="connsiteY12" fmla="*/ 453170 h 463020"/>
                <a:gd name="connsiteX0" fmla="*/ 1664 w 741040"/>
                <a:gd name="connsiteY0" fmla="*/ 453170 h 463020"/>
                <a:gd name="connsiteX1" fmla="*/ 137851 w 741040"/>
                <a:gd name="connsiteY1" fmla="*/ 268344 h 463020"/>
                <a:gd name="connsiteX2" fmla="*/ 400498 w 741040"/>
                <a:gd name="connsiteY2" fmla="*/ 161340 h 463020"/>
                <a:gd name="connsiteX3" fmla="*/ 526957 w 741040"/>
                <a:gd name="connsiteY3" fmla="*/ 15425 h 463020"/>
                <a:gd name="connsiteX4" fmla="*/ 595051 w 741040"/>
                <a:gd name="connsiteY4" fmla="*/ 25153 h 463020"/>
                <a:gd name="connsiteX5" fmla="*/ 488047 w 741040"/>
                <a:gd name="connsiteY5" fmla="*/ 200251 h 463020"/>
                <a:gd name="connsiteX6" fmla="*/ 740966 w 741040"/>
                <a:gd name="connsiteY6" fmla="*/ 404532 h 463020"/>
                <a:gd name="connsiteX7" fmla="*/ 458864 w 741040"/>
                <a:gd name="connsiteY7" fmla="*/ 307255 h 463020"/>
                <a:gd name="connsiteX8" fmla="*/ 536685 w 741040"/>
                <a:gd name="connsiteY8" fmla="*/ 462898 h 463020"/>
                <a:gd name="connsiteX9" fmla="*/ 371315 w 741040"/>
                <a:gd name="connsiteY9" fmla="*/ 326710 h 463020"/>
                <a:gd name="connsiteX10" fmla="*/ 147578 w 741040"/>
                <a:gd name="connsiteY10" fmla="*/ 462898 h 463020"/>
                <a:gd name="connsiteX11" fmla="*/ 225400 w 741040"/>
                <a:gd name="connsiteY11" fmla="*/ 297528 h 463020"/>
                <a:gd name="connsiteX12" fmla="*/ 1664 w 741040"/>
                <a:gd name="connsiteY12" fmla="*/ 453170 h 463020"/>
                <a:gd name="connsiteX0" fmla="*/ 1664 w 692418"/>
                <a:gd name="connsiteY0" fmla="*/ 453170 h 463020"/>
                <a:gd name="connsiteX1" fmla="*/ 137851 w 692418"/>
                <a:gd name="connsiteY1" fmla="*/ 268344 h 463020"/>
                <a:gd name="connsiteX2" fmla="*/ 400498 w 692418"/>
                <a:gd name="connsiteY2" fmla="*/ 161340 h 463020"/>
                <a:gd name="connsiteX3" fmla="*/ 526957 w 692418"/>
                <a:gd name="connsiteY3" fmla="*/ 15425 h 463020"/>
                <a:gd name="connsiteX4" fmla="*/ 595051 w 692418"/>
                <a:gd name="connsiteY4" fmla="*/ 25153 h 463020"/>
                <a:gd name="connsiteX5" fmla="*/ 488047 w 692418"/>
                <a:gd name="connsiteY5" fmla="*/ 200251 h 463020"/>
                <a:gd name="connsiteX6" fmla="*/ 692328 w 692418"/>
                <a:gd name="connsiteY6" fmla="*/ 453170 h 463020"/>
                <a:gd name="connsiteX7" fmla="*/ 458864 w 692418"/>
                <a:gd name="connsiteY7" fmla="*/ 307255 h 463020"/>
                <a:gd name="connsiteX8" fmla="*/ 536685 w 692418"/>
                <a:gd name="connsiteY8" fmla="*/ 462898 h 463020"/>
                <a:gd name="connsiteX9" fmla="*/ 371315 w 692418"/>
                <a:gd name="connsiteY9" fmla="*/ 326710 h 463020"/>
                <a:gd name="connsiteX10" fmla="*/ 147578 w 692418"/>
                <a:gd name="connsiteY10" fmla="*/ 462898 h 463020"/>
                <a:gd name="connsiteX11" fmla="*/ 225400 w 692418"/>
                <a:gd name="connsiteY11" fmla="*/ 297528 h 463020"/>
                <a:gd name="connsiteX12" fmla="*/ 1664 w 692418"/>
                <a:gd name="connsiteY12" fmla="*/ 453170 h 463020"/>
                <a:gd name="connsiteX0" fmla="*/ 1664 w 672971"/>
                <a:gd name="connsiteY0" fmla="*/ 453170 h 463020"/>
                <a:gd name="connsiteX1" fmla="*/ 137851 w 672971"/>
                <a:gd name="connsiteY1" fmla="*/ 268344 h 463020"/>
                <a:gd name="connsiteX2" fmla="*/ 400498 w 672971"/>
                <a:gd name="connsiteY2" fmla="*/ 161340 h 463020"/>
                <a:gd name="connsiteX3" fmla="*/ 526957 w 672971"/>
                <a:gd name="connsiteY3" fmla="*/ 15425 h 463020"/>
                <a:gd name="connsiteX4" fmla="*/ 595051 w 672971"/>
                <a:gd name="connsiteY4" fmla="*/ 25153 h 463020"/>
                <a:gd name="connsiteX5" fmla="*/ 488047 w 672971"/>
                <a:gd name="connsiteY5" fmla="*/ 200251 h 463020"/>
                <a:gd name="connsiteX6" fmla="*/ 672873 w 672971"/>
                <a:gd name="connsiteY6" fmla="*/ 385076 h 463020"/>
                <a:gd name="connsiteX7" fmla="*/ 458864 w 672971"/>
                <a:gd name="connsiteY7" fmla="*/ 307255 h 463020"/>
                <a:gd name="connsiteX8" fmla="*/ 536685 w 672971"/>
                <a:gd name="connsiteY8" fmla="*/ 462898 h 463020"/>
                <a:gd name="connsiteX9" fmla="*/ 371315 w 672971"/>
                <a:gd name="connsiteY9" fmla="*/ 326710 h 463020"/>
                <a:gd name="connsiteX10" fmla="*/ 147578 w 672971"/>
                <a:gd name="connsiteY10" fmla="*/ 462898 h 463020"/>
                <a:gd name="connsiteX11" fmla="*/ 225400 w 672971"/>
                <a:gd name="connsiteY11" fmla="*/ 297528 h 463020"/>
                <a:gd name="connsiteX12" fmla="*/ 1664 w 672971"/>
                <a:gd name="connsiteY12" fmla="*/ 453170 h 463020"/>
                <a:gd name="connsiteX0" fmla="*/ 1664 w 663248"/>
                <a:gd name="connsiteY0" fmla="*/ 453170 h 463020"/>
                <a:gd name="connsiteX1" fmla="*/ 137851 w 663248"/>
                <a:gd name="connsiteY1" fmla="*/ 268344 h 463020"/>
                <a:gd name="connsiteX2" fmla="*/ 400498 w 663248"/>
                <a:gd name="connsiteY2" fmla="*/ 161340 h 463020"/>
                <a:gd name="connsiteX3" fmla="*/ 526957 w 663248"/>
                <a:gd name="connsiteY3" fmla="*/ 15425 h 463020"/>
                <a:gd name="connsiteX4" fmla="*/ 595051 w 663248"/>
                <a:gd name="connsiteY4" fmla="*/ 25153 h 463020"/>
                <a:gd name="connsiteX5" fmla="*/ 488047 w 663248"/>
                <a:gd name="connsiteY5" fmla="*/ 200251 h 463020"/>
                <a:gd name="connsiteX6" fmla="*/ 663145 w 663248"/>
                <a:gd name="connsiteY6" fmla="*/ 394804 h 463020"/>
                <a:gd name="connsiteX7" fmla="*/ 458864 w 663248"/>
                <a:gd name="connsiteY7" fmla="*/ 307255 h 463020"/>
                <a:gd name="connsiteX8" fmla="*/ 536685 w 663248"/>
                <a:gd name="connsiteY8" fmla="*/ 462898 h 463020"/>
                <a:gd name="connsiteX9" fmla="*/ 371315 w 663248"/>
                <a:gd name="connsiteY9" fmla="*/ 326710 h 463020"/>
                <a:gd name="connsiteX10" fmla="*/ 147578 w 663248"/>
                <a:gd name="connsiteY10" fmla="*/ 462898 h 463020"/>
                <a:gd name="connsiteX11" fmla="*/ 225400 w 663248"/>
                <a:gd name="connsiteY11" fmla="*/ 297528 h 463020"/>
                <a:gd name="connsiteX12" fmla="*/ 1664 w 663248"/>
                <a:gd name="connsiteY12" fmla="*/ 453170 h 463020"/>
                <a:gd name="connsiteX0" fmla="*/ 1664 w 663248"/>
                <a:gd name="connsiteY0" fmla="*/ 453170 h 463306"/>
                <a:gd name="connsiteX1" fmla="*/ 137851 w 663248"/>
                <a:gd name="connsiteY1" fmla="*/ 268344 h 463306"/>
                <a:gd name="connsiteX2" fmla="*/ 400498 w 663248"/>
                <a:gd name="connsiteY2" fmla="*/ 161340 h 463306"/>
                <a:gd name="connsiteX3" fmla="*/ 526957 w 663248"/>
                <a:gd name="connsiteY3" fmla="*/ 15425 h 463306"/>
                <a:gd name="connsiteX4" fmla="*/ 595051 w 663248"/>
                <a:gd name="connsiteY4" fmla="*/ 25153 h 463306"/>
                <a:gd name="connsiteX5" fmla="*/ 488047 w 663248"/>
                <a:gd name="connsiteY5" fmla="*/ 200251 h 463306"/>
                <a:gd name="connsiteX6" fmla="*/ 663145 w 663248"/>
                <a:gd name="connsiteY6" fmla="*/ 394804 h 463306"/>
                <a:gd name="connsiteX7" fmla="*/ 458864 w 663248"/>
                <a:gd name="connsiteY7" fmla="*/ 307255 h 463306"/>
                <a:gd name="connsiteX8" fmla="*/ 536685 w 663248"/>
                <a:gd name="connsiteY8" fmla="*/ 462898 h 463306"/>
                <a:gd name="connsiteX9" fmla="*/ 332405 w 663248"/>
                <a:gd name="connsiteY9" fmla="*/ 355893 h 463306"/>
                <a:gd name="connsiteX10" fmla="*/ 147578 w 663248"/>
                <a:gd name="connsiteY10" fmla="*/ 462898 h 463306"/>
                <a:gd name="connsiteX11" fmla="*/ 225400 w 663248"/>
                <a:gd name="connsiteY11" fmla="*/ 297528 h 463306"/>
                <a:gd name="connsiteX12" fmla="*/ 1664 w 663248"/>
                <a:gd name="connsiteY12" fmla="*/ 453170 h 463306"/>
                <a:gd name="connsiteX0" fmla="*/ 1664 w 663248"/>
                <a:gd name="connsiteY0" fmla="*/ 453170 h 463306"/>
                <a:gd name="connsiteX1" fmla="*/ 137851 w 663248"/>
                <a:gd name="connsiteY1" fmla="*/ 268344 h 463306"/>
                <a:gd name="connsiteX2" fmla="*/ 400498 w 663248"/>
                <a:gd name="connsiteY2" fmla="*/ 161340 h 463306"/>
                <a:gd name="connsiteX3" fmla="*/ 526957 w 663248"/>
                <a:gd name="connsiteY3" fmla="*/ 15425 h 463306"/>
                <a:gd name="connsiteX4" fmla="*/ 595051 w 663248"/>
                <a:gd name="connsiteY4" fmla="*/ 25153 h 463306"/>
                <a:gd name="connsiteX5" fmla="*/ 488047 w 663248"/>
                <a:gd name="connsiteY5" fmla="*/ 200251 h 463306"/>
                <a:gd name="connsiteX6" fmla="*/ 663145 w 663248"/>
                <a:gd name="connsiteY6" fmla="*/ 394804 h 463306"/>
                <a:gd name="connsiteX7" fmla="*/ 458864 w 663248"/>
                <a:gd name="connsiteY7" fmla="*/ 307255 h 463306"/>
                <a:gd name="connsiteX8" fmla="*/ 536685 w 663248"/>
                <a:gd name="connsiteY8" fmla="*/ 462898 h 463306"/>
                <a:gd name="connsiteX9" fmla="*/ 332405 w 663248"/>
                <a:gd name="connsiteY9" fmla="*/ 355893 h 463306"/>
                <a:gd name="connsiteX10" fmla="*/ 147578 w 663248"/>
                <a:gd name="connsiteY10" fmla="*/ 462898 h 463306"/>
                <a:gd name="connsiteX11" fmla="*/ 225400 w 663248"/>
                <a:gd name="connsiteY11" fmla="*/ 297528 h 463306"/>
                <a:gd name="connsiteX12" fmla="*/ 1664 w 663248"/>
                <a:gd name="connsiteY12" fmla="*/ 453170 h 463306"/>
                <a:gd name="connsiteX0" fmla="*/ 1664 w 663158"/>
                <a:gd name="connsiteY0" fmla="*/ 453170 h 463052"/>
                <a:gd name="connsiteX1" fmla="*/ 137851 w 663158"/>
                <a:gd name="connsiteY1" fmla="*/ 268344 h 463052"/>
                <a:gd name="connsiteX2" fmla="*/ 400498 w 663158"/>
                <a:gd name="connsiteY2" fmla="*/ 161340 h 463052"/>
                <a:gd name="connsiteX3" fmla="*/ 526957 w 663158"/>
                <a:gd name="connsiteY3" fmla="*/ 15425 h 463052"/>
                <a:gd name="connsiteX4" fmla="*/ 595051 w 663158"/>
                <a:gd name="connsiteY4" fmla="*/ 25153 h 463052"/>
                <a:gd name="connsiteX5" fmla="*/ 488047 w 663158"/>
                <a:gd name="connsiteY5" fmla="*/ 200251 h 463052"/>
                <a:gd name="connsiteX6" fmla="*/ 663145 w 663158"/>
                <a:gd name="connsiteY6" fmla="*/ 394804 h 463052"/>
                <a:gd name="connsiteX7" fmla="*/ 497774 w 663158"/>
                <a:gd name="connsiteY7" fmla="*/ 355894 h 463052"/>
                <a:gd name="connsiteX8" fmla="*/ 536685 w 663158"/>
                <a:gd name="connsiteY8" fmla="*/ 462898 h 463052"/>
                <a:gd name="connsiteX9" fmla="*/ 332405 w 663158"/>
                <a:gd name="connsiteY9" fmla="*/ 355893 h 463052"/>
                <a:gd name="connsiteX10" fmla="*/ 147578 w 663158"/>
                <a:gd name="connsiteY10" fmla="*/ 462898 h 463052"/>
                <a:gd name="connsiteX11" fmla="*/ 225400 w 663158"/>
                <a:gd name="connsiteY11" fmla="*/ 297528 h 463052"/>
                <a:gd name="connsiteX12" fmla="*/ 1664 w 663158"/>
                <a:gd name="connsiteY12" fmla="*/ 453170 h 463052"/>
                <a:gd name="connsiteX0" fmla="*/ 1664 w 663158"/>
                <a:gd name="connsiteY0" fmla="*/ 453170 h 463739"/>
                <a:gd name="connsiteX1" fmla="*/ 137851 w 663158"/>
                <a:gd name="connsiteY1" fmla="*/ 268344 h 463739"/>
                <a:gd name="connsiteX2" fmla="*/ 400498 w 663158"/>
                <a:gd name="connsiteY2" fmla="*/ 161340 h 463739"/>
                <a:gd name="connsiteX3" fmla="*/ 526957 w 663158"/>
                <a:gd name="connsiteY3" fmla="*/ 15425 h 463739"/>
                <a:gd name="connsiteX4" fmla="*/ 595051 w 663158"/>
                <a:gd name="connsiteY4" fmla="*/ 25153 h 463739"/>
                <a:gd name="connsiteX5" fmla="*/ 488047 w 663158"/>
                <a:gd name="connsiteY5" fmla="*/ 200251 h 463739"/>
                <a:gd name="connsiteX6" fmla="*/ 663145 w 663158"/>
                <a:gd name="connsiteY6" fmla="*/ 394804 h 463739"/>
                <a:gd name="connsiteX7" fmla="*/ 497774 w 663158"/>
                <a:gd name="connsiteY7" fmla="*/ 355894 h 463739"/>
                <a:gd name="connsiteX8" fmla="*/ 536685 w 663158"/>
                <a:gd name="connsiteY8" fmla="*/ 462898 h 463739"/>
                <a:gd name="connsiteX9" fmla="*/ 381043 w 663158"/>
                <a:gd name="connsiteY9" fmla="*/ 287799 h 463739"/>
                <a:gd name="connsiteX10" fmla="*/ 147578 w 663158"/>
                <a:gd name="connsiteY10" fmla="*/ 462898 h 463739"/>
                <a:gd name="connsiteX11" fmla="*/ 225400 w 663158"/>
                <a:gd name="connsiteY11" fmla="*/ 297528 h 463739"/>
                <a:gd name="connsiteX12" fmla="*/ 1664 w 663158"/>
                <a:gd name="connsiteY12" fmla="*/ 453170 h 463739"/>
                <a:gd name="connsiteX0" fmla="*/ 1664 w 663201"/>
                <a:gd name="connsiteY0" fmla="*/ 453170 h 462994"/>
                <a:gd name="connsiteX1" fmla="*/ 137851 w 663201"/>
                <a:gd name="connsiteY1" fmla="*/ 268344 h 462994"/>
                <a:gd name="connsiteX2" fmla="*/ 400498 w 663201"/>
                <a:gd name="connsiteY2" fmla="*/ 161340 h 462994"/>
                <a:gd name="connsiteX3" fmla="*/ 526957 w 663201"/>
                <a:gd name="connsiteY3" fmla="*/ 15425 h 462994"/>
                <a:gd name="connsiteX4" fmla="*/ 595051 w 663201"/>
                <a:gd name="connsiteY4" fmla="*/ 25153 h 462994"/>
                <a:gd name="connsiteX5" fmla="*/ 488047 w 663201"/>
                <a:gd name="connsiteY5" fmla="*/ 200251 h 462994"/>
                <a:gd name="connsiteX6" fmla="*/ 663145 w 663201"/>
                <a:gd name="connsiteY6" fmla="*/ 394804 h 462994"/>
                <a:gd name="connsiteX7" fmla="*/ 507502 w 663201"/>
                <a:gd name="connsiteY7" fmla="*/ 297528 h 462994"/>
                <a:gd name="connsiteX8" fmla="*/ 536685 w 663201"/>
                <a:gd name="connsiteY8" fmla="*/ 462898 h 462994"/>
                <a:gd name="connsiteX9" fmla="*/ 381043 w 663201"/>
                <a:gd name="connsiteY9" fmla="*/ 287799 h 462994"/>
                <a:gd name="connsiteX10" fmla="*/ 147578 w 663201"/>
                <a:gd name="connsiteY10" fmla="*/ 462898 h 462994"/>
                <a:gd name="connsiteX11" fmla="*/ 225400 w 663201"/>
                <a:gd name="connsiteY11" fmla="*/ 297528 h 462994"/>
                <a:gd name="connsiteX12" fmla="*/ 1664 w 663201"/>
                <a:gd name="connsiteY12" fmla="*/ 453170 h 462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3201" h="462994">
                  <a:moveTo>
                    <a:pt x="1664" y="453170"/>
                  </a:moveTo>
                  <a:cubicBezTo>
                    <a:pt x="-12928" y="448306"/>
                    <a:pt x="71379" y="316982"/>
                    <a:pt x="137851" y="268344"/>
                  </a:cubicBezTo>
                  <a:cubicBezTo>
                    <a:pt x="204323" y="219706"/>
                    <a:pt x="335647" y="203493"/>
                    <a:pt x="400498" y="161340"/>
                  </a:cubicBezTo>
                  <a:cubicBezTo>
                    <a:pt x="465349" y="119187"/>
                    <a:pt x="494532" y="38123"/>
                    <a:pt x="526957" y="15425"/>
                  </a:cubicBezTo>
                  <a:cubicBezTo>
                    <a:pt x="559382" y="-7273"/>
                    <a:pt x="601536" y="-5651"/>
                    <a:pt x="595051" y="25153"/>
                  </a:cubicBezTo>
                  <a:cubicBezTo>
                    <a:pt x="588566" y="55957"/>
                    <a:pt x="476698" y="138643"/>
                    <a:pt x="488047" y="200251"/>
                  </a:cubicBezTo>
                  <a:cubicBezTo>
                    <a:pt x="499396" y="261860"/>
                    <a:pt x="659903" y="378591"/>
                    <a:pt x="663145" y="394804"/>
                  </a:cubicBezTo>
                  <a:cubicBezTo>
                    <a:pt x="666387" y="411017"/>
                    <a:pt x="528579" y="286179"/>
                    <a:pt x="507502" y="297528"/>
                  </a:cubicBezTo>
                  <a:cubicBezTo>
                    <a:pt x="486425" y="308877"/>
                    <a:pt x="557761" y="464519"/>
                    <a:pt x="536685" y="462898"/>
                  </a:cubicBezTo>
                  <a:cubicBezTo>
                    <a:pt x="515609" y="461277"/>
                    <a:pt x="445894" y="287799"/>
                    <a:pt x="381043" y="287799"/>
                  </a:cubicBezTo>
                  <a:cubicBezTo>
                    <a:pt x="316192" y="287799"/>
                    <a:pt x="171897" y="467762"/>
                    <a:pt x="147578" y="462898"/>
                  </a:cubicBezTo>
                  <a:cubicBezTo>
                    <a:pt x="123259" y="458034"/>
                    <a:pt x="249719" y="299149"/>
                    <a:pt x="225400" y="297528"/>
                  </a:cubicBezTo>
                  <a:cubicBezTo>
                    <a:pt x="201081" y="295907"/>
                    <a:pt x="16256" y="458034"/>
                    <a:pt x="1664" y="45317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139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3616240" y="2206267"/>
            <a:ext cx="4681506" cy="360000"/>
            <a:chOff x="3616240" y="2206267"/>
            <a:chExt cx="4681506" cy="360000"/>
          </a:xfrm>
        </p:grpSpPr>
        <p:sp>
          <p:nvSpPr>
            <p:cNvPr id="4" name="正方形/長方形 3"/>
            <p:cNvSpPr/>
            <p:nvPr/>
          </p:nvSpPr>
          <p:spPr>
            <a:xfrm>
              <a:off x="3617746" y="2206267"/>
              <a:ext cx="4680000" cy="360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616240" y="220626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337510" y="220626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061320" y="220626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781320" y="220626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219533" y="220626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7937292" y="220626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6498625" y="220626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/>
        </p:nvGrpSpPr>
        <p:grpSpPr>
          <a:xfrm rot="16200000">
            <a:off x="3614424" y="2211346"/>
            <a:ext cx="4681506" cy="360001"/>
            <a:chOff x="3616240" y="2206266"/>
            <a:chExt cx="4681506" cy="360001"/>
          </a:xfrm>
        </p:grpSpPr>
        <p:sp>
          <p:nvSpPr>
            <p:cNvPr id="17" name="正方形/長方形 16"/>
            <p:cNvSpPr/>
            <p:nvPr/>
          </p:nvSpPr>
          <p:spPr>
            <a:xfrm>
              <a:off x="3617746" y="2206266"/>
              <a:ext cx="4680000" cy="36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3616240" y="220626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337510" y="220626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061320" y="220626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5781320" y="220626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219533" y="220626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7937292" y="220626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498625" y="2206267"/>
              <a:ext cx="360000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正方形/長方形 24"/>
          <p:cNvSpPr/>
          <p:nvPr/>
        </p:nvSpPr>
        <p:spPr>
          <a:xfrm>
            <a:off x="10906684" y="411048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0906684" y="948807"/>
            <a:ext cx="7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8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734125" y="2030829"/>
            <a:ext cx="1080000" cy="36000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24125" y="2300829"/>
            <a:ext cx="900000" cy="30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24125" y="2390829"/>
            <a:ext cx="900000" cy="28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1468877" y="3830829"/>
            <a:ext cx="270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1605401" y="3110829"/>
            <a:ext cx="126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>
            <a:off x="1610609" y="4557347"/>
            <a:ext cx="126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83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XUWENJIE</dc:creator>
  <cp:lastModifiedBy>XUWENJIE</cp:lastModifiedBy>
  <cp:revision>28</cp:revision>
  <dcterms:created xsi:type="dcterms:W3CDTF">2022-05-25T12:10:36Z</dcterms:created>
  <dcterms:modified xsi:type="dcterms:W3CDTF">2022-05-25T13:39:55Z</dcterms:modified>
</cp:coreProperties>
</file>