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5C5C5"/>
    <a:srgbClr val="37485E"/>
    <a:srgbClr val="2B3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8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7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3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CCED-A983-4D61-9535-B16EB5D1E5E9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4A3A-4590-4C8B-B475-345D3D16C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6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>
            <a:spLocks noChangeArrowheads="1"/>
          </p:cNvSpPr>
          <p:nvPr/>
        </p:nvSpPr>
        <p:spPr bwMode="auto">
          <a:xfrm>
            <a:off x="235840" y="2688326"/>
            <a:ext cx="11480497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/>
          <a:p>
            <a:pPr algn="ctr">
              <a:lnSpc>
                <a:spcPts val="6667"/>
              </a:lnSpc>
            </a:pP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QR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码的栅格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数字水印算法设计与实现</a:t>
            </a:r>
            <a:endParaRPr lang="en-US" altLang="zh-CN" sz="3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5333"/>
              </a:lnSpc>
            </a:pP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6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Design and Implementation of Grid DEM Digital Watermarking Algorithm Based on QR Code</a:t>
            </a:r>
            <a:endParaRPr lang="zh-CN" altLang="en-US" sz="1867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CFC563D1-5F32-4A8F-A01E-3D7F1C57C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8" y="539101"/>
            <a:ext cx="1680405" cy="1680405"/>
          </a:xfrm>
          <a:prstGeom prst="ellipse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81767" y="4977487"/>
            <a:ext cx="658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答辩学生：王铮  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指导老师：林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威           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6437" y="436098"/>
            <a:ext cx="386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23400" y="1542350"/>
            <a:ext cx="2954656" cy="2034156"/>
            <a:chOff x="4223400" y="1542350"/>
            <a:chExt cx="2954656" cy="2034156"/>
          </a:xfrm>
        </p:grpSpPr>
        <p:grpSp>
          <p:nvGrpSpPr>
            <p:cNvPr id="20" name="组合 19"/>
            <p:cNvGrpSpPr/>
            <p:nvPr/>
          </p:nvGrpSpPr>
          <p:grpSpPr>
            <a:xfrm>
              <a:off x="4223400" y="1542350"/>
              <a:ext cx="2954656" cy="2034156"/>
              <a:chOff x="243418" y="1542350"/>
              <a:chExt cx="2954656" cy="2034156"/>
            </a:xfrm>
          </p:grpSpPr>
          <p:sp>
            <p:nvSpPr>
              <p:cNvPr id="21" name="流程图: 联系 20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43418" y="3114841"/>
                <a:ext cx="2954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研究内容与技术路线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921" y="1747707"/>
              <a:ext cx="1178733" cy="1070055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8384505" y="1542350"/>
            <a:ext cx="2646878" cy="2035795"/>
            <a:chOff x="8384505" y="1542350"/>
            <a:chExt cx="2646878" cy="2035795"/>
          </a:xfrm>
        </p:grpSpPr>
        <p:grpSp>
          <p:nvGrpSpPr>
            <p:cNvPr id="23" name="组合 22"/>
            <p:cNvGrpSpPr/>
            <p:nvPr/>
          </p:nvGrpSpPr>
          <p:grpSpPr>
            <a:xfrm>
              <a:off x="8384505" y="1542350"/>
              <a:ext cx="2646878" cy="2035795"/>
              <a:chOff x="424536" y="1542350"/>
              <a:chExt cx="2646878" cy="2035795"/>
            </a:xfrm>
          </p:grpSpPr>
          <p:sp>
            <p:nvSpPr>
              <p:cNvPr id="24" name="流程图: 联系 23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24536" y="3116480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水印信息的预处理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113" y="1673134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000743" y="4170663"/>
            <a:ext cx="1440000" cy="2058048"/>
            <a:chOff x="1000743" y="4170663"/>
            <a:chExt cx="1440000" cy="2058048"/>
          </a:xfrm>
        </p:grpSpPr>
        <p:grpSp>
          <p:nvGrpSpPr>
            <p:cNvPr id="26" name="组合 25"/>
            <p:cNvGrpSpPr/>
            <p:nvPr/>
          </p:nvGrpSpPr>
          <p:grpSpPr>
            <a:xfrm>
              <a:off x="1000743" y="4170663"/>
              <a:ext cx="1440000" cy="2058048"/>
              <a:chOff x="1000744" y="1542350"/>
              <a:chExt cx="1440000" cy="2058048"/>
            </a:xfrm>
          </p:grpSpPr>
          <p:sp>
            <p:nvSpPr>
              <p:cNvPr id="27" name="流程图: 联系 26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24972" y="313873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水印算法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71" y="4281063"/>
              <a:ext cx="1219200" cy="12192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4531175" y="4170663"/>
            <a:ext cx="2339102" cy="2034157"/>
            <a:chOff x="4531175" y="4170663"/>
            <a:chExt cx="2339102" cy="2034157"/>
          </a:xfrm>
        </p:grpSpPr>
        <p:grpSp>
          <p:nvGrpSpPr>
            <p:cNvPr id="29" name="组合 28"/>
            <p:cNvGrpSpPr/>
            <p:nvPr/>
          </p:nvGrpSpPr>
          <p:grpSpPr>
            <a:xfrm>
              <a:off x="4531175" y="4170663"/>
              <a:ext cx="2339102" cy="2034157"/>
              <a:chOff x="551192" y="1542350"/>
              <a:chExt cx="2339102" cy="2034157"/>
            </a:xfrm>
          </p:grpSpPr>
          <p:sp>
            <p:nvSpPr>
              <p:cNvPr id="30" name="流程图: 联系 29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51192" y="3114842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算法有效性检验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598" y="4319599"/>
              <a:ext cx="1142128" cy="1142128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8987945" y="4170663"/>
            <a:ext cx="1440000" cy="2058048"/>
            <a:chOff x="8987945" y="4170663"/>
            <a:chExt cx="1440000" cy="2058048"/>
          </a:xfrm>
        </p:grpSpPr>
        <p:grpSp>
          <p:nvGrpSpPr>
            <p:cNvPr id="32" name="组合 31"/>
            <p:cNvGrpSpPr/>
            <p:nvPr/>
          </p:nvGrpSpPr>
          <p:grpSpPr>
            <a:xfrm>
              <a:off x="8987945" y="4170663"/>
              <a:ext cx="1440000" cy="2058048"/>
              <a:chOff x="1000744" y="1542350"/>
              <a:chExt cx="1440000" cy="2058048"/>
            </a:xfrm>
          </p:grpSpPr>
          <p:sp>
            <p:nvSpPr>
              <p:cNvPr id="33" name="流程图: 联系 32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320633" y="313873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9367" y="4242527"/>
              <a:ext cx="1219200" cy="1219200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1000744" y="1542350"/>
            <a:ext cx="1440000" cy="2058049"/>
            <a:chOff x="1000744" y="1542350"/>
            <a:chExt cx="1440000" cy="2058049"/>
          </a:xfrm>
        </p:grpSpPr>
        <p:grpSp>
          <p:nvGrpSpPr>
            <p:cNvPr id="19" name="组合 18"/>
            <p:cNvGrpSpPr/>
            <p:nvPr/>
          </p:nvGrpSpPr>
          <p:grpSpPr>
            <a:xfrm>
              <a:off x="1000744" y="1542350"/>
              <a:ext cx="1440000" cy="2058049"/>
              <a:chOff x="1000744" y="1542350"/>
              <a:chExt cx="1440000" cy="2058049"/>
            </a:xfrm>
          </p:grpSpPr>
          <p:sp>
            <p:nvSpPr>
              <p:cNvPr id="8" name="流程图: 联系 7"/>
              <p:cNvSpPr/>
              <p:nvPr/>
            </p:nvSpPr>
            <p:spPr>
              <a:xfrm>
                <a:off x="1000744" y="1542350"/>
                <a:ext cx="1440000" cy="1440000"/>
              </a:xfrm>
              <a:prstGeom prst="flowChartConnector">
                <a:avLst/>
              </a:prstGeom>
              <a:solidFill>
                <a:srgbClr val="3748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20634" y="3138734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2B3D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绪论</a:t>
                </a:r>
                <a:endParaRPr lang="zh-CN" altLang="en-US" sz="2400" dirty="0">
                  <a:solidFill>
                    <a:srgbClr val="2B3D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143" y="165275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5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2532185" cy="685800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FC563D1-5F32-4A8F-A01E-3D7F1C57C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2" y="80913"/>
            <a:ext cx="1518579" cy="1518579"/>
          </a:xfrm>
          <a:prstGeom prst="ellipse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0" y="1680404"/>
            <a:ext cx="25321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56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17805932440@163.com</dc:creator>
  <cp:lastModifiedBy>17805932440@163.com</cp:lastModifiedBy>
  <cp:revision>15</cp:revision>
  <dcterms:created xsi:type="dcterms:W3CDTF">2018-04-20T05:04:37Z</dcterms:created>
  <dcterms:modified xsi:type="dcterms:W3CDTF">2018-04-20T07:49:43Z</dcterms:modified>
</cp:coreProperties>
</file>