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393a2142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393a2142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393a2142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393a2142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393a2142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393a214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393a2142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393a2142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393a2142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393a2142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393a2142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393a2142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393a2142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393a2142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393a2142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393a2142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393a2142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393a2142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393a2142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393a2142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n182kBjKjL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0"/>
              <a:t>學生作答系統</a:t>
            </a:r>
            <a:endParaRPr sz="7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 sz="1417"/>
              <a:t>第12組:</a:t>
            </a:r>
            <a:endParaRPr sz="14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 sz="1417"/>
              <a:t>41243120  林弘叡</a:t>
            </a:r>
            <a:endParaRPr sz="14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 sz="1417"/>
              <a:t>41243132  許育豪</a:t>
            </a:r>
            <a:endParaRPr sz="14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 sz="1417"/>
              <a:t>41243136  陳志杰</a:t>
            </a:r>
            <a:endParaRPr sz="141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0"/>
              <a:t>實際操作影片</a:t>
            </a:r>
            <a:endParaRPr sz="7000"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https://youtu.be/n182kBjKjL4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製作理念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製作一個可以讓老師與學生做即時互動的答題系統，增加與學生上課時的互動性與培養專助力。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0"/>
              <a:t>選擇登入介面</a:t>
            </a:r>
            <a:endParaRPr sz="7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0"/>
              <a:t>教師端</a:t>
            </a:r>
            <a:endParaRPr sz="7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450" y="2373713"/>
            <a:ext cx="19050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3898650" y="1870325"/>
            <a:ext cx="18366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創建課程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題目輸入</a:t>
            </a:r>
            <a:endParaRPr sz="30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213" y="1147875"/>
            <a:ext cx="5653474" cy="38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0"/>
              <a:t>學生端</a:t>
            </a:r>
            <a:endParaRPr sz="70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000"/>
              <a:t>登入畫面</a:t>
            </a:r>
            <a:endParaRPr sz="30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325" y="2390100"/>
            <a:ext cx="3169225" cy="27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