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398E-ACD9-410F-BC5D-95C5AD8B6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8EA7A-75C1-4A49-B8F1-20B761597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3528-BEA0-4150-8D73-2237B72B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8871-68FF-45E2-9E40-AB52614E39ED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7643-4038-4001-909F-8775C7E3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7E45-2964-4A14-9202-8F17C055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30FA-13C6-43C2-B1D0-9A3339BCCF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42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CA4F-88FB-47DC-B9A8-F37D8091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09832-F732-43B7-B531-19984492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5B9D-AC38-4B16-AB9E-3F1790E3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8871-68FF-45E2-9E40-AB52614E39ED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9D803-8ADE-415C-8EEB-1C545168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7D97-1D10-4ED5-BF93-EF6C9215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30FA-13C6-43C2-B1D0-9A3339BCCF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3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385E3-10DE-4242-B68B-B5B808A65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8413F-4062-4387-B33C-69C62082E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A61D3-0CB4-4EBF-879E-A904EFD4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8871-68FF-45E2-9E40-AB52614E39ED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14D7A-2351-4835-A660-49F1D828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F8A64-2CDD-47FB-9396-FFA971A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30FA-13C6-43C2-B1D0-9A3339BCCF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01FA-87AD-4E10-BA2D-4CE14467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FDC8-2BEC-4F86-BAF4-EC682B18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BF83-D618-41DA-A763-876231C1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8871-68FF-45E2-9E40-AB52614E39ED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5B587-7680-4570-8A82-AA1748B6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065A-7450-4409-8DF6-23206D81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30FA-13C6-43C2-B1D0-9A3339BCCF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83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C10C-23FA-4655-8141-3AB0DA43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36D29-CD02-45ED-A85B-E46D9BE4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CFD7-D407-4C13-A50B-F23D9E30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8871-68FF-45E2-9E40-AB52614E39ED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B88EB-ABD0-47B1-8EB6-7AC57F8E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F7833-EF34-407D-A2A3-CD498C2F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30FA-13C6-43C2-B1D0-9A3339BCCF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18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813A-B397-4ABF-874B-E5CFD3C5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79DB5-DEE7-4DA5-90DB-9E0096299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43D9E-7D24-4FE7-A8AC-887CF5A09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4E23F-A315-4FA3-9B1C-05281352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8871-68FF-45E2-9E40-AB52614E39ED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55522-64C0-4783-A066-B5A8C844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83444-6F73-4BCC-A4CA-02113F98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30FA-13C6-43C2-B1D0-9A3339BCCF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47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43F0-C265-4342-8AE1-E90325EC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69147-C065-4AE8-8684-A785F7BDA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07D75-F513-4772-816F-907D3FA23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923A6-DF16-4A6F-BC97-24EC2F9E6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DA2BB-C4FC-4BD7-947B-F3B5D4956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08799-F6E2-4688-A017-6716C292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8871-68FF-45E2-9E40-AB52614E39ED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B5DBF-72CF-4A14-AA24-F48B1ACA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1E525-58B2-42AD-83D2-81634C71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30FA-13C6-43C2-B1D0-9A3339BCCF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37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96CD-E5B3-4528-AA3C-9FD5C00B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0D88A-9532-4E36-9535-9CFC009E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8871-68FF-45E2-9E40-AB52614E39ED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60676-BB90-4D2E-8407-21C57744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F4B0C-0B30-4283-91BC-9B13EB6B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30FA-13C6-43C2-B1D0-9A3339BCCF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91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AFF15-731C-411E-9A3F-F0CC7B05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8871-68FF-45E2-9E40-AB52614E39ED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0A14F-F376-4E18-88F8-B61E0183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F3658-5C60-4921-9F98-119F101D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30FA-13C6-43C2-B1D0-9A3339BCCF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3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6202-1B39-4991-8DCC-01F037A2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34CC-83AE-4E3F-BC5D-CBED2B9E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490FC-03CD-457E-BA4F-6B9E321F5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A062E-13EA-4257-A579-76456343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8871-68FF-45E2-9E40-AB52614E39ED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F4D03-290F-4AB5-8133-C9D0467E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05409-B0D6-4CCB-865A-72DF5BA7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30FA-13C6-43C2-B1D0-9A3339BCCF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11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4A9F-5E3D-46E3-96F5-52E06C78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7A1C7-35C5-414D-BCDF-3AEBDB5F5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D929F-081E-4F91-91A4-DCE82BE41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BB3F4-02AF-4DC2-9B43-1EFA07A9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8871-68FF-45E2-9E40-AB52614E39ED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F9097-2E18-4984-9707-8F24F861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18252-3DDE-46C3-9AA9-439FCFE4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30FA-13C6-43C2-B1D0-9A3339BCCF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08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B6BAD-9109-468A-87E1-73C485FD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DB83-C2EB-45F2-A15E-96706F68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F8E7-4FEE-4A98-A37F-EE97BFFA9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F8871-68FF-45E2-9E40-AB52614E39ED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ADAB-2F45-4A37-810B-11F36FD6A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2C88B-012A-4C6B-8B24-D9E8A32C7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130FA-13C6-43C2-B1D0-9A3339BCCF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01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87D3-FFF3-432B-B4DC-8EC014078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Mini projet flot optique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C0B70-C673-490E-AE4F-B3D134B0B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Coraline – Erwan – Nathan - Théo</a:t>
            </a:r>
          </a:p>
        </p:txBody>
      </p:sp>
    </p:spTree>
    <p:extLst>
      <p:ext uri="{BB962C8B-B14F-4D97-AF65-F5344CB8AC3E}">
        <p14:creationId xmlns:p14="http://schemas.microsoft.com/office/powerpoint/2010/main" val="428187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38AE-CC4B-4AC8-A220-720E9E48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8"/>
            <a:ext cx="10515600" cy="1325563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A8527-CB72-4727-8E6C-48FAAD6D9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Théorie </a:t>
            </a:r>
          </a:p>
          <a:p>
            <a:r>
              <a:rPr lang="fr-FR" dirty="0"/>
              <a:t>Lucas-</a:t>
            </a:r>
            <a:r>
              <a:rPr lang="fr-FR" dirty="0" err="1"/>
              <a:t>Kanade</a:t>
            </a:r>
            <a:r>
              <a:rPr lang="fr-FR" dirty="0"/>
              <a:t> </a:t>
            </a:r>
          </a:p>
          <a:p>
            <a:r>
              <a:rPr lang="fr-FR" dirty="0"/>
              <a:t>Horn-</a:t>
            </a:r>
            <a:r>
              <a:rPr lang="fr-FR" dirty="0" err="1"/>
              <a:t>Schunck</a:t>
            </a:r>
            <a:endParaRPr lang="fr-FR" dirty="0"/>
          </a:p>
          <a:p>
            <a:r>
              <a:rPr lang="fr-FR" dirty="0"/>
              <a:t>Avantages et limites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Résultats et critiques</a:t>
            </a:r>
          </a:p>
        </p:txBody>
      </p:sp>
    </p:spTree>
    <p:extLst>
      <p:ext uri="{BB962C8B-B14F-4D97-AF65-F5344CB8AC3E}">
        <p14:creationId xmlns:p14="http://schemas.microsoft.com/office/powerpoint/2010/main" val="406579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Mini projet flot optique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projet flot optique</dc:title>
  <dc:creator>THEO BLANCHARD</dc:creator>
  <cp:lastModifiedBy>THEO BLANCHARD</cp:lastModifiedBy>
  <cp:revision>2</cp:revision>
  <dcterms:created xsi:type="dcterms:W3CDTF">2020-02-17T16:15:41Z</dcterms:created>
  <dcterms:modified xsi:type="dcterms:W3CDTF">2020-02-17T16:25:37Z</dcterms:modified>
</cp:coreProperties>
</file>