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  <p:embeddedFont>
      <p:font typeface="Open Sans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zC6DM17B5ztDWHJ/QZg/MyOo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penSans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19" Type="http://schemas.openxmlformats.org/officeDocument/2006/relationships/font" Target="fonts/OpenSansLight-bold.fntdata"/><Relationship Id="rId6" Type="http://schemas.openxmlformats.org/officeDocument/2006/relationships/slide" Target="slides/slide2.xml"/><Relationship Id="rId18" Type="http://schemas.openxmlformats.org/officeDocument/2006/relationships/font" Target="fonts/OpenSa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/>
          <p:nvPr>
            <p:ph type="ctrTitle"/>
          </p:nvPr>
        </p:nvSpPr>
        <p:spPr>
          <a:xfrm>
            <a:off x="1524000" y="1122363"/>
            <a:ext cx="9144000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" type="subTitle"/>
          </p:nvPr>
        </p:nvSpPr>
        <p:spPr>
          <a:xfrm>
            <a:off x="1524000" y="4386729"/>
            <a:ext cx="9144000" cy="113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1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 rot="5400000">
            <a:off x="4083788" y="-931234"/>
            <a:ext cx="4024424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838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6172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839788" y="173432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839788" y="255823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3" type="body"/>
          </p:nvPr>
        </p:nvSpPr>
        <p:spPr>
          <a:xfrm>
            <a:off x="6172200" y="173432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9"/>
          <p:cNvSpPr txBox="1"/>
          <p:nvPr>
            <p:ph idx="4" type="body"/>
          </p:nvPr>
        </p:nvSpPr>
        <p:spPr>
          <a:xfrm>
            <a:off x="6172200" y="25582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" name="Google Shape;7;p12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" name="Google Shape;8;p12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" name="Google Shape;9;p12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" name="Google Shape;10;p12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12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2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12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b="0" i="1" sz="4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988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pic>
        <p:nvPicPr>
          <p:cNvPr descr="Изображение выглядит как Красочность, апельсин, Янтарь, векторная графика&#10;&#10;Автоматически созданное описание" id="99" name="Google Shape;99;p1"/>
          <p:cNvPicPr preferRelativeResize="0"/>
          <p:nvPr/>
        </p:nvPicPr>
        <p:blipFill rotWithShape="1">
          <a:blip r:embed="rId3">
            <a:alphaModFix/>
          </a:blip>
          <a:srcRect b="-1" l="24435" r="24432" t="0"/>
          <a:stretch/>
        </p:blipFill>
        <p:spPr>
          <a:xfrm>
            <a:off x="6938682" y="10"/>
            <a:ext cx="5253320" cy="6857990"/>
          </a:xfrm>
          <a:custGeom>
            <a:rect b="b" l="l" r="r" t="t"/>
            <a:pathLst>
              <a:path extrusionOk="0" h="6858000" w="525332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0" name="Google Shape;100;p1"/>
          <p:cNvSpPr txBox="1"/>
          <p:nvPr>
            <p:ph type="ctrTitle"/>
          </p:nvPr>
        </p:nvSpPr>
        <p:spPr>
          <a:xfrm>
            <a:off x="1104901" y="467834"/>
            <a:ext cx="6132605" cy="17384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lay"/>
              <a:buNone/>
            </a:pPr>
            <a:r>
              <a:rPr lang="ru-RU" sz="3700"/>
              <a:t>ОДНОКЛАССНИКИ</a:t>
            </a:r>
            <a:br>
              <a:rPr lang="ru-RU" sz="3700"/>
            </a:br>
            <a:r>
              <a:rPr lang="ru-RU" sz="3700"/>
              <a:t>РАЗБОР ПО МОДЕЛИ ОСТЕРВАЛЬДЕРА</a:t>
            </a:r>
            <a:endParaRPr sz="3700"/>
          </a:p>
        </p:txBody>
      </p:sp>
      <p:cxnSp>
        <p:nvCxnSpPr>
          <p:cNvPr id="101" name="Google Shape;101;p1"/>
          <p:cNvCxnSpPr/>
          <p:nvPr/>
        </p:nvCxnSpPr>
        <p:spPr>
          <a:xfrm rot="10800000">
            <a:off x="5528235" y="0"/>
            <a:ext cx="6663765" cy="992094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903768" y="5091234"/>
            <a:ext cx="5487146" cy="4118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</a:pPr>
            <a:r>
              <a:rPr lang="ru-RU"/>
              <a:t>ВЫПОЛНИЛИ: </a:t>
            </a:r>
            <a:br>
              <a:rPr lang="ru-RU"/>
            </a:br>
            <a:r>
              <a:rPr lang="ru-RU"/>
              <a:t>СТЕПАНОВ ЕГОР</a:t>
            </a:r>
            <a:br>
              <a:rPr lang="ru-RU"/>
            </a:br>
            <a:r>
              <a:rPr lang="ru-RU"/>
              <a:t>КАБАЛЫК АНДРЕЙ</a:t>
            </a:r>
            <a:br>
              <a:rPr lang="ru-RU"/>
            </a:br>
            <a:r>
              <a:rPr lang="ru-RU"/>
              <a:t>БОЛОРБОЛД АРИГУУН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lang="ru-RU"/>
              <a:t>ИЗДЕРЖКИ</a:t>
            </a:r>
            <a:endParaRPr/>
          </a:p>
        </p:txBody>
      </p:sp>
      <p:pic>
        <p:nvPicPr>
          <p:cNvPr descr="Изображение выглядит как мультфильм, эмотикон, зарисовка, глаза&#10;&#10;Автоматически созданное описание" id="164" name="Google Shape;16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Зарплаты сотрудникам, плата за тех. обслуживание и покупку серверов, реклама, разработка нового функционала и применен</a:t>
            </a:r>
            <a:r>
              <a:rPr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и</a:t>
            </a: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е сторонних технологий (как, например, нейросети).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1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11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2" name="Google Shape;172;p11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3" name="Google Shape;173;p11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p11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11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11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78" name="Google Shape;178;p11"/>
          <p:cNvCxnSpPr/>
          <p:nvPr/>
        </p:nvCxnSpPr>
        <p:spPr>
          <a:xfrm rot="10800000">
            <a:off x="7587" y="2720800"/>
            <a:ext cx="3470809" cy="413266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11"/>
          <p:cNvCxnSpPr/>
          <p:nvPr/>
        </p:nvCxnSpPr>
        <p:spPr>
          <a:xfrm flipH="1">
            <a:off x="0" y="-4540"/>
            <a:ext cx="1274412" cy="496722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11"/>
          <p:cNvCxnSpPr/>
          <p:nvPr/>
        </p:nvCxnSpPr>
        <p:spPr>
          <a:xfrm rot="10800000">
            <a:off x="5257800" y="0"/>
            <a:ext cx="6926614" cy="1122363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11"/>
          <p:cNvSpPr txBox="1"/>
          <p:nvPr>
            <p:ph type="title"/>
          </p:nvPr>
        </p:nvSpPr>
        <p:spPr>
          <a:xfrm>
            <a:off x="8286014" y="1122363"/>
            <a:ext cx="3316463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</a:pPr>
            <a:r>
              <a:rPr lang="ru-RU"/>
              <a:t>СПАСИБО ЗА ВНИМАНИЕ</a:t>
            </a:r>
            <a:endParaRPr/>
          </a:p>
        </p:txBody>
      </p:sp>
      <p:cxnSp>
        <p:nvCxnSpPr>
          <p:cNvPr id="182" name="Google Shape;182;p11"/>
          <p:cNvCxnSpPr/>
          <p:nvPr/>
        </p:nvCxnSpPr>
        <p:spPr>
          <a:xfrm flipH="1">
            <a:off x="7337102" y="6051582"/>
            <a:ext cx="4847312" cy="80641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11"/>
          <p:cNvCxnSpPr/>
          <p:nvPr/>
        </p:nvCxnSpPr>
        <p:spPr>
          <a:xfrm flipH="1">
            <a:off x="4225160" y="0"/>
            <a:ext cx="3541141" cy="68580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Изображение выглядит как защитные очки, улыбка, мультфильм, очки&#10;&#10;Автоматически созданное описание" id="184" name="Google Shape;1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81" y="1208683"/>
            <a:ext cx="5799311" cy="43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lang="ru-RU"/>
              <a:t>КЛЮЧЕВЫЕ ПАРТНЕРЫ</a:t>
            </a:r>
            <a:endParaRPr/>
          </a:p>
        </p:txBody>
      </p:sp>
      <p:sp>
        <p:nvSpPr>
          <p:cNvPr id="108" name="Google Shape;10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i="0" lang="ru-RU" sz="2000">
                <a:latin typeface="Play"/>
                <a:ea typeface="Play"/>
                <a:cs typeface="Play"/>
                <a:sym typeface="Play"/>
              </a:rPr>
              <a:t>Компании-рекламодатели, создатели различного контента (дизайнеры, SMMщики и пр.), музыкальные исполнители, компании-разработчики софта.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Набор стикеров для Telegram «Смайлы из одноклассников»" id="109" name="Google Shape;10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lang="ru-RU"/>
              <a:t>КЛЮЧЕВЫЕ ВИДЫ ДЕЯТЕЛЬНОСТИ</a:t>
            </a:r>
            <a:endParaRPr/>
          </a:p>
        </p:txBody>
      </p:sp>
      <p:sp>
        <p:nvSpPr>
          <p:cNvPr id="115" name="Google Shape;115;p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Предоставление площадки для публикации контента (видео, музыка, блоги, социальные страницы организаций), платформы для обмена сообщениями и реакциями.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Изображение выглядит как эмотикон, смайлик, графическая вставка, Мультфильм&#10;&#10;Автоматически созданное описание" id="116" name="Google Shape;11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lang="ru-RU"/>
              <a:t>КЛЮЧЕВЫЕ РЕСУРСЫ</a:t>
            </a:r>
            <a:endParaRPr/>
          </a:p>
        </p:txBody>
      </p:sp>
      <p:sp>
        <p:nvSpPr>
          <p:cNvPr id="122" name="Google Shape;122;p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Предпринимательские навыки, сервера, служба модерации.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Изображение выглядит как мультфильм, смайлик, эмотикон&#10;&#10;Автоматически созданное описание" id="123" name="Google Shape;12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690" y="1103805"/>
            <a:ext cx="4765183" cy="4765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lang="ru-RU" sz="3000"/>
              <a:t>ПРЕДОСТАВЛЯЕМАЯ ЦЕННОСТЬ</a:t>
            </a:r>
            <a:endParaRPr sz="3000"/>
          </a:p>
        </p:txBody>
      </p:sp>
      <p:pic>
        <p:nvPicPr>
          <p:cNvPr descr="Изображение выглядит как эмотикон, смайлик, графическая вставка, Анимация&#10;&#10;Автоматически созданное описание" id="129" name="Google Shape;1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Удобная площадка для поиска новых или старых </a:t>
            </a:r>
            <a:r>
              <a:rPr b="0" i="0" lang="ru-RU" sz="2000">
                <a:solidFill>
                  <a:srgbClr val="EFEFEF"/>
                </a:solidFill>
                <a:latin typeface="Play"/>
                <a:ea typeface="Play"/>
                <a:cs typeface="Play"/>
                <a:sym typeface="Play"/>
              </a:rPr>
              <a:t>(у меня так бабушка одноклассника там нашла)</a:t>
            </a:r>
            <a:r>
              <a:rPr b="0" i="0" lang="ru-RU" sz="2000">
                <a:solidFill>
                  <a:srgbClr val="888888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знакомых и общения с ними, а также распространения информации в любом виде.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Play"/>
              <a:buNone/>
            </a:pPr>
            <a:r>
              <a:rPr lang="ru-RU" sz="3000"/>
              <a:t>ВЗАИМООТНОШЕНИЯ С КЛИЕНТАМИ</a:t>
            </a:r>
            <a:endParaRPr/>
          </a:p>
        </p:txBody>
      </p:sp>
      <p:pic>
        <p:nvPicPr>
          <p:cNvPr descr="Изображение выглядит как круг, снимок экрана, мультфильм&#10;&#10;Автоматически созданное описание" id="136" name="Google Shape;13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Форум, служба поддержки, постоянные изменения в приложении / на сайте.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lang="ru-RU"/>
              <a:t>КАНАЛЫ СБЫТА</a:t>
            </a:r>
            <a:endParaRPr/>
          </a:p>
        </p:txBody>
      </p:sp>
      <p:pic>
        <p:nvPicPr>
          <p:cNvPr descr="Изображение выглядит как эмотикон, смайлик, улыбка, мультфильм&#10;&#10;Автоматически созданное описание" id="143" name="Google Shape;14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Цифровые маркетплейсы, такие как AppStore и Google Play, веб-сайт, реклама у партнёров, «сарафанное радио</a:t>
            </a:r>
            <a:r>
              <a:rPr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»</a:t>
            </a: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lang="ru-RU"/>
              <a:t>КЛИЕНТЫ</a:t>
            </a:r>
            <a:endParaRPr/>
          </a:p>
        </p:txBody>
      </p:sp>
      <p:pic>
        <p:nvPicPr>
          <p:cNvPr descr="Изображение выглядит как очки, солнцезащитные очки, защитные очки, мультфильм&#10;&#10;Автоматически созданное описание" id="150" name="Google Shape;15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Физические лица со своими блогами или без, а также компании и организации, намеревающиеся продвинуть деятельность с помощью рекламы в социальной сети.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</a:pPr>
            <a:r>
              <a:rPr lang="ru-RU"/>
              <a:t>ДОХОДЫ</a:t>
            </a:r>
            <a:endParaRPr/>
          </a:p>
        </p:txBody>
      </p:sp>
      <p:pic>
        <p:nvPicPr>
          <p:cNvPr descr="Изображение выглядит как сердце, мультфильм, День святого Валентина&#10;&#10;Автоматически созданное описание" id="157" name="Google Shape;15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75" y="987425"/>
            <a:ext cx="4873625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Продажа рекламы, бонусов и валюты, подписок.</a:t>
            </a:r>
            <a:endParaRPr sz="2000"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gleLinesVTI">
  <a:themeElements>
    <a:clrScheme name="Custom 34">
      <a:dk1>
        <a:srgbClr val="000000"/>
      </a:dk1>
      <a:lt1>
        <a:srgbClr val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2023-10-14T06:37:52Z</dcterms:created>
  <dc:creator>Кабалык Андрей Федорович</dc:creator>
</cp:coreProperties>
</file>