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77650"/>
  <p:notesSz cx="6858000" cy="9144000"/>
  <p:embeddedFontLst>
    <p:embeddedFont>
      <p:font typeface="Lora Medium"/>
      <p:regular r:id="rId16"/>
      <p:bold r:id="rId17"/>
      <p:italic r:id="rId18"/>
      <p:boldItalic r:id="rId19"/>
    </p:embeddedFont>
    <p:embeddedFont>
      <p:font typeface="Golos Text Black"/>
      <p:bold r:id="rId20"/>
    </p:embeddedFont>
    <p:embeddedFont>
      <p:font typeface="Lora SemiBold"/>
      <p:regular r:id="rId21"/>
      <p:bold r:id="rId22"/>
      <p:italic r:id="rId23"/>
      <p:boldItalic r:id="rId24"/>
    </p:embeddedFont>
    <p:embeddedFont>
      <p:font typeface="Lora"/>
      <p:regular r:id="rId25"/>
      <p:bold r:id="rId26"/>
      <p:italic r:id="rId27"/>
      <p:boldItalic r:id="rId28"/>
    </p:embeddedFont>
    <p:embeddedFont>
      <p:font typeface="Space Grotesk Light"/>
      <p:regular r:id="rId29"/>
      <p:bold r:id="rId30"/>
    </p:embeddedFont>
    <p:embeddedFont>
      <p:font typeface="Baumans"/>
      <p:regular r:id="rId31"/>
    </p:embeddedFont>
    <p:embeddedFont>
      <p:font typeface="Josefin Sans Light"/>
      <p:regular r:id="rId32"/>
      <p:bold r:id="rId33"/>
      <p:italic r:id="rId34"/>
      <p:boldItalic r:id="rId35"/>
    </p:embeddedFont>
    <p:embeddedFont>
      <p:font typeface="Elsie Swash Caps Black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gTHls5H2vy/kDMZUrtsWtKTiK/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olosTextBlack-bold.fntdata"/><Relationship Id="rId22" Type="http://schemas.openxmlformats.org/officeDocument/2006/relationships/font" Target="fonts/LoraSemiBold-bold.fntdata"/><Relationship Id="rId21" Type="http://schemas.openxmlformats.org/officeDocument/2006/relationships/font" Target="fonts/LoraSemiBold-regular.fntdata"/><Relationship Id="rId24" Type="http://schemas.openxmlformats.org/officeDocument/2006/relationships/font" Target="fonts/LoraSemiBold-boldItalic.fntdata"/><Relationship Id="rId23" Type="http://schemas.openxmlformats.org/officeDocument/2006/relationships/font" Target="fonts/Lora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ora-bold.fntdata"/><Relationship Id="rId25" Type="http://schemas.openxmlformats.org/officeDocument/2006/relationships/font" Target="fonts/Lora-regular.fntdata"/><Relationship Id="rId28" Type="http://schemas.openxmlformats.org/officeDocument/2006/relationships/font" Target="fonts/Lora-boldItalic.fntdata"/><Relationship Id="rId27" Type="http://schemas.openxmlformats.org/officeDocument/2006/relationships/font" Target="fonts/Lor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paceGroteskLigh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umans-regular.fntdata"/><Relationship Id="rId30" Type="http://schemas.openxmlformats.org/officeDocument/2006/relationships/font" Target="fonts/SpaceGroteskLight-bold.fntdata"/><Relationship Id="rId11" Type="http://schemas.openxmlformats.org/officeDocument/2006/relationships/slide" Target="slides/slide7.xml"/><Relationship Id="rId33" Type="http://schemas.openxmlformats.org/officeDocument/2006/relationships/font" Target="fonts/JosefinSansLight-bold.fntdata"/><Relationship Id="rId10" Type="http://schemas.openxmlformats.org/officeDocument/2006/relationships/slide" Target="slides/slide6.xml"/><Relationship Id="rId32" Type="http://schemas.openxmlformats.org/officeDocument/2006/relationships/font" Target="fonts/JosefinSansLight-regular.fntdata"/><Relationship Id="rId13" Type="http://schemas.openxmlformats.org/officeDocument/2006/relationships/slide" Target="slides/slide9.xml"/><Relationship Id="rId35" Type="http://schemas.openxmlformats.org/officeDocument/2006/relationships/font" Target="fonts/JosefinSansLight-boldItalic.fntdata"/><Relationship Id="rId12" Type="http://schemas.openxmlformats.org/officeDocument/2006/relationships/slide" Target="slides/slide8.xml"/><Relationship Id="rId34" Type="http://schemas.openxmlformats.org/officeDocument/2006/relationships/font" Target="fonts/JosefinSansLight-italic.fntdata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ElsieSwashCapsBlack-bold.fntdata"/><Relationship Id="rId17" Type="http://schemas.openxmlformats.org/officeDocument/2006/relationships/font" Target="fonts/LoraMedium-bold.fntdata"/><Relationship Id="rId16" Type="http://schemas.openxmlformats.org/officeDocument/2006/relationships/font" Target="fonts/LoraMedium-regular.fntdata"/><Relationship Id="rId19" Type="http://schemas.openxmlformats.org/officeDocument/2006/relationships/font" Target="fonts/LoraMedium-boldItalic.fntdata"/><Relationship Id="rId18" Type="http://schemas.openxmlformats.org/officeDocument/2006/relationships/font" Target="fonts/Lora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Амогус</a:t>
            </a:r>
            <a:endParaRPr/>
          </a:p>
        </p:txBody>
      </p:sp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>
  <p:cSld name="Cover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/>
          <p:nvPr>
            <p:ph idx="2" type="pic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able Of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>
            <p:ph idx="2" type="pic"/>
          </p:nvPr>
        </p:nvSpPr>
        <p:spPr>
          <a:xfrm>
            <a:off x="0" y="0"/>
            <a:ext cx="4906126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Right + Text Left">
  <p:cSld name="Image Right + Text Lef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>
            <p:ph idx="2" type="pic"/>
          </p:nvPr>
        </p:nvSpPr>
        <p:spPr>
          <a:xfrm>
            <a:off x="12812285" y="786940"/>
            <a:ext cx="12188825" cy="1220842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Left + Text Right">
  <p:cSld name="Image Left + Text Righ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>
            <p:ph idx="2" type="pic"/>
          </p:nvPr>
        </p:nvSpPr>
        <p:spPr>
          <a:xfrm>
            <a:off x="0" y="2852022"/>
            <a:ext cx="13214390" cy="108639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Us">
  <p:cSld name="Contact U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/>
          <p:nvPr>
            <p:ph idx="2" type="pic"/>
          </p:nvPr>
        </p:nvSpPr>
        <p:spPr>
          <a:xfrm>
            <a:off x="0" y="2852022"/>
            <a:ext cx="13214390" cy="108639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Our CEO">
  <p:cSld name="Meet Our CE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>
            <p:ph idx="2" type="pic"/>
          </p:nvPr>
        </p:nvSpPr>
        <p:spPr>
          <a:xfrm>
            <a:off x="-391367" y="487680"/>
            <a:ext cx="13919325" cy="138684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Our Team">
  <p:cSld name="Meet Our Team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/>
          <p:nvPr>
            <p:ph idx="2" type="pic"/>
          </p:nvPr>
        </p:nvSpPr>
        <p:spPr>
          <a:xfrm>
            <a:off x="3144343" y="3726964"/>
            <a:ext cx="4069080" cy="4069080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6" name="Google Shape;26;p19"/>
          <p:cNvSpPr/>
          <p:nvPr>
            <p:ph idx="3" type="pic"/>
          </p:nvPr>
        </p:nvSpPr>
        <p:spPr>
          <a:xfrm>
            <a:off x="10154284" y="3726965"/>
            <a:ext cx="4069080" cy="406675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19"/>
          <p:cNvSpPr/>
          <p:nvPr>
            <p:ph idx="4" type="pic"/>
          </p:nvPr>
        </p:nvSpPr>
        <p:spPr>
          <a:xfrm>
            <a:off x="17164895" y="3726964"/>
            <a:ext cx="4069080" cy="4066758"/>
          </a:xfrm>
          <a:prstGeom prst="ellipse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obile Device Mockup">
  <p:cSld name="Mobile Device Mockup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/>
          <p:nvPr>
            <p:ph idx="2" type="pic"/>
          </p:nvPr>
        </p:nvSpPr>
        <p:spPr>
          <a:xfrm>
            <a:off x="9486313" y="1541453"/>
            <a:ext cx="4057495" cy="831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20"/>
          <p:cNvSpPr/>
          <p:nvPr>
            <p:ph idx="3" type="pic"/>
          </p:nvPr>
        </p:nvSpPr>
        <p:spPr>
          <a:xfrm>
            <a:off x="14500858" y="4207277"/>
            <a:ext cx="4057495" cy="831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20"/>
          <p:cNvSpPr/>
          <p:nvPr>
            <p:ph idx="4" type="pic"/>
          </p:nvPr>
        </p:nvSpPr>
        <p:spPr>
          <a:xfrm>
            <a:off x="19441707" y="2722553"/>
            <a:ext cx="4057495" cy="831423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ktop Device Mockup">
  <p:cSld name="Desktop Device Mockup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/>
          <p:nvPr>
            <p:ph idx="2" type="pic"/>
          </p:nvPr>
        </p:nvSpPr>
        <p:spPr>
          <a:xfrm>
            <a:off x="99555" y="4045706"/>
            <a:ext cx="10230704" cy="56076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21"/>
          <p:cNvSpPr/>
          <p:nvPr>
            <p:ph idx="3" type="pic"/>
          </p:nvPr>
        </p:nvSpPr>
        <p:spPr>
          <a:xfrm>
            <a:off x="8772300" y="8061063"/>
            <a:ext cx="4271700" cy="565493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25" spcFirstLastPara="1" rIns="182825" wrap="square" tIns="914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Lora"/>
              <a:buNone/>
              <a:defRPr b="0" i="0" sz="8800" u="none" cap="none" strike="noStrike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25" spcFirstLastPara="1" rIns="182825" wrap="square" tIns="91400">
            <a:normAutofit/>
          </a:bodyPr>
          <a:lstStyle>
            <a:lvl1pPr indent="-482600" lvl="0" marL="457200" marR="0" rtl="0" algn="l">
              <a:lnSpc>
                <a:spcPct val="104999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indent="-431800" lvl="1" marL="914400" marR="0" rtl="0" algn="l">
              <a:lnSpc>
                <a:spcPct val="13125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indent="-406400" lvl="2" marL="13716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indent="-381000" lvl="3" marL="1828800" marR="0" rtl="0" algn="l">
              <a:lnSpc>
                <a:spcPct val="1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indent="-381000" lvl="4" marL="2286000" marR="0" rtl="0" algn="l">
              <a:lnSpc>
                <a:spcPct val="17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  <p15:guide id="3" pos="958">
          <p15:clr>
            <a:srgbClr val="A4A3A4"/>
          </p15:clr>
        </p15:guide>
        <p15:guide id="4" pos="14398">
          <p15:clr>
            <a:srgbClr val="A4A3A4"/>
          </p15:clr>
        </p15:guide>
        <p15:guide id="5" orient="horz" pos="8160">
          <p15:clr>
            <a:srgbClr val="A4A3A4"/>
          </p15:clr>
        </p15:guide>
        <p15:guide id="6" orient="horz" pos="480">
          <p15:clr>
            <a:srgbClr val="A4A3A4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hyperlink" Target="https://biomicrogel.com/ru/" TargetMode="External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, black&#10;&#10;Description automatically generated" id="39" name="Google Shape;3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377650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40" name="Google Shape;40;p1"/>
          <p:cNvSpPr/>
          <p:nvPr/>
        </p:nvSpPr>
        <p:spPr>
          <a:xfrm rot="-4082346">
            <a:off x="6723852" y="6202297"/>
            <a:ext cx="23920766" cy="18002340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22854624" y="-2549902"/>
            <a:ext cx="7495428" cy="5667414"/>
          </a:xfrm>
          <a:custGeom>
            <a:rect b="b" l="l" r="r" t="t"/>
            <a:pathLst>
              <a:path extrusionOk="0" h="5667414" w="7495428">
                <a:moveTo>
                  <a:pt x="7146637" y="972538"/>
                </a:moveTo>
                <a:cubicBezTo>
                  <a:pt x="6907670" y="550452"/>
                  <a:pt x="6528251" y="224244"/>
                  <a:pt x="6060457" y="84689"/>
                </a:cubicBezTo>
                <a:cubicBezTo>
                  <a:pt x="5786310" y="2904"/>
                  <a:pt x="5492084" y="-16710"/>
                  <a:pt x="5208207" y="13251"/>
                </a:cubicBezTo>
                <a:cubicBezTo>
                  <a:pt x="4783486" y="58076"/>
                  <a:pt x="4389175" y="233582"/>
                  <a:pt x="4047115" y="485325"/>
                </a:cubicBezTo>
                <a:cubicBezTo>
                  <a:pt x="3864036" y="620062"/>
                  <a:pt x="3699828" y="774117"/>
                  <a:pt x="3540819" y="936107"/>
                </a:cubicBezTo>
                <a:cubicBezTo>
                  <a:pt x="3243117" y="1240022"/>
                  <a:pt x="2938818" y="1578893"/>
                  <a:pt x="2492465" y="1634907"/>
                </a:cubicBezTo>
                <a:cubicBezTo>
                  <a:pt x="2027195" y="1693310"/>
                  <a:pt x="1571731" y="1505297"/>
                  <a:pt x="1106193" y="1539177"/>
                </a:cubicBezTo>
                <a:cubicBezTo>
                  <a:pt x="741539" y="1565709"/>
                  <a:pt x="425584" y="1758387"/>
                  <a:pt x="228573" y="2065634"/>
                </a:cubicBezTo>
                <a:cubicBezTo>
                  <a:pt x="38345" y="2362305"/>
                  <a:pt x="-33204" y="2733791"/>
                  <a:pt x="14143" y="3081296"/>
                </a:cubicBezTo>
                <a:cubicBezTo>
                  <a:pt x="110813" y="3790825"/>
                  <a:pt x="673773" y="4340462"/>
                  <a:pt x="1232975" y="4732787"/>
                </a:cubicBezTo>
                <a:cubicBezTo>
                  <a:pt x="1512234" y="4928711"/>
                  <a:pt x="1810554" y="5097799"/>
                  <a:pt x="2119262" y="5242708"/>
                </a:cubicBezTo>
                <a:cubicBezTo>
                  <a:pt x="2547801" y="5443849"/>
                  <a:pt x="2994325" y="5595754"/>
                  <a:pt x="3467117" y="5643962"/>
                </a:cubicBezTo>
                <a:cubicBezTo>
                  <a:pt x="4288395" y="5727706"/>
                  <a:pt x="5146587" y="5588547"/>
                  <a:pt x="5880767" y="5204401"/>
                </a:cubicBezTo>
                <a:cubicBezTo>
                  <a:pt x="6190999" y="5042071"/>
                  <a:pt x="6488643" y="4834466"/>
                  <a:pt x="6725239" y="4574532"/>
                </a:cubicBezTo>
                <a:cubicBezTo>
                  <a:pt x="6895026" y="4387994"/>
                  <a:pt x="7035366" y="4175296"/>
                  <a:pt x="7146637" y="3949204"/>
                </a:cubicBezTo>
                <a:cubicBezTo>
                  <a:pt x="7377654" y="3479827"/>
                  <a:pt x="7492667" y="2953409"/>
                  <a:pt x="7495381" y="2431075"/>
                </a:cubicBezTo>
                <a:cubicBezTo>
                  <a:pt x="7497980" y="1928589"/>
                  <a:pt x="7395915" y="1412823"/>
                  <a:pt x="7146637" y="972538"/>
                </a:cubicBezTo>
                <a:close/>
                <a:moveTo>
                  <a:pt x="6306059" y="4823890"/>
                </a:moveTo>
                <a:cubicBezTo>
                  <a:pt x="5658862" y="5311363"/>
                  <a:pt x="4845305" y="5548907"/>
                  <a:pt x="4041041" y="5570213"/>
                </a:cubicBezTo>
                <a:cubicBezTo>
                  <a:pt x="3605457" y="5581750"/>
                  <a:pt x="3172719" y="5532058"/>
                  <a:pt x="2757462" y="5397202"/>
                </a:cubicBezTo>
                <a:cubicBezTo>
                  <a:pt x="2388849" y="5277502"/>
                  <a:pt x="2034212" y="5109585"/>
                  <a:pt x="1698740" y="4916088"/>
                </a:cubicBezTo>
                <a:cubicBezTo>
                  <a:pt x="1396335" y="4741650"/>
                  <a:pt x="1106641" y="4541718"/>
                  <a:pt x="848823" y="4305668"/>
                </a:cubicBezTo>
                <a:cubicBezTo>
                  <a:pt x="598309" y="4076311"/>
                  <a:pt x="374292" y="3809912"/>
                  <a:pt x="233376" y="3498524"/>
                </a:cubicBezTo>
                <a:cubicBezTo>
                  <a:pt x="93302" y="3188992"/>
                  <a:pt x="56666" y="2842143"/>
                  <a:pt x="140349" y="2511982"/>
                </a:cubicBezTo>
                <a:cubicBezTo>
                  <a:pt x="223507" y="2183887"/>
                  <a:pt x="424714" y="1881076"/>
                  <a:pt x="735020" y="1730466"/>
                </a:cubicBezTo>
                <a:cubicBezTo>
                  <a:pt x="1123398" y="1541957"/>
                  <a:pt x="1572816" y="1663095"/>
                  <a:pt x="1978209" y="1715653"/>
                </a:cubicBezTo>
                <a:cubicBezTo>
                  <a:pt x="2199238" y="1744317"/>
                  <a:pt x="2425552" y="1756445"/>
                  <a:pt x="2644029" y="1703258"/>
                </a:cubicBezTo>
                <a:cubicBezTo>
                  <a:pt x="2845360" y="1654242"/>
                  <a:pt x="3022459" y="1545936"/>
                  <a:pt x="3181259" y="1415565"/>
                </a:cubicBezTo>
                <a:cubicBezTo>
                  <a:pt x="3334366" y="1289857"/>
                  <a:pt x="3469773" y="1144683"/>
                  <a:pt x="3608141" y="1003420"/>
                </a:cubicBezTo>
                <a:cubicBezTo>
                  <a:pt x="3915412" y="690399"/>
                  <a:pt x="4255986" y="405733"/>
                  <a:pt x="4668606" y="243107"/>
                </a:cubicBezTo>
                <a:cubicBezTo>
                  <a:pt x="4996889" y="113719"/>
                  <a:pt x="5353506" y="70430"/>
                  <a:pt x="5703830" y="109205"/>
                </a:cubicBezTo>
                <a:cubicBezTo>
                  <a:pt x="6178393" y="161731"/>
                  <a:pt x="6607770" y="397059"/>
                  <a:pt x="6901253" y="774191"/>
                </a:cubicBezTo>
                <a:cubicBezTo>
                  <a:pt x="7192414" y="1148338"/>
                  <a:pt x="7340389" y="1622236"/>
                  <a:pt x="7384975" y="2089671"/>
                </a:cubicBezTo>
                <a:cubicBezTo>
                  <a:pt x="7433228" y="2595394"/>
                  <a:pt x="7368352" y="3113244"/>
                  <a:pt x="7195889" y="3591150"/>
                </a:cubicBezTo>
                <a:cubicBezTo>
                  <a:pt x="7019189" y="4080813"/>
                  <a:pt x="6723268" y="4509646"/>
                  <a:pt x="6306059" y="482389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20861452" y="11760988"/>
            <a:ext cx="2041521" cy="4181572"/>
          </a:xfrm>
          <a:custGeom>
            <a:rect b="b" l="l" r="r" t="t"/>
            <a:pathLst>
              <a:path extrusionOk="0" h="2097747" w="1024159">
                <a:moveTo>
                  <a:pt x="967346" y="53436"/>
                </a:moveTo>
                <a:cubicBezTo>
                  <a:pt x="957823" y="45139"/>
                  <a:pt x="946800" y="44662"/>
                  <a:pt x="937561" y="48449"/>
                </a:cubicBezTo>
                <a:cubicBezTo>
                  <a:pt x="934258" y="43820"/>
                  <a:pt x="929110" y="40227"/>
                  <a:pt x="921594" y="38815"/>
                </a:cubicBezTo>
                <a:cubicBezTo>
                  <a:pt x="866650" y="28490"/>
                  <a:pt x="821179" y="61964"/>
                  <a:pt x="804995" y="114563"/>
                </a:cubicBezTo>
                <a:cubicBezTo>
                  <a:pt x="791682" y="157834"/>
                  <a:pt x="802803" y="191118"/>
                  <a:pt x="830446" y="213244"/>
                </a:cubicBezTo>
                <a:cubicBezTo>
                  <a:pt x="757645" y="348866"/>
                  <a:pt x="680541" y="482020"/>
                  <a:pt x="599284" y="612650"/>
                </a:cubicBezTo>
                <a:cubicBezTo>
                  <a:pt x="600791" y="477816"/>
                  <a:pt x="598409" y="342995"/>
                  <a:pt x="592020" y="208258"/>
                </a:cubicBezTo>
                <a:cubicBezTo>
                  <a:pt x="592007" y="207998"/>
                  <a:pt x="591932" y="207790"/>
                  <a:pt x="591913" y="207535"/>
                </a:cubicBezTo>
                <a:cubicBezTo>
                  <a:pt x="646184" y="204697"/>
                  <a:pt x="699322" y="163315"/>
                  <a:pt x="697958" y="105151"/>
                </a:cubicBezTo>
                <a:cubicBezTo>
                  <a:pt x="696345" y="36356"/>
                  <a:pt x="630005" y="3276"/>
                  <a:pt x="569983" y="49"/>
                </a:cubicBezTo>
                <a:cubicBezTo>
                  <a:pt x="560531" y="-460"/>
                  <a:pt x="553598" y="3040"/>
                  <a:pt x="549062" y="8471"/>
                </a:cubicBezTo>
                <a:cubicBezTo>
                  <a:pt x="487388" y="-5396"/>
                  <a:pt x="456731" y="56945"/>
                  <a:pt x="458386" y="111073"/>
                </a:cubicBezTo>
                <a:cubicBezTo>
                  <a:pt x="459823" y="158088"/>
                  <a:pt x="494579" y="187891"/>
                  <a:pt x="536055" y="200609"/>
                </a:cubicBezTo>
                <a:cubicBezTo>
                  <a:pt x="535564" y="202970"/>
                  <a:pt x="535263" y="205470"/>
                  <a:pt x="535394" y="208258"/>
                </a:cubicBezTo>
                <a:cubicBezTo>
                  <a:pt x="542587" y="359912"/>
                  <a:pt x="544763" y="511678"/>
                  <a:pt x="541949" y="663453"/>
                </a:cubicBezTo>
                <a:cubicBezTo>
                  <a:pt x="431435" y="545143"/>
                  <a:pt x="320923" y="426832"/>
                  <a:pt x="210413" y="308521"/>
                </a:cubicBezTo>
                <a:cubicBezTo>
                  <a:pt x="239113" y="273284"/>
                  <a:pt x="249648" y="217600"/>
                  <a:pt x="218494" y="183784"/>
                </a:cubicBezTo>
                <a:cubicBezTo>
                  <a:pt x="175181" y="136768"/>
                  <a:pt x="108922" y="112581"/>
                  <a:pt x="54225" y="155116"/>
                </a:cubicBezTo>
                <a:cubicBezTo>
                  <a:pt x="10300" y="189275"/>
                  <a:pt x="-23163" y="274640"/>
                  <a:pt x="20251" y="321512"/>
                </a:cubicBezTo>
                <a:cubicBezTo>
                  <a:pt x="55568" y="359644"/>
                  <a:pt x="122152" y="369566"/>
                  <a:pt x="168243" y="346472"/>
                </a:cubicBezTo>
                <a:cubicBezTo>
                  <a:pt x="290293" y="477135"/>
                  <a:pt x="412345" y="607794"/>
                  <a:pt x="534394" y="738457"/>
                </a:cubicBezTo>
                <a:cubicBezTo>
                  <a:pt x="512339" y="1182052"/>
                  <a:pt x="500777" y="1626118"/>
                  <a:pt x="499827" y="2070269"/>
                </a:cubicBezTo>
                <a:cubicBezTo>
                  <a:pt x="499749" y="2106878"/>
                  <a:pt x="556375" y="2106935"/>
                  <a:pt x="556453" y="2070269"/>
                </a:cubicBezTo>
                <a:cubicBezTo>
                  <a:pt x="557402" y="1627255"/>
                  <a:pt x="568914" y="1184346"/>
                  <a:pt x="590858" y="741883"/>
                </a:cubicBezTo>
                <a:cubicBezTo>
                  <a:pt x="594549" y="737503"/>
                  <a:pt x="596990" y="731743"/>
                  <a:pt x="597188" y="724484"/>
                </a:cubicBezTo>
                <a:cubicBezTo>
                  <a:pt x="597208" y="723701"/>
                  <a:pt x="597220" y="722919"/>
                  <a:pt x="597241" y="722137"/>
                </a:cubicBezTo>
                <a:cubicBezTo>
                  <a:pt x="698087" y="564671"/>
                  <a:pt x="792804" y="403446"/>
                  <a:pt x="881183" y="238587"/>
                </a:cubicBezTo>
                <a:cubicBezTo>
                  <a:pt x="881381" y="238217"/>
                  <a:pt x="881456" y="237855"/>
                  <a:pt x="881638" y="237490"/>
                </a:cubicBezTo>
                <a:cubicBezTo>
                  <a:pt x="931416" y="251111"/>
                  <a:pt x="990053" y="251509"/>
                  <a:pt x="1015214" y="197678"/>
                </a:cubicBezTo>
                <a:cubicBezTo>
                  <a:pt x="1040601" y="143375"/>
                  <a:pt x="1007956" y="88826"/>
                  <a:pt x="967346" y="53436"/>
                </a:cubicBezTo>
                <a:close/>
                <a:moveTo>
                  <a:pt x="69216" y="288488"/>
                </a:moveTo>
                <a:cubicBezTo>
                  <a:pt x="40746" y="268107"/>
                  <a:pt x="67690" y="216577"/>
                  <a:pt x="88888" y="200229"/>
                </a:cubicBezTo>
                <a:cubicBezTo>
                  <a:pt x="115655" y="179584"/>
                  <a:pt x="145532" y="191923"/>
                  <a:pt x="167442" y="213952"/>
                </a:cubicBezTo>
                <a:cubicBezTo>
                  <a:pt x="190248" y="236888"/>
                  <a:pt x="177032" y="272834"/>
                  <a:pt x="149152" y="285733"/>
                </a:cubicBezTo>
                <a:cubicBezTo>
                  <a:pt x="141617" y="289220"/>
                  <a:pt x="137424" y="294488"/>
                  <a:pt x="135627" y="300317"/>
                </a:cubicBezTo>
                <a:cubicBezTo>
                  <a:pt x="115452" y="306882"/>
                  <a:pt x="84218" y="299229"/>
                  <a:pt x="69216" y="288488"/>
                </a:cubicBezTo>
                <a:close/>
                <a:moveTo>
                  <a:pt x="531158" y="136249"/>
                </a:moveTo>
                <a:cubicBezTo>
                  <a:pt x="516869" y="127040"/>
                  <a:pt x="514542" y="117513"/>
                  <a:pt x="515111" y="101193"/>
                </a:cubicBezTo>
                <a:cubicBezTo>
                  <a:pt x="515491" y="90257"/>
                  <a:pt x="517334" y="58487"/>
                  <a:pt x="537997" y="64135"/>
                </a:cubicBezTo>
                <a:cubicBezTo>
                  <a:pt x="549750" y="67348"/>
                  <a:pt x="559177" y="63302"/>
                  <a:pt x="565315" y="56223"/>
                </a:cubicBezTo>
                <a:cubicBezTo>
                  <a:pt x="566821" y="56528"/>
                  <a:pt x="568324" y="56853"/>
                  <a:pt x="569983" y="56940"/>
                </a:cubicBezTo>
                <a:cubicBezTo>
                  <a:pt x="596959" y="58390"/>
                  <a:pt x="632061" y="67339"/>
                  <a:pt x="640099" y="97586"/>
                </a:cubicBezTo>
                <a:cubicBezTo>
                  <a:pt x="646277" y="120836"/>
                  <a:pt x="628084" y="140157"/>
                  <a:pt x="607632" y="147319"/>
                </a:cubicBezTo>
                <a:cubicBezTo>
                  <a:pt x="584644" y="155370"/>
                  <a:pt x="551730" y="149510"/>
                  <a:pt x="531158" y="136249"/>
                </a:cubicBezTo>
                <a:close/>
                <a:moveTo>
                  <a:pt x="910840" y="186182"/>
                </a:moveTo>
                <a:cubicBezTo>
                  <a:pt x="886403" y="181066"/>
                  <a:pt x="857240" y="177052"/>
                  <a:pt x="855824" y="147700"/>
                </a:cubicBezTo>
                <a:cubicBezTo>
                  <a:pt x="854549" y="121281"/>
                  <a:pt x="878337" y="88372"/>
                  <a:pt x="906541" y="93674"/>
                </a:cubicBezTo>
                <a:cubicBezTo>
                  <a:pt x="913583" y="94994"/>
                  <a:pt x="919787" y="93854"/>
                  <a:pt x="925000" y="91215"/>
                </a:cubicBezTo>
                <a:cubicBezTo>
                  <a:pt x="925760" y="92030"/>
                  <a:pt x="926400" y="92877"/>
                  <a:pt x="927306" y="93664"/>
                </a:cubicBezTo>
                <a:cubicBezTo>
                  <a:pt x="945234" y="109290"/>
                  <a:pt x="968148" y="130379"/>
                  <a:pt x="967516" y="156676"/>
                </a:cubicBezTo>
                <a:cubicBezTo>
                  <a:pt x="966714" y="189854"/>
                  <a:pt x="937375" y="191738"/>
                  <a:pt x="910840" y="18618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3" name="Google Shape;43;p1"/>
          <p:cNvSpPr/>
          <p:nvPr/>
        </p:nvSpPr>
        <p:spPr>
          <a:xfrm rot="-8236453">
            <a:off x="20175066" y="4166045"/>
            <a:ext cx="1971549" cy="1701979"/>
          </a:xfrm>
          <a:custGeom>
            <a:rect b="b" l="l" r="r" t="t"/>
            <a:pathLst>
              <a:path extrusionOk="0" h="1701979" w="1971549">
                <a:moveTo>
                  <a:pt x="1044135" y="1096956"/>
                </a:moveTo>
                <a:cubicBezTo>
                  <a:pt x="1033860" y="1097448"/>
                  <a:pt x="1023756" y="1098846"/>
                  <a:pt x="1013987" y="1101560"/>
                </a:cubicBezTo>
                <a:cubicBezTo>
                  <a:pt x="1000407" y="1111913"/>
                  <a:pt x="997944" y="1133656"/>
                  <a:pt x="1009213" y="1146900"/>
                </a:cubicBezTo>
                <a:cubicBezTo>
                  <a:pt x="1019389" y="1158841"/>
                  <a:pt x="1046567" y="1162435"/>
                  <a:pt x="1060727" y="1166989"/>
                </a:cubicBezTo>
                <a:cubicBezTo>
                  <a:pt x="1101191" y="1179985"/>
                  <a:pt x="1151963" y="1184482"/>
                  <a:pt x="1186245" y="1152918"/>
                </a:cubicBezTo>
                <a:cubicBezTo>
                  <a:pt x="1224027" y="1118140"/>
                  <a:pt x="1162937" y="1109165"/>
                  <a:pt x="1136795" y="1105866"/>
                </a:cubicBezTo>
                <a:cubicBezTo>
                  <a:pt x="1107324" y="1102151"/>
                  <a:pt x="1074960" y="1095479"/>
                  <a:pt x="1044135" y="1096956"/>
                </a:cubicBezTo>
                <a:close/>
                <a:moveTo>
                  <a:pt x="1053042" y="1002553"/>
                </a:moveTo>
                <a:cubicBezTo>
                  <a:pt x="1076801" y="1003297"/>
                  <a:pt x="1100715" y="1006710"/>
                  <a:pt x="1124290" y="1009368"/>
                </a:cubicBezTo>
                <a:cubicBezTo>
                  <a:pt x="1164886" y="1013941"/>
                  <a:pt x="1204494" y="1017173"/>
                  <a:pt x="1240165" y="1039373"/>
                </a:cubicBezTo>
                <a:cubicBezTo>
                  <a:pt x="1325581" y="1092528"/>
                  <a:pt x="1300142" y="1197545"/>
                  <a:pt x="1222030" y="1243436"/>
                </a:cubicBezTo>
                <a:cubicBezTo>
                  <a:pt x="1144431" y="1289014"/>
                  <a:pt x="1034148" y="1276598"/>
                  <a:pt x="959782" y="1228405"/>
                </a:cubicBezTo>
                <a:cubicBezTo>
                  <a:pt x="884163" y="1179405"/>
                  <a:pt x="893703" y="1061372"/>
                  <a:pt x="968578" y="1017487"/>
                </a:cubicBezTo>
                <a:cubicBezTo>
                  <a:pt x="973362" y="1014682"/>
                  <a:pt x="978098" y="1012828"/>
                  <a:pt x="982729" y="1011754"/>
                </a:cubicBezTo>
                <a:cubicBezTo>
                  <a:pt x="1005681" y="1003734"/>
                  <a:pt x="1029284" y="1001809"/>
                  <a:pt x="1053042" y="1002553"/>
                </a:cubicBezTo>
                <a:close/>
                <a:moveTo>
                  <a:pt x="1050975" y="908692"/>
                </a:moveTo>
                <a:cubicBezTo>
                  <a:pt x="1021425" y="907935"/>
                  <a:pt x="992089" y="908726"/>
                  <a:pt x="963957" y="909980"/>
                </a:cubicBezTo>
                <a:cubicBezTo>
                  <a:pt x="731478" y="920343"/>
                  <a:pt x="805879" y="1212652"/>
                  <a:pt x="938237" y="1308038"/>
                </a:cubicBezTo>
                <a:cubicBezTo>
                  <a:pt x="1058968" y="1387966"/>
                  <a:pt x="1229771" y="1394678"/>
                  <a:pt x="1356830" y="1322879"/>
                </a:cubicBezTo>
                <a:cubicBezTo>
                  <a:pt x="1425585" y="1284023"/>
                  <a:pt x="1430273" y="1226903"/>
                  <a:pt x="1407526" y="1155846"/>
                </a:cubicBezTo>
                <a:cubicBezTo>
                  <a:pt x="1386614" y="1090493"/>
                  <a:pt x="1346721" y="1032309"/>
                  <a:pt x="1295949" y="986484"/>
                </a:cubicBezTo>
                <a:cubicBezTo>
                  <a:pt x="1230197" y="927148"/>
                  <a:pt x="1139625" y="910960"/>
                  <a:pt x="1050975" y="908692"/>
                </a:cubicBezTo>
                <a:close/>
                <a:moveTo>
                  <a:pt x="1010830" y="815339"/>
                </a:moveTo>
                <a:cubicBezTo>
                  <a:pt x="1087478" y="818433"/>
                  <a:pt x="1170203" y="816830"/>
                  <a:pt x="1243066" y="843945"/>
                </a:cubicBezTo>
                <a:cubicBezTo>
                  <a:pt x="1320788" y="872870"/>
                  <a:pt x="1383799" y="930782"/>
                  <a:pt x="1432004" y="997037"/>
                </a:cubicBezTo>
                <a:cubicBezTo>
                  <a:pt x="1480903" y="1064234"/>
                  <a:pt x="1521157" y="1155922"/>
                  <a:pt x="1517096" y="1240670"/>
                </a:cubicBezTo>
                <a:cubicBezTo>
                  <a:pt x="1513083" y="1324296"/>
                  <a:pt x="1452602" y="1384220"/>
                  <a:pt x="1379938" y="1417552"/>
                </a:cubicBezTo>
                <a:cubicBezTo>
                  <a:pt x="1227280" y="1487602"/>
                  <a:pt x="1039863" y="1485311"/>
                  <a:pt x="896677" y="1394060"/>
                </a:cubicBezTo>
                <a:cubicBezTo>
                  <a:pt x="894541" y="1392938"/>
                  <a:pt x="892395" y="1391683"/>
                  <a:pt x="890241" y="1390133"/>
                </a:cubicBezTo>
                <a:cubicBezTo>
                  <a:pt x="888104" y="1388717"/>
                  <a:pt x="886205" y="1387196"/>
                  <a:pt x="884411" y="1385617"/>
                </a:cubicBezTo>
                <a:cubicBezTo>
                  <a:pt x="780049" y="1307125"/>
                  <a:pt x="706224" y="1163861"/>
                  <a:pt x="717034" y="1032261"/>
                </a:cubicBezTo>
                <a:cubicBezTo>
                  <a:pt x="729983" y="874615"/>
                  <a:pt x="865819" y="809487"/>
                  <a:pt x="1010830" y="815339"/>
                </a:cubicBezTo>
                <a:close/>
                <a:moveTo>
                  <a:pt x="446990" y="775332"/>
                </a:moveTo>
                <a:cubicBezTo>
                  <a:pt x="508281" y="775332"/>
                  <a:pt x="508180" y="870405"/>
                  <a:pt x="446990" y="870405"/>
                </a:cubicBezTo>
                <a:cubicBezTo>
                  <a:pt x="385698" y="870405"/>
                  <a:pt x="385800" y="775332"/>
                  <a:pt x="446990" y="775332"/>
                </a:cubicBezTo>
                <a:close/>
                <a:moveTo>
                  <a:pt x="1380557" y="565808"/>
                </a:moveTo>
                <a:cubicBezTo>
                  <a:pt x="1361270" y="566619"/>
                  <a:pt x="1345055" y="577664"/>
                  <a:pt x="1343165" y="602493"/>
                </a:cubicBezTo>
                <a:cubicBezTo>
                  <a:pt x="1341633" y="622564"/>
                  <a:pt x="1352560" y="645579"/>
                  <a:pt x="1369963" y="655964"/>
                </a:cubicBezTo>
                <a:cubicBezTo>
                  <a:pt x="1395068" y="670952"/>
                  <a:pt x="1425414" y="655355"/>
                  <a:pt x="1432346" y="628059"/>
                </a:cubicBezTo>
                <a:cubicBezTo>
                  <a:pt x="1439222" y="600938"/>
                  <a:pt x="1422333" y="580555"/>
                  <a:pt x="1400451" y="568277"/>
                </a:cubicBezTo>
                <a:cubicBezTo>
                  <a:pt x="1393756" y="566405"/>
                  <a:pt x="1386986" y="565538"/>
                  <a:pt x="1380557" y="565808"/>
                </a:cubicBezTo>
                <a:close/>
                <a:moveTo>
                  <a:pt x="1373730" y="470212"/>
                </a:moveTo>
                <a:cubicBezTo>
                  <a:pt x="1392821" y="468858"/>
                  <a:pt x="1412495" y="471437"/>
                  <a:pt x="1431500" y="478454"/>
                </a:cubicBezTo>
                <a:cubicBezTo>
                  <a:pt x="1433440" y="479169"/>
                  <a:pt x="1435266" y="479981"/>
                  <a:pt x="1437015" y="480853"/>
                </a:cubicBezTo>
                <a:cubicBezTo>
                  <a:pt x="1438955" y="481530"/>
                  <a:pt x="1440905" y="482301"/>
                  <a:pt x="1442864" y="483247"/>
                </a:cubicBezTo>
                <a:cubicBezTo>
                  <a:pt x="1513844" y="517503"/>
                  <a:pt x="1548202" y="601377"/>
                  <a:pt x="1516145" y="674384"/>
                </a:cubicBezTo>
                <a:cubicBezTo>
                  <a:pt x="1485391" y="744421"/>
                  <a:pt x="1399585" y="777867"/>
                  <a:pt x="1330317" y="742485"/>
                </a:cubicBezTo>
                <a:cubicBezTo>
                  <a:pt x="1270549" y="711948"/>
                  <a:pt x="1237598" y="640364"/>
                  <a:pt x="1251463" y="574928"/>
                </a:cubicBezTo>
                <a:cubicBezTo>
                  <a:pt x="1264430" y="513726"/>
                  <a:pt x="1316456" y="474273"/>
                  <a:pt x="1373730" y="470212"/>
                </a:cubicBezTo>
                <a:close/>
                <a:moveTo>
                  <a:pt x="657153" y="331185"/>
                </a:moveTo>
                <a:cubicBezTo>
                  <a:pt x="618377" y="329960"/>
                  <a:pt x="580810" y="336410"/>
                  <a:pt x="557914" y="358960"/>
                </a:cubicBezTo>
                <a:cubicBezTo>
                  <a:pt x="488387" y="427441"/>
                  <a:pt x="581410" y="518675"/>
                  <a:pt x="645239" y="541108"/>
                </a:cubicBezTo>
                <a:cubicBezTo>
                  <a:pt x="707970" y="563154"/>
                  <a:pt x="862186" y="584808"/>
                  <a:pt x="870672" y="484274"/>
                </a:cubicBezTo>
                <a:cubicBezTo>
                  <a:pt x="869662" y="412858"/>
                  <a:pt x="831017" y="369249"/>
                  <a:pt x="763649" y="349457"/>
                </a:cubicBezTo>
                <a:cubicBezTo>
                  <a:pt x="735916" y="341310"/>
                  <a:pt x="695930" y="332411"/>
                  <a:pt x="657153" y="331185"/>
                </a:cubicBezTo>
                <a:close/>
                <a:moveTo>
                  <a:pt x="677510" y="239374"/>
                </a:moveTo>
                <a:cubicBezTo>
                  <a:pt x="708938" y="241110"/>
                  <a:pt x="739841" y="245991"/>
                  <a:pt x="767591" y="252286"/>
                </a:cubicBezTo>
                <a:cubicBezTo>
                  <a:pt x="880660" y="277937"/>
                  <a:pt x="957681" y="354947"/>
                  <a:pt x="965013" y="470318"/>
                </a:cubicBezTo>
                <a:cubicBezTo>
                  <a:pt x="965878" y="474556"/>
                  <a:pt x="966201" y="479182"/>
                  <a:pt x="965764" y="484274"/>
                </a:cubicBezTo>
                <a:cubicBezTo>
                  <a:pt x="965840" y="489071"/>
                  <a:pt x="965260" y="493445"/>
                  <a:pt x="964242" y="497489"/>
                </a:cubicBezTo>
                <a:cubicBezTo>
                  <a:pt x="922789" y="784753"/>
                  <a:pt x="353520" y="647740"/>
                  <a:pt x="451396" y="355308"/>
                </a:cubicBezTo>
                <a:cubicBezTo>
                  <a:pt x="484216" y="257249"/>
                  <a:pt x="583227" y="234164"/>
                  <a:pt x="677510" y="239374"/>
                </a:cubicBezTo>
                <a:close/>
                <a:moveTo>
                  <a:pt x="685970" y="95170"/>
                </a:moveTo>
                <a:cubicBezTo>
                  <a:pt x="602738" y="91891"/>
                  <a:pt x="519176" y="99001"/>
                  <a:pt x="436578" y="119727"/>
                </a:cubicBezTo>
                <a:cubicBezTo>
                  <a:pt x="272331" y="160940"/>
                  <a:pt x="119783" y="264821"/>
                  <a:pt x="99796" y="444376"/>
                </a:cubicBezTo>
                <a:cubicBezTo>
                  <a:pt x="84417" y="582539"/>
                  <a:pt x="133949" y="724386"/>
                  <a:pt x="194437" y="846377"/>
                </a:cubicBezTo>
                <a:cubicBezTo>
                  <a:pt x="256386" y="971319"/>
                  <a:pt x="335450" y="1089399"/>
                  <a:pt x="430452" y="1191650"/>
                </a:cubicBezTo>
                <a:cubicBezTo>
                  <a:pt x="544330" y="1314227"/>
                  <a:pt x="680707" y="1413863"/>
                  <a:pt x="831336" y="1486584"/>
                </a:cubicBezTo>
                <a:cubicBezTo>
                  <a:pt x="987331" y="1561901"/>
                  <a:pt x="1170763" y="1617623"/>
                  <a:pt x="1345475" y="1605748"/>
                </a:cubicBezTo>
                <a:cubicBezTo>
                  <a:pt x="1525882" y="1593493"/>
                  <a:pt x="1650031" y="1475727"/>
                  <a:pt x="1737320" y="1326349"/>
                </a:cubicBezTo>
                <a:cubicBezTo>
                  <a:pt x="1824723" y="1176790"/>
                  <a:pt x="1904481" y="1004594"/>
                  <a:pt x="1865206" y="828128"/>
                </a:cubicBezTo>
                <a:cubicBezTo>
                  <a:pt x="1783994" y="463242"/>
                  <a:pt x="1408153" y="301190"/>
                  <a:pt x="1093373" y="183205"/>
                </a:cubicBezTo>
                <a:cubicBezTo>
                  <a:pt x="962489" y="134961"/>
                  <a:pt x="824689" y="100636"/>
                  <a:pt x="685970" y="95170"/>
                </a:cubicBezTo>
                <a:close/>
                <a:moveTo>
                  <a:pt x="635844" y="73"/>
                </a:moveTo>
                <a:cubicBezTo>
                  <a:pt x="800271" y="-1851"/>
                  <a:pt x="963278" y="34255"/>
                  <a:pt x="1118660" y="91529"/>
                </a:cubicBezTo>
                <a:cubicBezTo>
                  <a:pt x="1330535" y="170943"/>
                  <a:pt x="1546727" y="256856"/>
                  <a:pt x="1717226" y="410292"/>
                </a:cubicBezTo>
                <a:cubicBezTo>
                  <a:pt x="1869790" y="547576"/>
                  <a:pt x="1984058" y="751592"/>
                  <a:pt x="1970450" y="961755"/>
                </a:cubicBezTo>
                <a:cubicBezTo>
                  <a:pt x="1963821" y="1064100"/>
                  <a:pt x="1926762" y="1159088"/>
                  <a:pt x="1883531" y="1251013"/>
                </a:cubicBezTo>
                <a:cubicBezTo>
                  <a:pt x="1845597" y="1331701"/>
                  <a:pt x="1802614" y="1410032"/>
                  <a:pt x="1747762" y="1480576"/>
                </a:cubicBezTo>
                <a:cubicBezTo>
                  <a:pt x="1623509" y="1640383"/>
                  <a:pt x="1447523" y="1715158"/>
                  <a:pt x="1245547" y="1700079"/>
                </a:cubicBezTo>
                <a:cubicBezTo>
                  <a:pt x="872380" y="1672223"/>
                  <a:pt x="512549" y="1458699"/>
                  <a:pt x="284832" y="1166484"/>
                </a:cubicBezTo>
                <a:cubicBezTo>
                  <a:pt x="109051" y="940915"/>
                  <a:pt x="-89384" y="586948"/>
                  <a:pt x="43322" y="297424"/>
                </a:cubicBezTo>
                <a:cubicBezTo>
                  <a:pt x="119226" y="131826"/>
                  <a:pt x="300071" y="45586"/>
                  <a:pt x="471174" y="15299"/>
                </a:cubicBezTo>
                <a:cubicBezTo>
                  <a:pt x="526069" y="5582"/>
                  <a:pt x="581035" y="715"/>
                  <a:pt x="635844" y="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4" name="Google Shape;44;p1"/>
          <p:cNvSpPr/>
          <p:nvPr/>
        </p:nvSpPr>
        <p:spPr>
          <a:xfrm rot="-1835649">
            <a:off x="19694363" y="3437809"/>
            <a:ext cx="904600" cy="493854"/>
          </a:xfrm>
          <a:custGeom>
            <a:rect b="b" l="l" r="r" t="t"/>
            <a:pathLst>
              <a:path extrusionOk="0" h="919832" w="1684870">
                <a:moveTo>
                  <a:pt x="846811" y="544032"/>
                </a:moveTo>
                <a:cubicBezTo>
                  <a:pt x="755407" y="622227"/>
                  <a:pt x="624391" y="652027"/>
                  <a:pt x="507682" y="609756"/>
                </a:cubicBezTo>
                <a:cubicBezTo>
                  <a:pt x="404401" y="572352"/>
                  <a:pt x="449265" y="407048"/>
                  <a:pt x="553364" y="444747"/>
                </a:cubicBezTo>
                <a:cubicBezTo>
                  <a:pt x="639407" y="475911"/>
                  <a:pt x="730221" y="445357"/>
                  <a:pt x="774631" y="364208"/>
                </a:cubicBezTo>
                <a:cubicBezTo>
                  <a:pt x="827621" y="267378"/>
                  <a:pt x="975956" y="353848"/>
                  <a:pt x="923016" y="450580"/>
                </a:cubicBezTo>
                <a:cubicBezTo>
                  <a:pt x="903346" y="486524"/>
                  <a:pt x="877279" y="517967"/>
                  <a:pt x="846811" y="544032"/>
                </a:cubicBezTo>
                <a:close/>
                <a:moveTo>
                  <a:pt x="1266345" y="560972"/>
                </a:moveTo>
                <a:cubicBezTo>
                  <a:pt x="1252509" y="577016"/>
                  <a:pt x="1231767" y="587711"/>
                  <a:pt x="1204128" y="587711"/>
                </a:cubicBezTo>
                <a:cubicBezTo>
                  <a:pt x="1093341" y="587711"/>
                  <a:pt x="1093543" y="416585"/>
                  <a:pt x="1204127" y="416586"/>
                </a:cubicBezTo>
                <a:cubicBezTo>
                  <a:pt x="1287195" y="416586"/>
                  <a:pt x="1307850" y="512843"/>
                  <a:pt x="1266345" y="560972"/>
                </a:cubicBezTo>
                <a:close/>
                <a:moveTo>
                  <a:pt x="1480169" y="690446"/>
                </a:moveTo>
                <a:cubicBezTo>
                  <a:pt x="1496772" y="675351"/>
                  <a:pt x="1508473" y="652679"/>
                  <a:pt x="1512312" y="619573"/>
                </a:cubicBezTo>
                <a:lnTo>
                  <a:pt x="1512312" y="619570"/>
                </a:lnTo>
                <a:cubicBezTo>
                  <a:pt x="1520762" y="546573"/>
                  <a:pt x="1457263" y="476188"/>
                  <a:pt x="1414016" y="425568"/>
                </a:cubicBezTo>
                <a:cubicBezTo>
                  <a:pt x="1403530" y="413285"/>
                  <a:pt x="1397489" y="400180"/>
                  <a:pt x="1394567" y="387033"/>
                </a:cubicBezTo>
                <a:cubicBezTo>
                  <a:pt x="1369076" y="380138"/>
                  <a:pt x="1351919" y="362647"/>
                  <a:pt x="1343069" y="341203"/>
                </a:cubicBezTo>
                <a:cubicBezTo>
                  <a:pt x="1332042" y="339851"/>
                  <a:pt x="1320615" y="336284"/>
                  <a:pt x="1309014" y="329323"/>
                </a:cubicBezTo>
                <a:cubicBezTo>
                  <a:pt x="1188118" y="256867"/>
                  <a:pt x="1059286" y="182416"/>
                  <a:pt x="915227" y="171751"/>
                </a:cubicBezTo>
                <a:cubicBezTo>
                  <a:pt x="762577" y="160456"/>
                  <a:pt x="691751" y="238845"/>
                  <a:pt x="569678" y="301846"/>
                </a:cubicBezTo>
                <a:cubicBezTo>
                  <a:pt x="476420" y="349975"/>
                  <a:pt x="372182" y="336062"/>
                  <a:pt x="276824" y="371770"/>
                </a:cubicBezTo>
                <a:cubicBezTo>
                  <a:pt x="130050" y="426738"/>
                  <a:pt x="153573" y="604352"/>
                  <a:pt x="264754" y="685886"/>
                </a:cubicBezTo>
                <a:cubicBezTo>
                  <a:pt x="491391" y="852068"/>
                  <a:pt x="748110" y="659597"/>
                  <a:pt x="984031" y="644486"/>
                </a:cubicBezTo>
                <a:cubicBezTo>
                  <a:pt x="1089390" y="637718"/>
                  <a:pt x="1177979" y="674568"/>
                  <a:pt x="1278340" y="698799"/>
                </a:cubicBezTo>
                <a:cubicBezTo>
                  <a:pt x="1336423" y="712816"/>
                  <a:pt x="1430356" y="735730"/>
                  <a:pt x="1480169" y="690446"/>
                </a:cubicBezTo>
                <a:close/>
                <a:moveTo>
                  <a:pt x="1585947" y="825981"/>
                </a:moveTo>
                <a:cubicBezTo>
                  <a:pt x="1502527" y="889819"/>
                  <a:pt x="1382307" y="897259"/>
                  <a:pt x="1277911" y="875324"/>
                </a:cubicBezTo>
                <a:cubicBezTo>
                  <a:pt x="1171736" y="853016"/>
                  <a:pt x="1073763" y="802173"/>
                  <a:pt x="962161" y="818799"/>
                </a:cubicBezTo>
                <a:cubicBezTo>
                  <a:pt x="851096" y="835359"/>
                  <a:pt x="747112" y="886986"/>
                  <a:pt x="636052" y="906492"/>
                </a:cubicBezTo>
                <a:cubicBezTo>
                  <a:pt x="465086" y="936547"/>
                  <a:pt x="285867" y="920558"/>
                  <a:pt x="146463" y="809384"/>
                </a:cubicBezTo>
                <a:cubicBezTo>
                  <a:pt x="37662" y="722614"/>
                  <a:pt x="-22845" y="583697"/>
                  <a:pt x="8056" y="444996"/>
                </a:cubicBezTo>
                <a:cubicBezTo>
                  <a:pt x="42300" y="291275"/>
                  <a:pt x="161285" y="216579"/>
                  <a:pt x="309026" y="190535"/>
                </a:cubicBezTo>
                <a:cubicBezTo>
                  <a:pt x="433031" y="168687"/>
                  <a:pt x="493840" y="137353"/>
                  <a:pt x="600352" y="74141"/>
                </a:cubicBezTo>
                <a:cubicBezTo>
                  <a:pt x="674878" y="29914"/>
                  <a:pt x="757363" y="6152"/>
                  <a:pt x="843944" y="1040"/>
                </a:cubicBezTo>
                <a:cubicBezTo>
                  <a:pt x="1045554" y="-10850"/>
                  <a:pt x="1227931" y="80993"/>
                  <a:pt x="1395743" y="181565"/>
                </a:cubicBezTo>
                <a:cubicBezTo>
                  <a:pt x="1413213" y="192039"/>
                  <a:pt x="1424126" y="205687"/>
                  <a:pt x="1430310" y="220476"/>
                </a:cubicBezTo>
                <a:cubicBezTo>
                  <a:pt x="1467432" y="224920"/>
                  <a:pt x="1490000" y="249791"/>
                  <a:pt x="1498050" y="279524"/>
                </a:cubicBezTo>
                <a:cubicBezTo>
                  <a:pt x="1511139" y="283383"/>
                  <a:pt x="1523969" y="291041"/>
                  <a:pt x="1535541" y="304560"/>
                </a:cubicBezTo>
                <a:cubicBezTo>
                  <a:pt x="1637477" y="423867"/>
                  <a:pt x="1735860" y="583409"/>
                  <a:pt x="1655150" y="742346"/>
                </a:cubicBezTo>
                <a:cubicBezTo>
                  <a:pt x="1637470" y="777158"/>
                  <a:pt x="1613753" y="804703"/>
                  <a:pt x="1585947" y="8259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5" name="Google Shape;45;p1"/>
          <p:cNvSpPr/>
          <p:nvPr/>
        </p:nvSpPr>
        <p:spPr>
          <a:xfrm rot="4500000">
            <a:off x="7737929" y="10992899"/>
            <a:ext cx="3591914" cy="3198832"/>
          </a:xfrm>
          <a:custGeom>
            <a:rect b="b" l="l" r="r" t="t"/>
            <a:pathLst>
              <a:path extrusionOk="0" h="3198832" w="3591914">
                <a:moveTo>
                  <a:pt x="2574650" y="1571710"/>
                </a:moveTo>
                <a:cubicBezTo>
                  <a:pt x="2609821" y="1473893"/>
                  <a:pt x="2595121" y="1349847"/>
                  <a:pt x="2595121" y="1252420"/>
                </a:cubicBezTo>
                <a:cubicBezTo>
                  <a:pt x="2595121" y="1118858"/>
                  <a:pt x="2595121" y="985296"/>
                  <a:pt x="2595121" y="851739"/>
                </a:cubicBezTo>
                <a:cubicBezTo>
                  <a:pt x="2595121" y="828451"/>
                  <a:pt x="2591356" y="805714"/>
                  <a:pt x="2584814" y="783944"/>
                </a:cubicBezTo>
                <a:lnTo>
                  <a:pt x="3128474" y="461271"/>
                </a:lnTo>
                <a:cubicBezTo>
                  <a:pt x="3180018" y="513168"/>
                  <a:pt x="3249875" y="541562"/>
                  <a:pt x="3321281" y="541562"/>
                </a:cubicBezTo>
                <a:cubicBezTo>
                  <a:pt x="3368356" y="541562"/>
                  <a:pt x="3416011" y="529342"/>
                  <a:pt x="3459359" y="503628"/>
                </a:cubicBezTo>
                <a:cubicBezTo>
                  <a:pt x="3587882" y="427328"/>
                  <a:pt x="3630298" y="260821"/>
                  <a:pt x="3553918" y="132403"/>
                </a:cubicBezTo>
                <a:cubicBezTo>
                  <a:pt x="3477587" y="4020"/>
                  <a:pt x="3310756" y="-38326"/>
                  <a:pt x="3182262" y="37939"/>
                </a:cubicBezTo>
                <a:cubicBezTo>
                  <a:pt x="3065558" y="107224"/>
                  <a:pt x="3020195" y="250814"/>
                  <a:pt x="3069970" y="372801"/>
                </a:cubicBezTo>
                <a:lnTo>
                  <a:pt x="2532395" y="691867"/>
                </a:lnTo>
                <a:cubicBezTo>
                  <a:pt x="2516251" y="674207"/>
                  <a:pt x="2497662" y="658594"/>
                  <a:pt x="2476402" y="646334"/>
                </a:cubicBezTo>
                <a:cubicBezTo>
                  <a:pt x="2476402" y="646334"/>
                  <a:pt x="1925801" y="328831"/>
                  <a:pt x="1925801" y="328831"/>
                </a:cubicBezTo>
                <a:cubicBezTo>
                  <a:pt x="1851180" y="285774"/>
                  <a:pt x="1760405" y="287258"/>
                  <a:pt x="1688314" y="328831"/>
                </a:cubicBezTo>
                <a:cubicBezTo>
                  <a:pt x="1688058" y="328975"/>
                  <a:pt x="1137732" y="646317"/>
                  <a:pt x="1137732" y="646317"/>
                </a:cubicBezTo>
                <a:cubicBezTo>
                  <a:pt x="1109854" y="662388"/>
                  <a:pt x="1086065" y="683793"/>
                  <a:pt x="1067201" y="708743"/>
                </a:cubicBezTo>
                <a:lnTo>
                  <a:pt x="524517" y="404837"/>
                </a:lnTo>
                <a:cubicBezTo>
                  <a:pt x="545054" y="350952"/>
                  <a:pt x="548093" y="292248"/>
                  <a:pt x="532158" y="235727"/>
                </a:cubicBezTo>
                <a:cubicBezTo>
                  <a:pt x="512538" y="166081"/>
                  <a:pt x="466931" y="108240"/>
                  <a:pt x="403740" y="72857"/>
                </a:cubicBezTo>
                <a:cubicBezTo>
                  <a:pt x="273338" y="-151"/>
                  <a:pt x="107717" y="46384"/>
                  <a:pt x="34587" y="176663"/>
                </a:cubicBezTo>
                <a:cubicBezTo>
                  <a:pt x="-38526" y="306925"/>
                  <a:pt x="8082" y="472330"/>
                  <a:pt x="138501" y="545354"/>
                </a:cubicBezTo>
                <a:cubicBezTo>
                  <a:pt x="179587" y="568363"/>
                  <a:pt x="224884" y="580082"/>
                  <a:pt x="270716" y="580082"/>
                </a:cubicBezTo>
                <a:cubicBezTo>
                  <a:pt x="295391" y="580082"/>
                  <a:pt x="320205" y="576687"/>
                  <a:pt x="344605" y="569828"/>
                </a:cubicBezTo>
                <a:cubicBezTo>
                  <a:pt x="392701" y="556311"/>
                  <a:pt x="434949" y="530210"/>
                  <a:pt x="468292" y="494758"/>
                </a:cubicBezTo>
                <a:lnTo>
                  <a:pt x="1023995" y="805956"/>
                </a:lnTo>
                <a:cubicBezTo>
                  <a:pt x="1021019" y="820937"/>
                  <a:pt x="1018975" y="836174"/>
                  <a:pt x="1018975" y="851740"/>
                </a:cubicBezTo>
                <a:lnTo>
                  <a:pt x="1018975" y="1486742"/>
                </a:lnTo>
                <a:cubicBezTo>
                  <a:pt x="1018975" y="1595575"/>
                  <a:pt x="1098473" y="1669526"/>
                  <a:pt x="1186595" y="1720334"/>
                </a:cubicBezTo>
                <a:cubicBezTo>
                  <a:pt x="1353835" y="1816773"/>
                  <a:pt x="1521075" y="1913213"/>
                  <a:pt x="1688314" y="2009652"/>
                </a:cubicBezTo>
                <a:cubicBezTo>
                  <a:pt x="1712874" y="2023830"/>
                  <a:pt x="1739506" y="2032824"/>
                  <a:pt x="1766719" y="2037487"/>
                </a:cubicBezTo>
                <a:lnTo>
                  <a:pt x="1766719" y="2660473"/>
                </a:lnTo>
                <a:cubicBezTo>
                  <a:pt x="1636304" y="2680026"/>
                  <a:pt x="1535879" y="2792363"/>
                  <a:pt x="1535879" y="2927986"/>
                </a:cubicBezTo>
                <a:cubicBezTo>
                  <a:pt x="1535879" y="3077322"/>
                  <a:pt x="1657527" y="3198833"/>
                  <a:pt x="1807053" y="3198833"/>
                </a:cubicBezTo>
                <a:cubicBezTo>
                  <a:pt x="1956550" y="3198833"/>
                  <a:pt x="2078208" y="3077322"/>
                  <a:pt x="2078208" y="2927986"/>
                </a:cubicBezTo>
                <a:cubicBezTo>
                  <a:pt x="2078208" y="2801319"/>
                  <a:pt x="1990561" y="2694974"/>
                  <a:pt x="1872764" y="2665515"/>
                </a:cubicBezTo>
                <a:lnTo>
                  <a:pt x="1872764" y="2031855"/>
                </a:lnTo>
                <a:cubicBezTo>
                  <a:pt x="1891077" y="2026613"/>
                  <a:pt x="1908943" y="2019386"/>
                  <a:pt x="1925801" y="2009652"/>
                </a:cubicBezTo>
                <a:cubicBezTo>
                  <a:pt x="1925801" y="2009652"/>
                  <a:pt x="2476402" y="1692147"/>
                  <a:pt x="2476411" y="1692147"/>
                </a:cubicBezTo>
                <a:cubicBezTo>
                  <a:pt x="2527004" y="1662964"/>
                  <a:pt x="2557069" y="1620618"/>
                  <a:pt x="2574650" y="1571710"/>
                </a:cubicBezTo>
                <a:close/>
                <a:moveTo>
                  <a:pt x="3236449" y="128974"/>
                </a:moveTo>
                <a:cubicBezTo>
                  <a:pt x="3262815" y="113307"/>
                  <a:pt x="3291844" y="105862"/>
                  <a:pt x="3320521" y="105862"/>
                </a:cubicBezTo>
                <a:cubicBezTo>
                  <a:pt x="3376914" y="105862"/>
                  <a:pt x="3431957" y="134679"/>
                  <a:pt x="3462773" y="186504"/>
                </a:cubicBezTo>
                <a:cubicBezTo>
                  <a:pt x="3509296" y="264700"/>
                  <a:pt x="3483453" y="366128"/>
                  <a:pt x="3405172" y="412592"/>
                </a:cubicBezTo>
                <a:cubicBezTo>
                  <a:pt x="3327005" y="459093"/>
                  <a:pt x="3225334" y="433240"/>
                  <a:pt x="3178848" y="355062"/>
                </a:cubicBezTo>
                <a:cubicBezTo>
                  <a:pt x="3132325" y="276867"/>
                  <a:pt x="3158178" y="175439"/>
                  <a:pt x="3236449" y="128974"/>
                </a:cubicBezTo>
                <a:close/>
                <a:moveTo>
                  <a:pt x="315874" y="467899"/>
                </a:moveTo>
                <a:cubicBezTo>
                  <a:pt x="273389" y="479861"/>
                  <a:pt x="228818" y="474535"/>
                  <a:pt x="190372" y="453009"/>
                </a:cubicBezTo>
                <a:lnTo>
                  <a:pt x="190355" y="452991"/>
                </a:lnTo>
                <a:cubicBezTo>
                  <a:pt x="151874" y="431448"/>
                  <a:pt x="124110" y="396219"/>
                  <a:pt x="112152" y="353822"/>
                </a:cubicBezTo>
                <a:cubicBezTo>
                  <a:pt x="100194" y="311407"/>
                  <a:pt x="105491" y="266871"/>
                  <a:pt x="127061" y="228454"/>
                </a:cubicBezTo>
                <a:cubicBezTo>
                  <a:pt x="157327" y="174560"/>
                  <a:pt x="213564" y="144193"/>
                  <a:pt x="271423" y="144193"/>
                </a:cubicBezTo>
                <a:cubicBezTo>
                  <a:pt x="298738" y="144193"/>
                  <a:pt x="326417" y="150966"/>
                  <a:pt x="351903" y="165237"/>
                </a:cubicBezTo>
                <a:cubicBezTo>
                  <a:pt x="390384" y="186780"/>
                  <a:pt x="418149" y="222008"/>
                  <a:pt x="430107" y="264423"/>
                </a:cubicBezTo>
                <a:cubicBezTo>
                  <a:pt x="442065" y="306839"/>
                  <a:pt x="436768" y="351357"/>
                  <a:pt x="415180" y="389791"/>
                </a:cubicBezTo>
                <a:cubicBezTo>
                  <a:pt x="393611" y="428225"/>
                  <a:pt x="358340" y="455956"/>
                  <a:pt x="315874" y="467900"/>
                </a:cubicBezTo>
                <a:close/>
                <a:moveTo>
                  <a:pt x="1972191" y="2927986"/>
                </a:moveTo>
                <a:cubicBezTo>
                  <a:pt x="1972191" y="3018936"/>
                  <a:pt x="1898094" y="3092945"/>
                  <a:pt x="1807053" y="3092945"/>
                </a:cubicBezTo>
                <a:cubicBezTo>
                  <a:pt x="1715993" y="3092945"/>
                  <a:pt x="1641895" y="3018936"/>
                  <a:pt x="1641895" y="2927986"/>
                </a:cubicBezTo>
                <a:cubicBezTo>
                  <a:pt x="1641895" y="2837036"/>
                  <a:pt x="1715993" y="2763028"/>
                  <a:pt x="1807053" y="2763028"/>
                </a:cubicBezTo>
                <a:cubicBezTo>
                  <a:pt x="1898094" y="2763028"/>
                  <a:pt x="1972191" y="2837036"/>
                  <a:pt x="1972191" y="2927986"/>
                </a:cubicBezTo>
                <a:close/>
                <a:moveTo>
                  <a:pt x="2423393" y="1600466"/>
                </a:moveTo>
                <a:lnTo>
                  <a:pt x="1872792" y="1917961"/>
                </a:lnTo>
                <a:cubicBezTo>
                  <a:pt x="1832211" y="1941304"/>
                  <a:pt x="1781894" y="1941332"/>
                  <a:pt x="1741323" y="1917961"/>
                </a:cubicBezTo>
                <a:lnTo>
                  <a:pt x="1190703" y="1600447"/>
                </a:lnTo>
                <a:cubicBezTo>
                  <a:pt x="1150169" y="1577094"/>
                  <a:pt x="1125001" y="1533523"/>
                  <a:pt x="1125001" y="1486742"/>
                </a:cubicBezTo>
                <a:lnTo>
                  <a:pt x="1125001" y="851740"/>
                </a:lnTo>
                <a:cubicBezTo>
                  <a:pt x="1125001" y="804964"/>
                  <a:pt x="1150169" y="761394"/>
                  <a:pt x="1190722" y="738024"/>
                </a:cubicBezTo>
                <a:lnTo>
                  <a:pt x="1741323" y="420521"/>
                </a:lnTo>
                <a:cubicBezTo>
                  <a:pt x="1761594" y="408835"/>
                  <a:pt x="1784328" y="402993"/>
                  <a:pt x="1807053" y="402993"/>
                </a:cubicBezTo>
                <a:cubicBezTo>
                  <a:pt x="1829777" y="402993"/>
                  <a:pt x="1852502" y="408835"/>
                  <a:pt x="1872792" y="420521"/>
                </a:cubicBezTo>
                <a:lnTo>
                  <a:pt x="2423393" y="738024"/>
                </a:lnTo>
                <a:cubicBezTo>
                  <a:pt x="2463908" y="761411"/>
                  <a:pt x="2489105" y="804981"/>
                  <a:pt x="2489105" y="851740"/>
                </a:cubicBezTo>
                <a:lnTo>
                  <a:pt x="2489105" y="1486742"/>
                </a:lnTo>
                <a:cubicBezTo>
                  <a:pt x="2489105" y="1533505"/>
                  <a:pt x="2463908" y="1577076"/>
                  <a:pt x="2423393" y="160046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6" name="Google Shape;46;p1"/>
          <p:cNvSpPr/>
          <p:nvPr/>
        </p:nvSpPr>
        <p:spPr>
          <a:xfrm rot="5400000">
            <a:off x="-2416752" y="-999404"/>
            <a:ext cx="5718672" cy="3595731"/>
          </a:xfrm>
          <a:custGeom>
            <a:rect b="b" l="l" r="r" t="t"/>
            <a:pathLst>
              <a:path extrusionOk="0" h="1583954" w="2519130">
                <a:moveTo>
                  <a:pt x="2068906" y="280172"/>
                </a:moveTo>
                <a:cubicBezTo>
                  <a:pt x="1771717" y="42016"/>
                  <a:pt x="1387355" y="-50486"/>
                  <a:pt x="1014498" y="26529"/>
                </a:cubicBezTo>
                <a:cubicBezTo>
                  <a:pt x="327688" y="168253"/>
                  <a:pt x="-115518" y="841174"/>
                  <a:pt x="26490" y="1526633"/>
                </a:cubicBezTo>
                <a:cubicBezTo>
                  <a:pt x="33522" y="1560598"/>
                  <a:pt x="63480" y="1583954"/>
                  <a:pt x="96931" y="1583954"/>
                </a:cubicBezTo>
                <a:cubicBezTo>
                  <a:pt x="101759" y="1583954"/>
                  <a:pt x="106659" y="1583479"/>
                  <a:pt x="111582" y="1582452"/>
                </a:cubicBezTo>
                <a:cubicBezTo>
                  <a:pt x="150518" y="1574401"/>
                  <a:pt x="175576" y="1536415"/>
                  <a:pt x="167512" y="1497526"/>
                </a:cubicBezTo>
                <a:cubicBezTo>
                  <a:pt x="41586" y="889693"/>
                  <a:pt x="434627" y="292945"/>
                  <a:pt x="1043654" y="167270"/>
                </a:cubicBezTo>
                <a:cubicBezTo>
                  <a:pt x="1374277" y="99192"/>
                  <a:pt x="1715176" y="181073"/>
                  <a:pt x="1978752" y="392279"/>
                </a:cubicBezTo>
                <a:cubicBezTo>
                  <a:pt x="2182340" y="555386"/>
                  <a:pt x="2323624" y="786009"/>
                  <a:pt x="2376602" y="1041666"/>
                </a:cubicBezTo>
                <a:cubicBezTo>
                  <a:pt x="2384660" y="1080546"/>
                  <a:pt x="2422732" y="1105765"/>
                  <a:pt x="2461689" y="1097485"/>
                </a:cubicBezTo>
                <a:cubicBezTo>
                  <a:pt x="2500656" y="1089434"/>
                  <a:pt x="2525687" y="1051448"/>
                  <a:pt x="2517620" y="1012559"/>
                </a:cubicBezTo>
                <a:cubicBezTo>
                  <a:pt x="2457898" y="724247"/>
                  <a:pt x="2298545" y="464147"/>
                  <a:pt x="2068906" y="280172"/>
                </a:cubicBezTo>
                <a:close/>
              </a:path>
            </a:pathLst>
          </a:custGeom>
          <a:solidFill>
            <a:schemeClr val="lt1">
              <a:alpha val="1960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7" name="Google Shape;47;p1"/>
          <p:cNvSpPr/>
          <p:nvPr/>
        </p:nvSpPr>
        <p:spPr>
          <a:xfrm rot="9900000">
            <a:off x="272272" y="11184143"/>
            <a:ext cx="2436135" cy="2939928"/>
          </a:xfrm>
          <a:custGeom>
            <a:rect b="b" l="l" r="r" t="t"/>
            <a:pathLst>
              <a:path extrusionOk="0" h="572309" w="474237">
                <a:moveTo>
                  <a:pt x="425871" y="568149"/>
                </a:moveTo>
                <a:cubicBezTo>
                  <a:pt x="430902" y="570972"/>
                  <a:pt x="436336" y="572310"/>
                  <a:pt x="441729" y="572310"/>
                </a:cubicBezTo>
                <a:cubicBezTo>
                  <a:pt x="453083" y="572310"/>
                  <a:pt x="464120" y="566302"/>
                  <a:pt x="470083" y="555645"/>
                </a:cubicBezTo>
                <a:cubicBezTo>
                  <a:pt x="478858" y="539935"/>
                  <a:pt x="473276" y="520064"/>
                  <a:pt x="457629" y="511253"/>
                </a:cubicBezTo>
                <a:cubicBezTo>
                  <a:pt x="221932" y="378653"/>
                  <a:pt x="64956" y="246519"/>
                  <a:pt x="64956" y="32609"/>
                </a:cubicBezTo>
                <a:cubicBezTo>
                  <a:pt x="64956" y="14606"/>
                  <a:pt x="50409" y="0"/>
                  <a:pt x="32478" y="0"/>
                </a:cubicBezTo>
                <a:cubicBezTo>
                  <a:pt x="14547" y="0"/>
                  <a:pt x="0" y="14606"/>
                  <a:pt x="0" y="32609"/>
                </a:cubicBezTo>
                <a:cubicBezTo>
                  <a:pt x="0" y="292715"/>
                  <a:pt x="204678" y="443722"/>
                  <a:pt x="425870" y="568149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8" name="Google Shape;48;p1"/>
          <p:cNvSpPr/>
          <p:nvPr/>
        </p:nvSpPr>
        <p:spPr>
          <a:xfrm rot="9000000">
            <a:off x="14262743" y="-2089147"/>
            <a:ext cx="2048538" cy="4115231"/>
          </a:xfrm>
          <a:custGeom>
            <a:rect b="b" l="l" r="r" t="t"/>
            <a:pathLst>
              <a:path extrusionOk="0" h="2493647" w="1241323">
                <a:moveTo>
                  <a:pt x="968869" y="1640374"/>
                </a:moveTo>
                <a:cubicBezTo>
                  <a:pt x="794808" y="1640374"/>
                  <a:pt x="653185" y="1781992"/>
                  <a:pt x="653185" y="1956065"/>
                </a:cubicBezTo>
                <a:lnTo>
                  <a:pt x="653185" y="2127193"/>
                </a:lnTo>
                <a:cubicBezTo>
                  <a:pt x="784787" y="2016841"/>
                  <a:pt x="888353" y="1910509"/>
                  <a:pt x="968403" y="1803473"/>
                </a:cubicBezTo>
                <a:cubicBezTo>
                  <a:pt x="979158" y="1789089"/>
                  <a:pt x="999537" y="1786106"/>
                  <a:pt x="1013931" y="1796908"/>
                </a:cubicBezTo>
                <a:cubicBezTo>
                  <a:pt x="1028315" y="1807663"/>
                  <a:pt x="1031251" y="1828033"/>
                  <a:pt x="1020496" y="1842436"/>
                </a:cubicBezTo>
                <a:cubicBezTo>
                  <a:pt x="987633" y="1886377"/>
                  <a:pt x="950817" y="1930138"/>
                  <a:pt x="910211" y="1974022"/>
                </a:cubicBezTo>
                <a:lnTo>
                  <a:pt x="942804" y="1967343"/>
                </a:lnTo>
                <a:cubicBezTo>
                  <a:pt x="960442" y="1963751"/>
                  <a:pt x="977600" y="1975095"/>
                  <a:pt x="981191" y="1992691"/>
                </a:cubicBezTo>
                <a:cubicBezTo>
                  <a:pt x="984792" y="2010296"/>
                  <a:pt x="973448" y="2027482"/>
                  <a:pt x="955853" y="2031083"/>
                </a:cubicBezTo>
                <a:lnTo>
                  <a:pt x="828495" y="2057144"/>
                </a:lnTo>
                <a:cubicBezTo>
                  <a:pt x="793334" y="2091042"/>
                  <a:pt x="755738" y="2125131"/>
                  <a:pt x="715467" y="2159533"/>
                </a:cubicBezTo>
                <a:lnTo>
                  <a:pt x="715468" y="2159533"/>
                </a:lnTo>
                <a:cubicBezTo>
                  <a:pt x="974446" y="2128324"/>
                  <a:pt x="1175891" y="1907554"/>
                  <a:pt x="1176271" y="1640374"/>
                </a:cubicBezTo>
                <a:close/>
                <a:moveTo>
                  <a:pt x="65052" y="1640374"/>
                </a:moveTo>
                <a:cubicBezTo>
                  <a:pt x="65430" y="1911754"/>
                  <a:pt x="273235" y="2135335"/>
                  <a:pt x="538097" y="2160940"/>
                </a:cubicBezTo>
                <a:cubicBezTo>
                  <a:pt x="474793" y="2106947"/>
                  <a:pt x="418005" y="2053723"/>
                  <a:pt x="367104" y="2000804"/>
                </a:cubicBezTo>
                <a:cubicBezTo>
                  <a:pt x="366280" y="2000063"/>
                  <a:pt x="365545" y="1999246"/>
                  <a:pt x="364803" y="1998429"/>
                </a:cubicBezTo>
                <a:cubicBezTo>
                  <a:pt x="314889" y="1946355"/>
                  <a:pt x="270373" y="1894510"/>
                  <a:pt x="231429" y="1842436"/>
                </a:cubicBezTo>
                <a:cubicBezTo>
                  <a:pt x="220671" y="1828033"/>
                  <a:pt x="223616" y="1807663"/>
                  <a:pt x="237993" y="1796908"/>
                </a:cubicBezTo>
                <a:cubicBezTo>
                  <a:pt x="252393" y="1786192"/>
                  <a:pt x="272764" y="1789108"/>
                  <a:pt x="283521" y="1803473"/>
                </a:cubicBezTo>
                <a:cubicBezTo>
                  <a:pt x="309103" y="1837676"/>
                  <a:pt x="337369" y="1871831"/>
                  <a:pt x="367895" y="1906053"/>
                </a:cubicBezTo>
                <a:lnTo>
                  <a:pt x="377054" y="1852678"/>
                </a:lnTo>
                <a:cubicBezTo>
                  <a:pt x="380082" y="1834978"/>
                  <a:pt x="396854" y="1823054"/>
                  <a:pt x="414620" y="1826123"/>
                </a:cubicBezTo>
                <a:cubicBezTo>
                  <a:pt x="432323" y="1829173"/>
                  <a:pt x="444202" y="1845989"/>
                  <a:pt x="441174" y="1863689"/>
                </a:cubicBezTo>
                <a:lnTo>
                  <a:pt x="423671" y="1965699"/>
                </a:lnTo>
                <a:cubicBezTo>
                  <a:pt x="472745" y="2016005"/>
                  <a:pt x="527265" y="2066673"/>
                  <a:pt x="588133" y="2118215"/>
                </a:cubicBezTo>
                <a:lnTo>
                  <a:pt x="588133" y="1956065"/>
                </a:lnTo>
                <a:cubicBezTo>
                  <a:pt x="588133" y="1781992"/>
                  <a:pt x="446510" y="1640374"/>
                  <a:pt x="272447" y="1640374"/>
                </a:cubicBezTo>
                <a:close/>
                <a:moveTo>
                  <a:pt x="32526" y="1575322"/>
                </a:moveTo>
                <a:lnTo>
                  <a:pt x="272446" y="1575322"/>
                </a:lnTo>
                <a:cubicBezTo>
                  <a:pt x="427807" y="1575322"/>
                  <a:pt x="561526" y="1668981"/>
                  <a:pt x="620659" y="1802704"/>
                </a:cubicBezTo>
                <a:cubicBezTo>
                  <a:pt x="679792" y="1668981"/>
                  <a:pt x="813511" y="1575322"/>
                  <a:pt x="968869" y="1575322"/>
                </a:cubicBezTo>
                <a:lnTo>
                  <a:pt x="1208791" y="1575322"/>
                </a:lnTo>
                <a:cubicBezTo>
                  <a:pt x="1226747" y="1575322"/>
                  <a:pt x="1241323" y="1589887"/>
                  <a:pt x="1241323" y="1607853"/>
                </a:cubicBezTo>
                <a:lnTo>
                  <a:pt x="1241323" y="1639614"/>
                </a:lnTo>
                <a:cubicBezTo>
                  <a:pt x="1241323" y="1964065"/>
                  <a:pt x="977543" y="2228072"/>
                  <a:pt x="653185" y="2228490"/>
                </a:cubicBezTo>
                <a:lnTo>
                  <a:pt x="653185" y="2461126"/>
                </a:lnTo>
                <a:cubicBezTo>
                  <a:pt x="653185" y="2479082"/>
                  <a:pt x="638616" y="2493647"/>
                  <a:pt x="620659" y="2493647"/>
                </a:cubicBezTo>
                <a:cubicBezTo>
                  <a:pt x="602702" y="2493647"/>
                  <a:pt x="588133" y="2479082"/>
                  <a:pt x="588133" y="2461126"/>
                </a:cubicBezTo>
                <a:lnTo>
                  <a:pt x="588133" y="2228490"/>
                </a:lnTo>
                <a:cubicBezTo>
                  <a:pt x="263776" y="2228072"/>
                  <a:pt x="0" y="1964065"/>
                  <a:pt x="0" y="1639614"/>
                </a:cubicBezTo>
                <a:lnTo>
                  <a:pt x="0" y="1607853"/>
                </a:lnTo>
                <a:cubicBezTo>
                  <a:pt x="0" y="1589887"/>
                  <a:pt x="14569" y="1575322"/>
                  <a:pt x="32526" y="1575322"/>
                </a:cubicBezTo>
                <a:close/>
                <a:moveTo>
                  <a:pt x="373857" y="1339808"/>
                </a:moveTo>
                <a:lnTo>
                  <a:pt x="867461" y="1339808"/>
                </a:lnTo>
                <a:cubicBezTo>
                  <a:pt x="885418" y="1339808"/>
                  <a:pt x="899987" y="1354373"/>
                  <a:pt x="899987" y="1372329"/>
                </a:cubicBezTo>
                <a:cubicBezTo>
                  <a:pt x="899987" y="1390286"/>
                  <a:pt x="885418" y="1404860"/>
                  <a:pt x="867461" y="1404860"/>
                </a:cubicBezTo>
                <a:lnTo>
                  <a:pt x="373857" y="1404860"/>
                </a:lnTo>
                <a:cubicBezTo>
                  <a:pt x="355899" y="1404860"/>
                  <a:pt x="341331" y="1390286"/>
                  <a:pt x="341331" y="1372329"/>
                </a:cubicBezTo>
                <a:cubicBezTo>
                  <a:pt x="341331" y="1354373"/>
                  <a:pt x="355899" y="1339808"/>
                  <a:pt x="373857" y="1339808"/>
                </a:cubicBezTo>
                <a:close/>
                <a:moveTo>
                  <a:pt x="268084" y="1128264"/>
                </a:moveTo>
                <a:lnTo>
                  <a:pt x="973230" y="1128264"/>
                </a:lnTo>
                <a:cubicBezTo>
                  <a:pt x="991186" y="1128264"/>
                  <a:pt x="1005760" y="1142829"/>
                  <a:pt x="1005760" y="1160785"/>
                </a:cubicBezTo>
                <a:cubicBezTo>
                  <a:pt x="1005760" y="1178742"/>
                  <a:pt x="991186" y="1193316"/>
                  <a:pt x="973230" y="1193316"/>
                </a:cubicBezTo>
                <a:lnTo>
                  <a:pt x="268084" y="1193316"/>
                </a:lnTo>
                <a:cubicBezTo>
                  <a:pt x="250126" y="1193316"/>
                  <a:pt x="235558" y="1178742"/>
                  <a:pt x="235558" y="1160785"/>
                </a:cubicBezTo>
                <a:cubicBezTo>
                  <a:pt x="235558" y="1142829"/>
                  <a:pt x="250126" y="1128264"/>
                  <a:pt x="268084" y="1128264"/>
                </a:cubicBezTo>
                <a:close/>
                <a:moveTo>
                  <a:pt x="373857" y="916695"/>
                </a:moveTo>
                <a:lnTo>
                  <a:pt x="867461" y="916695"/>
                </a:lnTo>
                <a:cubicBezTo>
                  <a:pt x="885418" y="916695"/>
                  <a:pt x="899987" y="931264"/>
                  <a:pt x="899987" y="949221"/>
                </a:cubicBezTo>
                <a:cubicBezTo>
                  <a:pt x="899987" y="967178"/>
                  <a:pt x="885418" y="981743"/>
                  <a:pt x="867461" y="981743"/>
                </a:cubicBezTo>
                <a:lnTo>
                  <a:pt x="373857" y="981743"/>
                </a:lnTo>
                <a:cubicBezTo>
                  <a:pt x="355899" y="981743"/>
                  <a:pt x="341331" y="967178"/>
                  <a:pt x="341331" y="949221"/>
                </a:cubicBezTo>
                <a:cubicBezTo>
                  <a:pt x="341331" y="931264"/>
                  <a:pt x="355899" y="916695"/>
                  <a:pt x="373857" y="916695"/>
                </a:cubicBezTo>
                <a:close/>
                <a:moveTo>
                  <a:pt x="743286" y="653662"/>
                </a:moveTo>
                <a:cubicBezTo>
                  <a:pt x="751296" y="651380"/>
                  <a:pt x="760174" y="652158"/>
                  <a:pt x="767998" y="656531"/>
                </a:cubicBezTo>
                <a:cubicBezTo>
                  <a:pt x="978996" y="773822"/>
                  <a:pt x="1204087" y="921904"/>
                  <a:pt x="1204087" y="1196042"/>
                </a:cubicBezTo>
                <a:cubicBezTo>
                  <a:pt x="1204087" y="1304997"/>
                  <a:pt x="1168775" y="1400793"/>
                  <a:pt x="1096112" y="1488903"/>
                </a:cubicBezTo>
                <a:cubicBezTo>
                  <a:pt x="1089680" y="1496694"/>
                  <a:pt x="1080378" y="1500741"/>
                  <a:pt x="1071001" y="1500741"/>
                </a:cubicBezTo>
                <a:cubicBezTo>
                  <a:pt x="1063714" y="1500741"/>
                  <a:pt x="1056389" y="1498309"/>
                  <a:pt x="1050337" y="1493311"/>
                </a:cubicBezTo>
                <a:cubicBezTo>
                  <a:pt x="1036466" y="1481873"/>
                  <a:pt x="1034490" y="1461379"/>
                  <a:pt x="1045929" y="1447527"/>
                </a:cubicBezTo>
                <a:cubicBezTo>
                  <a:pt x="1108586" y="1371531"/>
                  <a:pt x="1139036" y="1289283"/>
                  <a:pt x="1139036" y="1196042"/>
                </a:cubicBezTo>
                <a:cubicBezTo>
                  <a:pt x="1139036" y="981239"/>
                  <a:pt x="978084" y="847726"/>
                  <a:pt x="736404" y="713366"/>
                </a:cubicBezTo>
                <a:cubicBezTo>
                  <a:pt x="720692" y="704642"/>
                  <a:pt x="715038" y="684843"/>
                  <a:pt x="723783" y="669152"/>
                </a:cubicBezTo>
                <a:cubicBezTo>
                  <a:pt x="728135" y="661285"/>
                  <a:pt x="735277" y="655944"/>
                  <a:pt x="743286" y="653662"/>
                </a:cubicBezTo>
                <a:close/>
                <a:moveTo>
                  <a:pt x="373857" y="282060"/>
                </a:moveTo>
                <a:lnTo>
                  <a:pt x="867461" y="282060"/>
                </a:lnTo>
                <a:cubicBezTo>
                  <a:pt x="885418" y="282060"/>
                  <a:pt x="899987" y="296629"/>
                  <a:pt x="899987" y="314586"/>
                </a:cubicBezTo>
                <a:cubicBezTo>
                  <a:pt x="899987" y="332543"/>
                  <a:pt x="885418" y="347112"/>
                  <a:pt x="867461" y="347112"/>
                </a:cubicBezTo>
                <a:lnTo>
                  <a:pt x="373857" y="347112"/>
                </a:lnTo>
                <a:cubicBezTo>
                  <a:pt x="355899" y="347112"/>
                  <a:pt x="341331" y="332543"/>
                  <a:pt x="341331" y="314586"/>
                </a:cubicBezTo>
                <a:cubicBezTo>
                  <a:pt x="341331" y="296629"/>
                  <a:pt x="355899" y="282060"/>
                  <a:pt x="373857" y="282060"/>
                </a:cubicBezTo>
                <a:close/>
                <a:moveTo>
                  <a:pt x="268084" y="70515"/>
                </a:moveTo>
                <a:lnTo>
                  <a:pt x="973230" y="70515"/>
                </a:lnTo>
                <a:cubicBezTo>
                  <a:pt x="991186" y="70515"/>
                  <a:pt x="1005760" y="85084"/>
                  <a:pt x="1005760" y="103041"/>
                </a:cubicBezTo>
                <a:cubicBezTo>
                  <a:pt x="1005760" y="120998"/>
                  <a:pt x="991186" y="135566"/>
                  <a:pt x="973230" y="135566"/>
                </a:cubicBezTo>
                <a:lnTo>
                  <a:pt x="268084" y="135566"/>
                </a:lnTo>
                <a:cubicBezTo>
                  <a:pt x="250126" y="135566"/>
                  <a:pt x="235558" y="120998"/>
                  <a:pt x="235558" y="103041"/>
                </a:cubicBezTo>
                <a:cubicBezTo>
                  <a:pt x="235558" y="85084"/>
                  <a:pt x="250126" y="70515"/>
                  <a:pt x="268084" y="70515"/>
                </a:cubicBezTo>
                <a:close/>
                <a:moveTo>
                  <a:pt x="69752" y="1"/>
                </a:moveTo>
                <a:cubicBezTo>
                  <a:pt x="87709" y="1"/>
                  <a:pt x="102278" y="14570"/>
                  <a:pt x="102278" y="32527"/>
                </a:cubicBezTo>
                <a:cubicBezTo>
                  <a:pt x="102278" y="245893"/>
                  <a:pt x="259486" y="377691"/>
                  <a:pt x="495532" y="509954"/>
                </a:cubicBezTo>
                <a:cubicBezTo>
                  <a:pt x="511201" y="518742"/>
                  <a:pt x="516791" y="538562"/>
                  <a:pt x="508003" y="554232"/>
                </a:cubicBezTo>
                <a:cubicBezTo>
                  <a:pt x="502032" y="564862"/>
                  <a:pt x="490979" y="570854"/>
                  <a:pt x="479607" y="570854"/>
                </a:cubicBezTo>
                <a:cubicBezTo>
                  <a:pt x="474207" y="570854"/>
                  <a:pt x="468765" y="569520"/>
                  <a:pt x="463725" y="566704"/>
                </a:cubicBezTo>
                <a:cubicBezTo>
                  <a:pt x="242207" y="442594"/>
                  <a:pt x="37226" y="291971"/>
                  <a:pt x="37226" y="32527"/>
                </a:cubicBezTo>
                <a:cubicBezTo>
                  <a:pt x="37226" y="14570"/>
                  <a:pt x="51795" y="1"/>
                  <a:pt x="69752" y="1"/>
                </a:cubicBezTo>
                <a:close/>
                <a:moveTo>
                  <a:pt x="1171567" y="0"/>
                </a:moveTo>
                <a:cubicBezTo>
                  <a:pt x="1189523" y="0"/>
                  <a:pt x="1204087" y="14569"/>
                  <a:pt x="1204087" y="32526"/>
                </a:cubicBezTo>
                <a:cubicBezTo>
                  <a:pt x="1204087" y="343003"/>
                  <a:pt x="915212" y="495532"/>
                  <a:pt x="635841" y="643041"/>
                </a:cubicBezTo>
                <a:cubicBezTo>
                  <a:pt x="361446" y="787926"/>
                  <a:pt x="102278" y="924763"/>
                  <a:pt x="102278" y="1196042"/>
                </a:cubicBezTo>
                <a:cubicBezTo>
                  <a:pt x="102278" y="1292921"/>
                  <a:pt x="135312" y="1378238"/>
                  <a:pt x="203264" y="1456819"/>
                </a:cubicBezTo>
                <a:cubicBezTo>
                  <a:pt x="215017" y="1470414"/>
                  <a:pt x="213514" y="1490955"/>
                  <a:pt x="199940" y="1502707"/>
                </a:cubicBezTo>
                <a:cubicBezTo>
                  <a:pt x="193778" y="1508028"/>
                  <a:pt x="186218" y="1510631"/>
                  <a:pt x="178679" y="1510631"/>
                </a:cubicBezTo>
                <a:cubicBezTo>
                  <a:pt x="169553" y="1510631"/>
                  <a:pt x="160490" y="1506821"/>
                  <a:pt x="154052" y="1499382"/>
                </a:cubicBezTo>
                <a:cubicBezTo>
                  <a:pt x="75448" y="1408460"/>
                  <a:pt x="37226" y="1309224"/>
                  <a:pt x="37226" y="1196042"/>
                </a:cubicBezTo>
                <a:cubicBezTo>
                  <a:pt x="37226" y="885566"/>
                  <a:pt x="326104" y="733038"/>
                  <a:pt x="605475" y="585528"/>
                </a:cubicBezTo>
                <a:cubicBezTo>
                  <a:pt x="879870" y="440645"/>
                  <a:pt x="1139036" y="303807"/>
                  <a:pt x="1139036" y="32526"/>
                </a:cubicBezTo>
                <a:cubicBezTo>
                  <a:pt x="1139036" y="14569"/>
                  <a:pt x="1153610" y="0"/>
                  <a:pt x="1171567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2853093" y="1352156"/>
            <a:ext cx="2233805" cy="1972411"/>
          </a:xfrm>
          <a:custGeom>
            <a:rect b="b" l="l" r="r" t="t"/>
            <a:pathLst>
              <a:path extrusionOk="0" h="1972411" w="2233805">
                <a:moveTo>
                  <a:pt x="1132259" y="1626551"/>
                </a:moveTo>
                <a:cubicBezTo>
                  <a:pt x="1146306" y="1622683"/>
                  <a:pt x="1164547" y="1631354"/>
                  <a:pt x="1167453" y="1646566"/>
                </a:cubicBezTo>
                <a:cubicBezTo>
                  <a:pt x="1174840" y="1685219"/>
                  <a:pt x="1165743" y="1718135"/>
                  <a:pt x="1133461" y="1741789"/>
                </a:cubicBezTo>
                <a:cubicBezTo>
                  <a:pt x="1120919" y="1750977"/>
                  <a:pt x="1101505" y="1743818"/>
                  <a:pt x="1094319" y="1731507"/>
                </a:cubicBezTo>
                <a:cubicBezTo>
                  <a:pt x="1085953" y="1717178"/>
                  <a:pt x="1092127" y="1701423"/>
                  <a:pt x="1104583" y="1692298"/>
                </a:cubicBezTo>
                <a:cubicBezTo>
                  <a:pt x="1102352" y="1693931"/>
                  <a:pt x="1107988" y="1688498"/>
                  <a:pt x="1109086" y="1687650"/>
                </a:cubicBezTo>
                <a:cubicBezTo>
                  <a:pt x="1109555" y="1686830"/>
                  <a:pt x="1110809" y="1684864"/>
                  <a:pt x="1110963" y="1684555"/>
                </a:cubicBezTo>
                <a:cubicBezTo>
                  <a:pt x="1111226" y="1684039"/>
                  <a:pt x="1111409" y="1683706"/>
                  <a:pt x="1111529" y="1683505"/>
                </a:cubicBezTo>
                <a:cubicBezTo>
                  <a:pt x="1111558" y="1683425"/>
                  <a:pt x="1111564" y="1683408"/>
                  <a:pt x="1111593" y="1683316"/>
                </a:cubicBezTo>
                <a:cubicBezTo>
                  <a:pt x="1114064" y="1676198"/>
                  <a:pt x="1113978" y="1670696"/>
                  <a:pt x="1112279" y="1661800"/>
                </a:cubicBezTo>
                <a:cubicBezTo>
                  <a:pt x="1109367" y="1646549"/>
                  <a:pt x="1116370" y="1630925"/>
                  <a:pt x="1132259" y="1626551"/>
                </a:cubicBezTo>
                <a:close/>
                <a:moveTo>
                  <a:pt x="1963135" y="1523350"/>
                </a:moveTo>
                <a:cubicBezTo>
                  <a:pt x="1970103" y="1521801"/>
                  <a:pt x="1977784" y="1522834"/>
                  <a:pt x="1984845" y="1525958"/>
                </a:cubicBezTo>
                <a:cubicBezTo>
                  <a:pt x="2013889" y="1538802"/>
                  <a:pt x="2040031" y="1556644"/>
                  <a:pt x="2063364" y="1578166"/>
                </a:cubicBezTo>
                <a:cubicBezTo>
                  <a:pt x="2090525" y="1603219"/>
                  <a:pt x="2049958" y="1643648"/>
                  <a:pt x="2022906" y="1618699"/>
                </a:cubicBezTo>
                <a:cubicBezTo>
                  <a:pt x="2003092" y="1600421"/>
                  <a:pt x="1980594" y="1586339"/>
                  <a:pt x="1955968" y="1575449"/>
                </a:cubicBezTo>
                <a:cubicBezTo>
                  <a:pt x="1941761" y="1569168"/>
                  <a:pt x="1938591" y="1548425"/>
                  <a:pt x="1945703" y="1536240"/>
                </a:cubicBezTo>
                <a:cubicBezTo>
                  <a:pt x="1949912" y="1529033"/>
                  <a:pt x="1956167" y="1524900"/>
                  <a:pt x="1963135" y="1523350"/>
                </a:cubicBezTo>
                <a:close/>
                <a:moveTo>
                  <a:pt x="397248" y="1519500"/>
                </a:moveTo>
                <a:cubicBezTo>
                  <a:pt x="419378" y="1516597"/>
                  <a:pt x="443170" y="1538231"/>
                  <a:pt x="426634" y="1560404"/>
                </a:cubicBezTo>
                <a:cubicBezTo>
                  <a:pt x="395615" y="1601985"/>
                  <a:pt x="348585" y="1626883"/>
                  <a:pt x="296023" y="1623163"/>
                </a:cubicBezTo>
                <a:cubicBezTo>
                  <a:pt x="259439" y="1620578"/>
                  <a:pt x="259277" y="1563252"/>
                  <a:pt x="296023" y="1565848"/>
                </a:cubicBezTo>
                <a:cubicBezTo>
                  <a:pt x="327116" y="1568049"/>
                  <a:pt x="358041" y="1557194"/>
                  <a:pt x="377228" y="1531470"/>
                </a:cubicBezTo>
                <a:cubicBezTo>
                  <a:pt x="382680" y="1524161"/>
                  <a:pt x="389871" y="1520467"/>
                  <a:pt x="397248" y="1519500"/>
                </a:cubicBezTo>
                <a:close/>
                <a:moveTo>
                  <a:pt x="591241" y="1404286"/>
                </a:moveTo>
                <a:cubicBezTo>
                  <a:pt x="605043" y="1408068"/>
                  <a:pt x="615874" y="1420569"/>
                  <a:pt x="609912" y="1438058"/>
                </a:cubicBezTo>
                <a:cubicBezTo>
                  <a:pt x="594028" y="1484661"/>
                  <a:pt x="554515" y="1504756"/>
                  <a:pt x="507185" y="1506040"/>
                </a:cubicBezTo>
                <a:cubicBezTo>
                  <a:pt x="470292" y="1507037"/>
                  <a:pt x="470438" y="1449722"/>
                  <a:pt x="507185" y="1448725"/>
                </a:cubicBezTo>
                <a:cubicBezTo>
                  <a:pt x="519022" y="1448403"/>
                  <a:pt x="531381" y="1447068"/>
                  <a:pt x="541080" y="1440970"/>
                </a:cubicBezTo>
                <a:cubicBezTo>
                  <a:pt x="547925" y="1436665"/>
                  <a:pt x="551950" y="1431008"/>
                  <a:pt x="554740" y="1422824"/>
                </a:cubicBezTo>
                <a:cubicBezTo>
                  <a:pt x="560665" y="1405440"/>
                  <a:pt x="577438" y="1400504"/>
                  <a:pt x="591241" y="1404286"/>
                </a:cubicBezTo>
                <a:close/>
                <a:moveTo>
                  <a:pt x="1693493" y="1380354"/>
                </a:moveTo>
                <a:cubicBezTo>
                  <a:pt x="1699876" y="1378445"/>
                  <a:pt x="1707211" y="1379459"/>
                  <a:pt x="1714610" y="1384956"/>
                </a:cubicBezTo>
                <a:cubicBezTo>
                  <a:pt x="1760916" y="1419345"/>
                  <a:pt x="1809848" y="1456158"/>
                  <a:pt x="1869972" y="1456427"/>
                </a:cubicBezTo>
                <a:cubicBezTo>
                  <a:pt x="1906842" y="1456588"/>
                  <a:pt x="1906791" y="1513903"/>
                  <a:pt x="1869972" y="1513743"/>
                </a:cubicBezTo>
                <a:cubicBezTo>
                  <a:pt x="1798782" y="1513422"/>
                  <a:pt x="1740976" y="1475473"/>
                  <a:pt x="1685733" y="1434442"/>
                </a:cubicBezTo>
                <a:cubicBezTo>
                  <a:pt x="1663770" y="1418128"/>
                  <a:pt x="1674346" y="1386082"/>
                  <a:pt x="1693493" y="1380354"/>
                </a:cubicBezTo>
                <a:close/>
                <a:moveTo>
                  <a:pt x="680616" y="1310973"/>
                </a:moveTo>
                <a:cubicBezTo>
                  <a:pt x="619073" y="1310119"/>
                  <a:pt x="559856" y="1325526"/>
                  <a:pt x="502172" y="1345769"/>
                </a:cubicBezTo>
                <a:cubicBezTo>
                  <a:pt x="444735" y="1365927"/>
                  <a:pt x="387243" y="1387432"/>
                  <a:pt x="331088" y="1410937"/>
                </a:cubicBezTo>
                <a:cubicBezTo>
                  <a:pt x="273594" y="1435003"/>
                  <a:pt x="217549" y="1463208"/>
                  <a:pt x="165240" y="1497208"/>
                </a:cubicBezTo>
                <a:cubicBezTo>
                  <a:pt x="120759" y="1526124"/>
                  <a:pt x="68277" y="1560656"/>
                  <a:pt x="57423" y="1616011"/>
                </a:cubicBezTo>
                <a:cubicBezTo>
                  <a:pt x="56016" y="1676100"/>
                  <a:pt x="124593" y="1689793"/>
                  <a:pt x="172432" y="1694063"/>
                </a:cubicBezTo>
                <a:cubicBezTo>
                  <a:pt x="240581" y="1700149"/>
                  <a:pt x="308932" y="1692974"/>
                  <a:pt x="374842" y="1674914"/>
                </a:cubicBezTo>
                <a:cubicBezTo>
                  <a:pt x="434818" y="1658487"/>
                  <a:pt x="490859" y="1633354"/>
                  <a:pt x="544131" y="1601396"/>
                </a:cubicBezTo>
                <a:cubicBezTo>
                  <a:pt x="596483" y="1569986"/>
                  <a:pt x="649964" y="1538779"/>
                  <a:pt x="699709" y="1503346"/>
                </a:cubicBezTo>
                <a:cubicBezTo>
                  <a:pt x="727064" y="1483870"/>
                  <a:pt x="753493" y="1462790"/>
                  <a:pt x="778125" y="1439927"/>
                </a:cubicBezTo>
                <a:cubicBezTo>
                  <a:pt x="793814" y="1425369"/>
                  <a:pt x="805664" y="1410942"/>
                  <a:pt x="801498" y="1388320"/>
                </a:cubicBezTo>
                <a:cubicBezTo>
                  <a:pt x="791154" y="1332174"/>
                  <a:pt x="729673" y="1311661"/>
                  <a:pt x="680616" y="1310973"/>
                </a:cubicBezTo>
                <a:close/>
                <a:moveTo>
                  <a:pt x="1603838" y="1299682"/>
                </a:moveTo>
                <a:cubicBezTo>
                  <a:pt x="1561173" y="1299122"/>
                  <a:pt x="1511407" y="1306648"/>
                  <a:pt x="1511386" y="1352716"/>
                </a:cubicBezTo>
                <a:cubicBezTo>
                  <a:pt x="1518344" y="1383902"/>
                  <a:pt x="1539857" y="1392349"/>
                  <a:pt x="1565788" y="1408805"/>
                </a:cubicBezTo>
                <a:cubicBezTo>
                  <a:pt x="1589899" y="1424102"/>
                  <a:pt x="1609336" y="1444862"/>
                  <a:pt x="1630678" y="1463569"/>
                </a:cubicBezTo>
                <a:cubicBezTo>
                  <a:pt x="1677951" y="1505002"/>
                  <a:pt x="1734796" y="1538555"/>
                  <a:pt x="1788763" y="1570400"/>
                </a:cubicBezTo>
                <a:cubicBezTo>
                  <a:pt x="1837318" y="1599046"/>
                  <a:pt x="1888750" y="1622190"/>
                  <a:pt x="1935582" y="1653804"/>
                </a:cubicBezTo>
                <a:cubicBezTo>
                  <a:pt x="1979605" y="1683522"/>
                  <a:pt x="2034305" y="1727391"/>
                  <a:pt x="2090280" y="1703238"/>
                </a:cubicBezTo>
                <a:cubicBezTo>
                  <a:pt x="2119158" y="1690784"/>
                  <a:pt x="2174223" y="1657954"/>
                  <a:pt x="2177239" y="1622447"/>
                </a:cubicBezTo>
                <a:cubicBezTo>
                  <a:pt x="2179259" y="1598633"/>
                  <a:pt x="2149483" y="1569213"/>
                  <a:pt x="2135207" y="1552431"/>
                </a:cubicBezTo>
                <a:cubicBezTo>
                  <a:pt x="2118998" y="1533374"/>
                  <a:pt x="2101655" y="1515314"/>
                  <a:pt x="2083323" y="1498303"/>
                </a:cubicBezTo>
                <a:cubicBezTo>
                  <a:pt x="2004609" y="1425266"/>
                  <a:pt x="1908782" y="1378508"/>
                  <a:pt x="1808732" y="1342090"/>
                </a:cubicBezTo>
                <a:cubicBezTo>
                  <a:pt x="1755039" y="1322545"/>
                  <a:pt x="1699178" y="1306446"/>
                  <a:pt x="1642030" y="1301809"/>
                </a:cubicBezTo>
                <a:cubicBezTo>
                  <a:pt x="1631492" y="1300954"/>
                  <a:pt x="1618060" y="1299869"/>
                  <a:pt x="1603838" y="1299682"/>
                </a:cubicBezTo>
                <a:close/>
                <a:moveTo>
                  <a:pt x="1255192" y="1264257"/>
                </a:moveTo>
                <a:cubicBezTo>
                  <a:pt x="1269496" y="1264247"/>
                  <a:pt x="1283399" y="1273447"/>
                  <a:pt x="1282592" y="1291889"/>
                </a:cubicBezTo>
                <a:cubicBezTo>
                  <a:pt x="1279800" y="1355738"/>
                  <a:pt x="1265587" y="1417140"/>
                  <a:pt x="1223046" y="1466436"/>
                </a:cubicBezTo>
                <a:cubicBezTo>
                  <a:pt x="1198917" y="1494406"/>
                  <a:pt x="1158619" y="1453695"/>
                  <a:pt x="1182588" y="1425909"/>
                </a:cubicBezTo>
                <a:cubicBezTo>
                  <a:pt x="1214532" y="1388889"/>
                  <a:pt x="1223298" y="1339363"/>
                  <a:pt x="1225375" y="1291889"/>
                </a:cubicBezTo>
                <a:cubicBezTo>
                  <a:pt x="1226179" y="1273488"/>
                  <a:pt x="1240887" y="1264267"/>
                  <a:pt x="1255192" y="1264257"/>
                </a:cubicBezTo>
                <a:close/>
                <a:moveTo>
                  <a:pt x="695714" y="1253417"/>
                </a:moveTo>
                <a:cubicBezTo>
                  <a:pt x="730708" y="1255557"/>
                  <a:pt x="764642" y="1264236"/>
                  <a:pt x="793179" y="1284534"/>
                </a:cubicBezTo>
                <a:cubicBezTo>
                  <a:pt x="837717" y="1316212"/>
                  <a:pt x="872854" y="1373286"/>
                  <a:pt x="854813" y="1429203"/>
                </a:cubicBezTo>
                <a:cubicBezTo>
                  <a:pt x="844875" y="1460016"/>
                  <a:pt x="819139" y="1480678"/>
                  <a:pt x="795365" y="1500887"/>
                </a:cubicBezTo>
                <a:cubicBezTo>
                  <a:pt x="767346" y="1524696"/>
                  <a:pt x="737941" y="1547032"/>
                  <a:pt x="707399" y="1567499"/>
                </a:cubicBezTo>
                <a:cubicBezTo>
                  <a:pt x="581847" y="1651632"/>
                  <a:pt x="450615" y="1728841"/>
                  <a:pt x="298318" y="1748363"/>
                </a:cubicBezTo>
                <a:cubicBezTo>
                  <a:pt x="199996" y="1760961"/>
                  <a:pt x="-8618" y="1761958"/>
                  <a:pt x="275" y="1613116"/>
                </a:cubicBezTo>
                <a:cubicBezTo>
                  <a:pt x="389" y="1611219"/>
                  <a:pt x="683" y="1609437"/>
                  <a:pt x="1075" y="1607734"/>
                </a:cubicBezTo>
                <a:cubicBezTo>
                  <a:pt x="1135" y="1606995"/>
                  <a:pt x="1184" y="1606256"/>
                  <a:pt x="1297" y="1605500"/>
                </a:cubicBezTo>
                <a:cubicBezTo>
                  <a:pt x="13120" y="1526186"/>
                  <a:pt x="90848" y="1475502"/>
                  <a:pt x="153638" y="1436780"/>
                </a:cubicBezTo>
                <a:cubicBezTo>
                  <a:pt x="225657" y="1392361"/>
                  <a:pt x="303697" y="1359118"/>
                  <a:pt x="382722" y="1329486"/>
                </a:cubicBezTo>
                <a:cubicBezTo>
                  <a:pt x="451228" y="1303798"/>
                  <a:pt x="519503" y="1274464"/>
                  <a:pt x="591889" y="1261534"/>
                </a:cubicBezTo>
                <a:cubicBezTo>
                  <a:pt x="624666" y="1255676"/>
                  <a:pt x="660720" y="1251277"/>
                  <a:pt x="695714" y="1253417"/>
                </a:cubicBezTo>
                <a:close/>
                <a:moveTo>
                  <a:pt x="1595312" y="1242975"/>
                </a:moveTo>
                <a:cubicBezTo>
                  <a:pt x="1673551" y="1241416"/>
                  <a:pt x="1750845" y="1260221"/>
                  <a:pt x="1823940" y="1286821"/>
                </a:cubicBezTo>
                <a:cubicBezTo>
                  <a:pt x="1949852" y="1332639"/>
                  <a:pt x="2068515" y="1394264"/>
                  <a:pt x="2160148" y="1494313"/>
                </a:cubicBezTo>
                <a:cubicBezTo>
                  <a:pt x="2196893" y="1534434"/>
                  <a:pt x="2248691" y="1587846"/>
                  <a:pt x="2229775" y="1646887"/>
                </a:cubicBezTo>
                <a:cubicBezTo>
                  <a:pt x="2214327" y="1695111"/>
                  <a:pt x="2162860" y="1731896"/>
                  <a:pt x="2119158" y="1752730"/>
                </a:cubicBezTo>
                <a:cubicBezTo>
                  <a:pt x="2055143" y="1783251"/>
                  <a:pt x="1990659" y="1759155"/>
                  <a:pt x="1935027" y="1722531"/>
                </a:cubicBezTo>
                <a:cubicBezTo>
                  <a:pt x="1875253" y="1683190"/>
                  <a:pt x="1812216" y="1651512"/>
                  <a:pt x="1751091" y="1614589"/>
                </a:cubicBezTo>
                <a:cubicBezTo>
                  <a:pt x="1690487" y="1577982"/>
                  <a:pt x="1628704" y="1539914"/>
                  <a:pt x="1576614" y="1491591"/>
                </a:cubicBezTo>
                <a:cubicBezTo>
                  <a:pt x="1531652" y="1449888"/>
                  <a:pt x="1465858" y="1430567"/>
                  <a:pt x="1455170" y="1362609"/>
                </a:cubicBezTo>
                <a:cubicBezTo>
                  <a:pt x="1455118" y="1362277"/>
                  <a:pt x="1455107" y="1361955"/>
                  <a:pt x="1455061" y="1361623"/>
                </a:cubicBezTo>
                <a:cubicBezTo>
                  <a:pt x="1454546" y="1359560"/>
                  <a:pt x="1454232" y="1357353"/>
                  <a:pt x="1454146" y="1354991"/>
                </a:cubicBezTo>
                <a:cubicBezTo>
                  <a:pt x="1451348" y="1274458"/>
                  <a:pt x="1526594" y="1244345"/>
                  <a:pt x="1595312" y="1242975"/>
                </a:cubicBezTo>
                <a:close/>
                <a:moveTo>
                  <a:pt x="1275688" y="1114083"/>
                </a:moveTo>
                <a:cubicBezTo>
                  <a:pt x="1249779" y="1116155"/>
                  <a:pt x="1222797" y="1129887"/>
                  <a:pt x="1203981" y="1148114"/>
                </a:cubicBezTo>
                <a:cubicBezTo>
                  <a:pt x="1160479" y="1190246"/>
                  <a:pt x="1141019" y="1248163"/>
                  <a:pt x="1121549" y="1303988"/>
                </a:cubicBezTo>
                <a:cubicBezTo>
                  <a:pt x="1078006" y="1428860"/>
                  <a:pt x="1031775" y="1553292"/>
                  <a:pt x="994961" y="1680371"/>
                </a:cubicBezTo>
                <a:cubicBezTo>
                  <a:pt x="979696" y="1733060"/>
                  <a:pt x="972829" y="1782930"/>
                  <a:pt x="997582" y="1833843"/>
                </a:cubicBezTo>
                <a:cubicBezTo>
                  <a:pt x="1019256" y="1878429"/>
                  <a:pt x="1064343" y="1924562"/>
                  <a:pt x="1118619" y="1914864"/>
                </a:cubicBezTo>
                <a:cubicBezTo>
                  <a:pt x="1154592" y="1904765"/>
                  <a:pt x="1171928" y="1870783"/>
                  <a:pt x="1187606" y="1839541"/>
                </a:cubicBezTo>
                <a:cubicBezTo>
                  <a:pt x="1203215" y="1808430"/>
                  <a:pt x="1217810" y="1776660"/>
                  <a:pt x="1229969" y="1744025"/>
                </a:cubicBezTo>
                <a:cubicBezTo>
                  <a:pt x="1254338" y="1678628"/>
                  <a:pt x="1269392" y="1610658"/>
                  <a:pt x="1285510" y="1542906"/>
                </a:cubicBezTo>
                <a:cubicBezTo>
                  <a:pt x="1301577" y="1475360"/>
                  <a:pt x="1320161" y="1408433"/>
                  <a:pt x="1335152" y="1340629"/>
                </a:cubicBezTo>
                <a:cubicBezTo>
                  <a:pt x="1347974" y="1282655"/>
                  <a:pt x="1369780" y="1206426"/>
                  <a:pt x="1340953" y="1150022"/>
                </a:cubicBezTo>
                <a:cubicBezTo>
                  <a:pt x="1326432" y="1121603"/>
                  <a:pt x="1301597" y="1112012"/>
                  <a:pt x="1275688" y="1114083"/>
                </a:cubicBezTo>
                <a:close/>
                <a:moveTo>
                  <a:pt x="1270764" y="1056494"/>
                </a:moveTo>
                <a:cubicBezTo>
                  <a:pt x="1317542" y="1053942"/>
                  <a:pt x="1363620" y="1074453"/>
                  <a:pt x="1388501" y="1117564"/>
                </a:cubicBezTo>
                <a:cubicBezTo>
                  <a:pt x="1426888" y="1184079"/>
                  <a:pt x="1408905" y="1269587"/>
                  <a:pt x="1393754" y="1340165"/>
                </a:cubicBezTo>
                <a:cubicBezTo>
                  <a:pt x="1375748" y="1424034"/>
                  <a:pt x="1352620" y="1506700"/>
                  <a:pt x="1333218" y="1590248"/>
                </a:cubicBezTo>
                <a:cubicBezTo>
                  <a:pt x="1315435" y="1666821"/>
                  <a:pt x="1294607" y="1742053"/>
                  <a:pt x="1262652" y="1814047"/>
                </a:cubicBezTo>
                <a:cubicBezTo>
                  <a:pt x="1236229" y="1873574"/>
                  <a:pt x="1207718" y="1943734"/>
                  <a:pt x="1142530" y="1967181"/>
                </a:cubicBezTo>
                <a:cubicBezTo>
                  <a:pt x="1140046" y="1968517"/>
                  <a:pt x="1137163" y="1969537"/>
                  <a:pt x="1133828" y="1970127"/>
                </a:cubicBezTo>
                <a:cubicBezTo>
                  <a:pt x="1130754" y="1970993"/>
                  <a:pt x="1127848" y="1971336"/>
                  <a:pt x="1125102" y="1971296"/>
                </a:cubicBezTo>
                <a:cubicBezTo>
                  <a:pt x="1055205" y="1979762"/>
                  <a:pt x="993777" y="1939120"/>
                  <a:pt x="957696" y="1880165"/>
                </a:cubicBezTo>
                <a:cubicBezTo>
                  <a:pt x="917163" y="1813943"/>
                  <a:pt x="917683" y="1742689"/>
                  <a:pt x="938390" y="1669928"/>
                </a:cubicBezTo>
                <a:cubicBezTo>
                  <a:pt x="961483" y="1588775"/>
                  <a:pt x="989686" y="1509084"/>
                  <a:pt x="1017396" y="1429439"/>
                </a:cubicBezTo>
                <a:cubicBezTo>
                  <a:pt x="1042434" y="1357480"/>
                  <a:pt x="1064600" y="1283412"/>
                  <a:pt x="1094519" y="1213321"/>
                </a:cubicBezTo>
                <a:cubicBezTo>
                  <a:pt x="1120175" y="1153215"/>
                  <a:pt x="1161537" y="1091916"/>
                  <a:pt x="1224511" y="1066749"/>
                </a:cubicBezTo>
                <a:cubicBezTo>
                  <a:pt x="1239500" y="1060757"/>
                  <a:pt x="1255171" y="1057344"/>
                  <a:pt x="1270764" y="1056494"/>
                </a:cubicBezTo>
                <a:close/>
                <a:moveTo>
                  <a:pt x="404712" y="866642"/>
                </a:moveTo>
                <a:cubicBezTo>
                  <a:pt x="434700" y="865762"/>
                  <a:pt x="464576" y="869871"/>
                  <a:pt x="493133" y="881609"/>
                </a:cubicBezTo>
                <a:cubicBezTo>
                  <a:pt x="526789" y="895445"/>
                  <a:pt x="511961" y="950869"/>
                  <a:pt x="477922" y="936878"/>
                </a:cubicBezTo>
                <a:cubicBezTo>
                  <a:pt x="429427" y="916944"/>
                  <a:pt x="380174" y="922894"/>
                  <a:pt x="330833" y="936878"/>
                </a:cubicBezTo>
                <a:cubicBezTo>
                  <a:pt x="295281" y="946954"/>
                  <a:pt x="280248" y="891634"/>
                  <a:pt x="315622" y="881609"/>
                </a:cubicBezTo>
                <a:cubicBezTo>
                  <a:pt x="344625" y="873390"/>
                  <a:pt x="374724" y="867521"/>
                  <a:pt x="404712" y="866642"/>
                </a:cubicBezTo>
                <a:close/>
                <a:moveTo>
                  <a:pt x="735797" y="864583"/>
                </a:moveTo>
                <a:cubicBezTo>
                  <a:pt x="752029" y="864078"/>
                  <a:pt x="768163" y="868301"/>
                  <a:pt x="782999" y="878767"/>
                </a:cubicBezTo>
                <a:cubicBezTo>
                  <a:pt x="795668" y="887702"/>
                  <a:pt x="801630" y="903652"/>
                  <a:pt x="793264" y="917975"/>
                </a:cubicBezTo>
                <a:cubicBezTo>
                  <a:pt x="785929" y="930539"/>
                  <a:pt x="766762" y="937176"/>
                  <a:pt x="754122" y="928258"/>
                </a:cubicBezTo>
                <a:cubicBezTo>
                  <a:pt x="740762" y="918835"/>
                  <a:pt x="732145" y="919792"/>
                  <a:pt x="716879" y="928258"/>
                </a:cubicBezTo>
                <a:cubicBezTo>
                  <a:pt x="684604" y="946157"/>
                  <a:pt x="655778" y="896637"/>
                  <a:pt x="688002" y="878767"/>
                </a:cubicBezTo>
                <a:cubicBezTo>
                  <a:pt x="703233" y="870321"/>
                  <a:pt x="719565" y="865088"/>
                  <a:pt x="735797" y="864583"/>
                </a:cubicBezTo>
                <a:close/>
                <a:moveTo>
                  <a:pt x="1696419" y="863801"/>
                </a:moveTo>
                <a:cubicBezTo>
                  <a:pt x="1733295" y="863801"/>
                  <a:pt x="1733232" y="921116"/>
                  <a:pt x="1696419" y="921116"/>
                </a:cubicBezTo>
                <a:cubicBezTo>
                  <a:pt x="1659542" y="921116"/>
                  <a:pt x="1659600" y="863801"/>
                  <a:pt x="1696419" y="863801"/>
                </a:cubicBezTo>
                <a:close/>
                <a:moveTo>
                  <a:pt x="678370" y="786031"/>
                </a:moveTo>
                <a:cubicBezTo>
                  <a:pt x="646337" y="785555"/>
                  <a:pt x="614221" y="786947"/>
                  <a:pt x="582397" y="788604"/>
                </a:cubicBezTo>
                <a:cubicBezTo>
                  <a:pt x="516795" y="792026"/>
                  <a:pt x="451203" y="796307"/>
                  <a:pt x="385995" y="804469"/>
                </a:cubicBezTo>
                <a:cubicBezTo>
                  <a:pt x="324227" y="812200"/>
                  <a:pt x="258446" y="820385"/>
                  <a:pt x="199592" y="841528"/>
                </a:cubicBezTo>
                <a:cubicBezTo>
                  <a:pt x="163476" y="856568"/>
                  <a:pt x="133725" y="907149"/>
                  <a:pt x="136385" y="945968"/>
                </a:cubicBezTo>
                <a:cubicBezTo>
                  <a:pt x="140420" y="1004831"/>
                  <a:pt x="239993" y="997913"/>
                  <a:pt x="281029" y="1001506"/>
                </a:cubicBezTo>
                <a:cubicBezTo>
                  <a:pt x="410148" y="1012826"/>
                  <a:pt x="540141" y="1020890"/>
                  <a:pt x="669664" y="1011662"/>
                </a:cubicBezTo>
                <a:cubicBezTo>
                  <a:pt x="735229" y="1006997"/>
                  <a:pt x="800377" y="997488"/>
                  <a:pt x="864186" y="981549"/>
                </a:cubicBezTo>
                <a:cubicBezTo>
                  <a:pt x="884595" y="976454"/>
                  <a:pt x="921969" y="971146"/>
                  <a:pt x="933653" y="950438"/>
                </a:cubicBezTo>
                <a:cubicBezTo>
                  <a:pt x="944421" y="931353"/>
                  <a:pt x="935793" y="893811"/>
                  <a:pt x="927462" y="874708"/>
                </a:cubicBezTo>
                <a:cubicBezTo>
                  <a:pt x="904930" y="823039"/>
                  <a:pt x="823453" y="803844"/>
                  <a:pt x="773845" y="794673"/>
                </a:cubicBezTo>
                <a:cubicBezTo>
                  <a:pt x="742353" y="788853"/>
                  <a:pt x="710403" y="786507"/>
                  <a:pt x="678370" y="786031"/>
                </a:cubicBezTo>
                <a:close/>
                <a:moveTo>
                  <a:pt x="585247" y="729990"/>
                </a:moveTo>
                <a:cubicBezTo>
                  <a:pt x="629986" y="727827"/>
                  <a:pt x="674765" y="727449"/>
                  <a:pt x="718986" y="730572"/>
                </a:cubicBezTo>
                <a:cubicBezTo>
                  <a:pt x="794964" y="735948"/>
                  <a:pt x="873998" y="753321"/>
                  <a:pt x="936668" y="798926"/>
                </a:cubicBezTo>
                <a:cubicBezTo>
                  <a:pt x="983907" y="833298"/>
                  <a:pt x="1008928" y="909459"/>
                  <a:pt x="989348" y="965633"/>
                </a:cubicBezTo>
                <a:cubicBezTo>
                  <a:pt x="967800" y="1027442"/>
                  <a:pt x="881214" y="1037856"/>
                  <a:pt x="826725" y="1048516"/>
                </a:cubicBezTo>
                <a:cubicBezTo>
                  <a:pt x="746616" y="1064186"/>
                  <a:pt x="664932" y="1071310"/>
                  <a:pt x="583392" y="1072715"/>
                </a:cubicBezTo>
                <a:cubicBezTo>
                  <a:pt x="500411" y="1074141"/>
                  <a:pt x="417443" y="1069769"/>
                  <a:pt x="334743" y="1063298"/>
                </a:cubicBezTo>
                <a:cubicBezTo>
                  <a:pt x="295893" y="1060260"/>
                  <a:pt x="256985" y="1057176"/>
                  <a:pt x="218229" y="1053084"/>
                </a:cubicBezTo>
                <a:cubicBezTo>
                  <a:pt x="185588" y="1049634"/>
                  <a:pt x="151620" y="1045054"/>
                  <a:pt x="123438" y="1026817"/>
                </a:cubicBezTo>
                <a:cubicBezTo>
                  <a:pt x="29026" y="965713"/>
                  <a:pt x="99129" y="826140"/>
                  <a:pt x="179677" y="788421"/>
                </a:cubicBezTo>
                <a:cubicBezTo>
                  <a:pt x="181140" y="787612"/>
                  <a:pt x="182683" y="786873"/>
                  <a:pt x="184381" y="786260"/>
                </a:cubicBezTo>
                <a:cubicBezTo>
                  <a:pt x="185675" y="785721"/>
                  <a:pt x="186932" y="785320"/>
                  <a:pt x="188168" y="784976"/>
                </a:cubicBezTo>
                <a:cubicBezTo>
                  <a:pt x="270867" y="756037"/>
                  <a:pt x="365119" y="748013"/>
                  <a:pt x="451750" y="740115"/>
                </a:cubicBezTo>
                <a:cubicBezTo>
                  <a:pt x="495810" y="736100"/>
                  <a:pt x="540508" y="732153"/>
                  <a:pt x="585247" y="729990"/>
                </a:cubicBezTo>
                <a:close/>
                <a:moveTo>
                  <a:pt x="1885031" y="437962"/>
                </a:moveTo>
                <a:cubicBezTo>
                  <a:pt x="1905945" y="434163"/>
                  <a:pt x="1930240" y="456375"/>
                  <a:pt x="1916190" y="480261"/>
                </a:cubicBezTo>
                <a:cubicBezTo>
                  <a:pt x="1887582" y="528902"/>
                  <a:pt x="1869925" y="586660"/>
                  <a:pt x="1850717" y="639395"/>
                </a:cubicBezTo>
                <a:cubicBezTo>
                  <a:pt x="1838312" y="673440"/>
                  <a:pt x="1826359" y="707721"/>
                  <a:pt x="1816175" y="742505"/>
                </a:cubicBezTo>
                <a:cubicBezTo>
                  <a:pt x="1810311" y="762560"/>
                  <a:pt x="1802088" y="785079"/>
                  <a:pt x="1804308" y="801654"/>
                </a:cubicBezTo>
                <a:cubicBezTo>
                  <a:pt x="1809194" y="838152"/>
                  <a:pt x="1751915" y="837671"/>
                  <a:pt x="1747091" y="801654"/>
                </a:cubicBezTo>
                <a:cubicBezTo>
                  <a:pt x="1744024" y="778751"/>
                  <a:pt x="1754020" y="751395"/>
                  <a:pt x="1760286" y="729753"/>
                </a:cubicBezTo>
                <a:cubicBezTo>
                  <a:pt x="1770602" y="694108"/>
                  <a:pt x="1782846" y="659008"/>
                  <a:pt x="1795543" y="624155"/>
                </a:cubicBezTo>
                <a:cubicBezTo>
                  <a:pt x="1816387" y="566917"/>
                  <a:pt x="1835755" y="504087"/>
                  <a:pt x="1866789" y="451333"/>
                </a:cubicBezTo>
                <a:cubicBezTo>
                  <a:pt x="1871464" y="443385"/>
                  <a:pt x="1878060" y="439229"/>
                  <a:pt x="1885031" y="437962"/>
                </a:cubicBezTo>
                <a:close/>
                <a:moveTo>
                  <a:pt x="447507" y="386923"/>
                </a:moveTo>
                <a:cubicBezTo>
                  <a:pt x="469637" y="384018"/>
                  <a:pt x="493429" y="405651"/>
                  <a:pt x="476893" y="427823"/>
                </a:cubicBezTo>
                <a:cubicBezTo>
                  <a:pt x="445876" y="469410"/>
                  <a:pt x="398845" y="494303"/>
                  <a:pt x="346282" y="490587"/>
                </a:cubicBezTo>
                <a:cubicBezTo>
                  <a:pt x="309698" y="488000"/>
                  <a:pt x="309536" y="430673"/>
                  <a:pt x="346282" y="433271"/>
                </a:cubicBezTo>
                <a:cubicBezTo>
                  <a:pt x="377375" y="435470"/>
                  <a:pt x="408301" y="424619"/>
                  <a:pt x="427487" y="398896"/>
                </a:cubicBezTo>
                <a:cubicBezTo>
                  <a:pt x="432939" y="391586"/>
                  <a:pt x="440130" y="387891"/>
                  <a:pt x="447507" y="386923"/>
                </a:cubicBezTo>
                <a:close/>
                <a:moveTo>
                  <a:pt x="1158977" y="355987"/>
                </a:moveTo>
                <a:cubicBezTo>
                  <a:pt x="1173285" y="355951"/>
                  <a:pt x="1186584" y="365030"/>
                  <a:pt x="1184556" y="383333"/>
                </a:cubicBezTo>
                <a:cubicBezTo>
                  <a:pt x="1180876" y="416560"/>
                  <a:pt x="1188092" y="452288"/>
                  <a:pt x="1194025" y="484874"/>
                </a:cubicBezTo>
                <a:cubicBezTo>
                  <a:pt x="1200038" y="517889"/>
                  <a:pt x="1206893" y="572986"/>
                  <a:pt x="1244216" y="584590"/>
                </a:cubicBezTo>
                <a:cubicBezTo>
                  <a:pt x="1279330" y="595509"/>
                  <a:pt x="1264253" y="650818"/>
                  <a:pt x="1229008" y="639859"/>
                </a:cubicBezTo>
                <a:cubicBezTo>
                  <a:pt x="1175395" y="623191"/>
                  <a:pt x="1153435" y="570791"/>
                  <a:pt x="1142718" y="519919"/>
                </a:cubicBezTo>
                <a:cubicBezTo>
                  <a:pt x="1133649" y="476880"/>
                  <a:pt x="1122446" y="427507"/>
                  <a:pt x="1127338" y="383333"/>
                </a:cubicBezTo>
                <a:cubicBezTo>
                  <a:pt x="1129349" y="365175"/>
                  <a:pt x="1144668" y="356023"/>
                  <a:pt x="1158977" y="355987"/>
                </a:cubicBezTo>
                <a:close/>
                <a:moveTo>
                  <a:pt x="1918113" y="293977"/>
                </a:moveTo>
                <a:cubicBezTo>
                  <a:pt x="1862904" y="283240"/>
                  <a:pt x="1822349" y="333180"/>
                  <a:pt x="1795972" y="374411"/>
                </a:cubicBezTo>
                <a:cubicBezTo>
                  <a:pt x="1761401" y="428431"/>
                  <a:pt x="1731803" y="486410"/>
                  <a:pt x="1701735" y="543026"/>
                </a:cubicBezTo>
                <a:cubicBezTo>
                  <a:pt x="1670706" y="601464"/>
                  <a:pt x="1640873" y="660894"/>
                  <a:pt x="1614942" y="721808"/>
                </a:cubicBezTo>
                <a:cubicBezTo>
                  <a:pt x="1589641" y="781244"/>
                  <a:pt x="1567315" y="845627"/>
                  <a:pt x="1574198" y="910960"/>
                </a:cubicBezTo>
                <a:cubicBezTo>
                  <a:pt x="1584566" y="967180"/>
                  <a:pt x="1615515" y="1026816"/>
                  <a:pt x="1671667" y="1048396"/>
                </a:cubicBezTo>
                <a:cubicBezTo>
                  <a:pt x="1736901" y="1073460"/>
                  <a:pt x="1795966" y="1034061"/>
                  <a:pt x="1828088" y="978901"/>
                </a:cubicBezTo>
                <a:cubicBezTo>
                  <a:pt x="1894065" y="865618"/>
                  <a:pt x="1942791" y="740436"/>
                  <a:pt x="1978060" y="614389"/>
                </a:cubicBezTo>
                <a:cubicBezTo>
                  <a:pt x="1995774" y="551080"/>
                  <a:pt x="2016109" y="482954"/>
                  <a:pt x="2009850" y="416541"/>
                </a:cubicBezTo>
                <a:cubicBezTo>
                  <a:pt x="2004963" y="364676"/>
                  <a:pt x="1973975" y="304839"/>
                  <a:pt x="1918113" y="293977"/>
                </a:cubicBezTo>
                <a:close/>
                <a:moveTo>
                  <a:pt x="641501" y="271709"/>
                </a:moveTo>
                <a:cubicBezTo>
                  <a:pt x="655304" y="275491"/>
                  <a:pt x="666135" y="287992"/>
                  <a:pt x="660173" y="305483"/>
                </a:cubicBezTo>
                <a:cubicBezTo>
                  <a:pt x="644289" y="352083"/>
                  <a:pt x="604775" y="372181"/>
                  <a:pt x="557447" y="373462"/>
                </a:cubicBezTo>
                <a:cubicBezTo>
                  <a:pt x="520553" y="374461"/>
                  <a:pt x="520699" y="317142"/>
                  <a:pt x="557447" y="316147"/>
                </a:cubicBezTo>
                <a:cubicBezTo>
                  <a:pt x="569282" y="315827"/>
                  <a:pt x="581642" y="314489"/>
                  <a:pt x="591341" y="308391"/>
                </a:cubicBezTo>
                <a:cubicBezTo>
                  <a:pt x="598183" y="304087"/>
                  <a:pt x="602212" y="298431"/>
                  <a:pt x="604998" y="290246"/>
                </a:cubicBezTo>
                <a:cubicBezTo>
                  <a:pt x="610923" y="272863"/>
                  <a:pt x="627698" y="267927"/>
                  <a:pt x="641501" y="271709"/>
                </a:cubicBezTo>
                <a:close/>
                <a:moveTo>
                  <a:pt x="1915906" y="236722"/>
                </a:moveTo>
                <a:cubicBezTo>
                  <a:pt x="1945498" y="239760"/>
                  <a:pt x="1974289" y="252257"/>
                  <a:pt x="1998704" y="272905"/>
                </a:cubicBezTo>
                <a:cubicBezTo>
                  <a:pt x="2120748" y="376119"/>
                  <a:pt x="2054462" y="568417"/>
                  <a:pt x="2013529" y="695025"/>
                </a:cubicBezTo>
                <a:cubicBezTo>
                  <a:pt x="1988525" y="772349"/>
                  <a:pt x="1958034" y="847988"/>
                  <a:pt x="1922651" y="921127"/>
                </a:cubicBezTo>
                <a:cubicBezTo>
                  <a:pt x="1891685" y="985126"/>
                  <a:pt x="1860072" y="1060444"/>
                  <a:pt x="1792745" y="1093640"/>
                </a:cubicBezTo>
                <a:cubicBezTo>
                  <a:pt x="1663331" y="1157455"/>
                  <a:pt x="1540474" y="1050763"/>
                  <a:pt x="1518485" y="923414"/>
                </a:cubicBezTo>
                <a:cubicBezTo>
                  <a:pt x="1518228" y="921941"/>
                  <a:pt x="1518114" y="920514"/>
                  <a:pt x="1518056" y="919110"/>
                </a:cubicBezTo>
                <a:cubicBezTo>
                  <a:pt x="1517805" y="918038"/>
                  <a:pt x="1517610" y="916938"/>
                  <a:pt x="1517461" y="915797"/>
                </a:cubicBezTo>
                <a:cubicBezTo>
                  <a:pt x="1505966" y="825727"/>
                  <a:pt x="1545211" y="735856"/>
                  <a:pt x="1582060" y="655925"/>
                </a:cubicBezTo>
                <a:cubicBezTo>
                  <a:pt x="1620813" y="571867"/>
                  <a:pt x="1664424" y="490442"/>
                  <a:pt x="1709494" y="409651"/>
                </a:cubicBezTo>
                <a:cubicBezTo>
                  <a:pt x="1740580" y="353935"/>
                  <a:pt x="1772438" y="292072"/>
                  <a:pt x="1828311" y="257293"/>
                </a:cubicBezTo>
                <a:cubicBezTo>
                  <a:pt x="1855924" y="240104"/>
                  <a:pt x="1886315" y="233683"/>
                  <a:pt x="1915906" y="236722"/>
                </a:cubicBezTo>
                <a:close/>
                <a:moveTo>
                  <a:pt x="1141631" y="195125"/>
                </a:moveTo>
                <a:cubicBezTo>
                  <a:pt x="1178507" y="195125"/>
                  <a:pt x="1178450" y="252440"/>
                  <a:pt x="1141631" y="252440"/>
                </a:cubicBezTo>
                <a:cubicBezTo>
                  <a:pt x="1104755" y="252440"/>
                  <a:pt x="1104817" y="195125"/>
                  <a:pt x="1141631" y="195125"/>
                </a:cubicBezTo>
                <a:close/>
                <a:moveTo>
                  <a:pt x="685540" y="165976"/>
                </a:moveTo>
                <a:cubicBezTo>
                  <a:pt x="666644" y="163661"/>
                  <a:pt x="646989" y="170472"/>
                  <a:pt x="629635" y="178297"/>
                </a:cubicBezTo>
                <a:cubicBezTo>
                  <a:pt x="539829" y="218794"/>
                  <a:pt x="461058" y="278221"/>
                  <a:pt x="378530" y="330920"/>
                </a:cubicBezTo>
                <a:cubicBezTo>
                  <a:pt x="338679" y="356367"/>
                  <a:pt x="296888" y="378598"/>
                  <a:pt x="256989" y="403970"/>
                </a:cubicBezTo>
                <a:cubicBezTo>
                  <a:pt x="239736" y="414942"/>
                  <a:pt x="210856" y="428712"/>
                  <a:pt x="200301" y="447068"/>
                </a:cubicBezTo>
                <a:cubicBezTo>
                  <a:pt x="188615" y="467391"/>
                  <a:pt x="207950" y="493451"/>
                  <a:pt x="218981" y="509615"/>
                </a:cubicBezTo>
                <a:cubicBezTo>
                  <a:pt x="292338" y="607327"/>
                  <a:pt x="401745" y="536207"/>
                  <a:pt x="486333" y="496204"/>
                </a:cubicBezTo>
                <a:cubicBezTo>
                  <a:pt x="567596" y="457773"/>
                  <a:pt x="664028" y="426192"/>
                  <a:pt x="718104" y="349248"/>
                </a:cubicBezTo>
                <a:cubicBezTo>
                  <a:pt x="742954" y="313889"/>
                  <a:pt x="755433" y="269058"/>
                  <a:pt x="743732" y="226519"/>
                </a:cubicBezTo>
                <a:cubicBezTo>
                  <a:pt x="737827" y="205031"/>
                  <a:pt x="724564" y="182190"/>
                  <a:pt x="704069" y="171632"/>
                </a:cubicBezTo>
                <a:cubicBezTo>
                  <a:pt x="698052" y="168532"/>
                  <a:pt x="691838" y="166747"/>
                  <a:pt x="685540" y="165976"/>
                </a:cubicBezTo>
                <a:close/>
                <a:moveTo>
                  <a:pt x="664096" y="108653"/>
                </a:moveTo>
                <a:cubicBezTo>
                  <a:pt x="679156" y="106973"/>
                  <a:pt x="694336" y="107789"/>
                  <a:pt x="709447" y="112169"/>
                </a:cubicBezTo>
                <a:cubicBezTo>
                  <a:pt x="827092" y="146271"/>
                  <a:pt x="822017" y="304810"/>
                  <a:pt x="762259" y="385458"/>
                </a:cubicBezTo>
                <a:cubicBezTo>
                  <a:pt x="689490" y="483668"/>
                  <a:pt x="563186" y="521858"/>
                  <a:pt x="458061" y="574165"/>
                </a:cubicBezTo>
                <a:cubicBezTo>
                  <a:pt x="406708" y="599710"/>
                  <a:pt x="350804" y="623891"/>
                  <a:pt x="292169" y="616503"/>
                </a:cubicBezTo>
                <a:cubicBezTo>
                  <a:pt x="241469" y="610113"/>
                  <a:pt x="202370" y="581003"/>
                  <a:pt x="171931" y="541574"/>
                </a:cubicBezTo>
                <a:cubicBezTo>
                  <a:pt x="171114" y="540631"/>
                  <a:pt x="170321" y="539636"/>
                  <a:pt x="169575" y="538543"/>
                </a:cubicBezTo>
                <a:cubicBezTo>
                  <a:pt x="168841" y="537566"/>
                  <a:pt x="168198" y="536591"/>
                  <a:pt x="167619" y="535619"/>
                </a:cubicBezTo>
                <a:cubicBezTo>
                  <a:pt x="150455" y="509885"/>
                  <a:pt x="136345" y="480582"/>
                  <a:pt x="140522" y="448867"/>
                </a:cubicBezTo>
                <a:cubicBezTo>
                  <a:pt x="144637" y="417620"/>
                  <a:pt x="165934" y="397966"/>
                  <a:pt x="190112" y="380211"/>
                </a:cubicBezTo>
                <a:cubicBezTo>
                  <a:pt x="247410" y="338134"/>
                  <a:pt x="312089" y="307611"/>
                  <a:pt x="370708" y="267550"/>
                </a:cubicBezTo>
                <a:cubicBezTo>
                  <a:pt x="424988" y="230453"/>
                  <a:pt x="479372" y="194285"/>
                  <a:pt x="536880" y="162294"/>
                </a:cubicBezTo>
                <a:cubicBezTo>
                  <a:pt x="574811" y="141193"/>
                  <a:pt x="618915" y="113693"/>
                  <a:pt x="664096" y="108653"/>
                </a:cubicBezTo>
                <a:close/>
                <a:moveTo>
                  <a:pt x="1158127" y="58151"/>
                </a:moveTo>
                <a:cubicBezTo>
                  <a:pt x="1128391" y="54596"/>
                  <a:pt x="1100189" y="62146"/>
                  <a:pt x="1071671" y="69342"/>
                </a:cubicBezTo>
                <a:cubicBezTo>
                  <a:pt x="1061653" y="71872"/>
                  <a:pt x="1049254" y="72341"/>
                  <a:pt x="1039802" y="76520"/>
                </a:cubicBezTo>
                <a:cubicBezTo>
                  <a:pt x="1028307" y="81605"/>
                  <a:pt x="1027614" y="89123"/>
                  <a:pt x="1026081" y="100053"/>
                </a:cubicBezTo>
                <a:cubicBezTo>
                  <a:pt x="1025967" y="101330"/>
                  <a:pt x="1025795" y="102627"/>
                  <a:pt x="1025509" y="103962"/>
                </a:cubicBezTo>
                <a:cubicBezTo>
                  <a:pt x="1010735" y="173290"/>
                  <a:pt x="1025692" y="239121"/>
                  <a:pt x="1036523" y="307811"/>
                </a:cubicBezTo>
                <a:cubicBezTo>
                  <a:pt x="1046988" y="374195"/>
                  <a:pt x="1056938" y="440810"/>
                  <a:pt x="1065178" y="507513"/>
                </a:cubicBezTo>
                <a:cubicBezTo>
                  <a:pt x="1070573" y="551157"/>
                  <a:pt x="1071397" y="596071"/>
                  <a:pt x="1085301" y="638180"/>
                </a:cubicBezTo>
                <a:cubicBezTo>
                  <a:pt x="1101779" y="688078"/>
                  <a:pt x="1140732" y="718083"/>
                  <a:pt x="1192022" y="726932"/>
                </a:cubicBezTo>
                <a:cubicBezTo>
                  <a:pt x="1235135" y="734372"/>
                  <a:pt x="1290533" y="739805"/>
                  <a:pt x="1311818" y="693231"/>
                </a:cubicBezTo>
                <a:cubicBezTo>
                  <a:pt x="1333509" y="645780"/>
                  <a:pt x="1325996" y="580314"/>
                  <a:pt x="1323410" y="529807"/>
                </a:cubicBezTo>
                <a:cubicBezTo>
                  <a:pt x="1317173" y="407966"/>
                  <a:pt x="1291134" y="287887"/>
                  <a:pt x="1256546" y="171184"/>
                </a:cubicBezTo>
                <a:cubicBezTo>
                  <a:pt x="1240313" y="116412"/>
                  <a:pt x="1222027" y="65791"/>
                  <a:pt x="1158127" y="58151"/>
                </a:cubicBezTo>
                <a:close/>
                <a:moveTo>
                  <a:pt x="1141128" y="0"/>
                </a:moveTo>
                <a:cubicBezTo>
                  <a:pt x="1214926" y="140"/>
                  <a:pt x="1270478" y="39774"/>
                  <a:pt x="1296449" y="108278"/>
                </a:cubicBezTo>
                <a:cubicBezTo>
                  <a:pt x="1322546" y="177099"/>
                  <a:pt x="1339270" y="251576"/>
                  <a:pt x="1353787" y="323595"/>
                </a:cubicBezTo>
                <a:cubicBezTo>
                  <a:pt x="1361517" y="361948"/>
                  <a:pt x="1367965" y="400661"/>
                  <a:pt x="1372746" y="439571"/>
                </a:cubicBezTo>
                <a:lnTo>
                  <a:pt x="1381697" y="556723"/>
                </a:lnTo>
                <a:lnTo>
                  <a:pt x="1379948" y="654175"/>
                </a:lnTo>
                <a:cubicBezTo>
                  <a:pt x="1376080" y="686842"/>
                  <a:pt x="1367058" y="718260"/>
                  <a:pt x="1347275" y="744144"/>
                </a:cubicBezTo>
                <a:cubicBezTo>
                  <a:pt x="1310364" y="792420"/>
                  <a:pt x="1249033" y="791653"/>
                  <a:pt x="1193773" y="784689"/>
                </a:cubicBezTo>
                <a:cubicBezTo>
                  <a:pt x="1133787" y="777135"/>
                  <a:pt x="1078938" y="748534"/>
                  <a:pt x="1048104" y="694858"/>
                </a:cubicBezTo>
                <a:cubicBezTo>
                  <a:pt x="1019524" y="645109"/>
                  <a:pt x="1016251" y="586292"/>
                  <a:pt x="1010518" y="530542"/>
                </a:cubicBezTo>
                <a:cubicBezTo>
                  <a:pt x="1002805" y="455565"/>
                  <a:pt x="990692" y="380662"/>
                  <a:pt x="978677" y="306269"/>
                </a:cubicBezTo>
                <a:cubicBezTo>
                  <a:pt x="966718" y="232222"/>
                  <a:pt x="954439" y="163307"/>
                  <a:pt x="970334" y="88725"/>
                </a:cubicBezTo>
                <a:cubicBezTo>
                  <a:pt x="976273" y="51690"/>
                  <a:pt x="990927" y="29893"/>
                  <a:pt x="1028696" y="20265"/>
                </a:cubicBezTo>
                <a:cubicBezTo>
                  <a:pt x="1065172" y="10967"/>
                  <a:pt x="1103193" y="-73"/>
                  <a:pt x="1141128" y="0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19251296" y="-483287"/>
            <a:ext cx="2248623" cy="2249181"/>
          </a:xfrm>
          <a:custGeom>
            <a:rect b="b" l="l" r="r" t="t"/>
            <a:pathLst>
              <a:path extrusionOk="0" h="2249181" w="2248623">
                <a:moveTo>
                  <a:pt x="1319392" y="1695135"/>
                </a:moveTo>
                <a:cubicBezTo>
                  <a:pt x="1297856" y="1689491"/>
                  <a:pt x="1274568" y="1702362"/>
                  <a:pt x="1275301" y="1726349"/>
                </a:cubicBezTo>
                <a:cubicBezTo>
                  <a:pt x="1275958" y="1748326"/>
                  <a:pt x="1295789" y="1760248"/>
                  <a:pt x="1315878" y="1761946"/>
                </a:cubicBezTo>
                <a:cubicBezTo>
                  <a:pt x="1333346" y="1763425"/>
                  <a:pt x="1356788" y="1756672"/>
                  <a:pt x="1361407" y="1737551"/>
                </a:cubicBezTo>
                <a:cubicBezTo>
                  <a:pt x="1364846" y="1723305"/>
                  <a:pt x="1357368" y="1708376"/>
                  <a:pt x="1343157" y="1705084"/>
                </a:cubicBezTo>
                <a:cubicBezTo>
                  <a:pt x="1336337" y="1703500"/>
                  <a:pt x="1331394" y="1700228"/>
                  <a:pt x="1328060" y="1696036"/>
                </a:cubicBezTo>
                <a:cubicBezTo>
                  <a:pt x="1325317" y="1696121"/>
                  <a:pt x="1322459" y="1695941"/>
                  <a:pt x="1319392" y="1695135"/>
                </a:cubicBezTo>
                <a:close/>
                <a:moveTo>
                  <a:pt x="769223" y="1668890"/>
                </a:moveTo>
                <a:cubicBezTo>
                  <a:pt x="797209" y="1668890"/>
                  <a:pt x="819897" y="1691482"/>
                  <a:pt x="819897" y="1719350"/>
                </a:cubicBezTo>
                <a:cubicBezTo>
                  <a:pt x="819897" y="1747218"/>
                  <a:pt x="797209" y="1769810"/>
                  <a:pt x="769223" y="1769810"/>
                </a:cubicBezTo>
                <a:cubicBezTo>
                  <a:pt x="741236" y="1769810"/>
                  <a:pt x="718549" y="1747218"/>
                  <a:pt x="718549" y="1719350"/>
                </a:cubicBezTo>
                <a:cubicBezTo>
                  <a:pt x="718549" y="1691482"/>
                  <a:pt x="741236" y="1668890"/>
                  <a:pt x="769223" y="1668890"/>
                </a:cubicBezTo>
                <a:close/>
                <a:moveTo>
                  <a:pt x="1296851" y="1637978"/>
                </a:moveTo>
                <a:cubicBezTo>
                  <a:pt x="1309227" y="1636315"/>
                  <a:pt x="1322071" y="1636986"/>
                  <a:pt x="1334585" y="1640265"/>
                </a:cubicBezTo>
                <a:cubicBezTo>
                  <a:pt x="1341243" y="1642001"/>
                  <a:pt x="1346119" y="1645349"/>
                  <a:pt x="1349425" y="1649560"/>
                </a:cubicBezTo>
                <a:cubicBezTo>
                  <a:pt x="1352244" y="1649380"/>
                  <a:pt x="1355187" y="1649475"/>
                  <a:pt x="1358349" y="1650205"/>
                </a:cubicBezTo>
                <a:cubicBezTo>
                  <a:pt x="1403850" y="1660771"/>
                  <a:pt x="1428768" y="1711951"/>
                  <a:pt x="1415671" y="1755468"/>
                </a:cubicBezTo>
                <a:cubicBezTo>
                  <a:pt x="1401317" y="1803167"/>
                  <a:pt x="1348453" y="1824565"/>
                  <a:pt x="1302076" y="1817290"/>
                </a:cubicBezTo>
                <a:cubicBezTo>
                  <a:pt x="1249307" y="1809009"/>
                  <a:pt x="1209893" y="1762780"/>
                  <a:pt x="1219675" y="1708537"/>
                </a:cubicBezTo>
                <a:cubicBezTo>
                  <a:pt x="1226805" y="1668957"/>
                  <a:pt x="1259721" y="1642966"/>
                  <a:pt x="1296851" y="1637978"/>
                </a:cubicBezTo>
                <a:close/>
                <a:moveTo>
                  <a:pt x="1617943" y="1499947"/>
                </a:moveTo>
                <a:cubicBezTo>
                  <a:pt x="1654777" y="1499947"/>
                  <a:pt x="1654719" y="1556856"/>
                  <a:pt x="1617943" y="1556856"/>
                </a:cubicBezTo>
                <a:cubicBezTo>
                  <a:pt x="1581110" y="1556856"/>
                  <a:pt x="1581167" y="1499947"/>
                  <a:pt x="1617943" y="1499947"/>
                </a:cubicBezTo>
                <a:close/>
                <a:moveTo>
                  <a:pt x="1280178" y="1333147"/>
                </a:moveTo>
                <a:cubicBezTo>
                  <a:pt x="1317021" y="1333147"/>
                  <a:pt x="1316954" y="1390056"/>
                  <a:pt x="1280178" y="1390056"/>
                </a:cubicBezTo>
                <a:cubicBezTo>
                  <a:pt x="1243345" y="1390056"/>
                  <a:pt x="1243411" y="1333147"/>
                  <a:pt x="1280178" y="1333147"/>
                </a:cubicBezTo>
                <a:close/>
                <a:moveTo>
                  <a:pt x="1100202" y="1224490"/>
                </a:moveTo>
                <a:cubicBezTo>
                  <a:pt x="1067712" y="1224177"/>
                  <a:pt x="1040500" y="1235255"/>
                  <a:pt x="1018725" y="1259138"/>
                </a:cubicBezTo>
                <a:cubicBezTo>
                  <a:pt x="1055549" y="1283903"/>
                  <a:pt x="1104365" y="1292714"/>
                  <a:pt x="1145513" y="1272142"/>
                </a:cubicBezTo>
                <a:cubicBezTo>
                  <a:pt x="1160362" y="1269201"/>
                  <a:pt x="1165534" y="1261481"/>
                  <a:pt x="1161010" y="1248980"/>
                </a:cubicBezTo>
                <a:cubicBezTo>
                  <a:pt x="1164058" y="1236839"/>
                  <a:pt x="1158876" y="1231110"/>
                  <a:pt x="1145475" y="1231774"/>
                </a:cubicBezTo>
                <a:cubicBezTo>
                  <a:pt x="1133445" y="1224689"/>
                  <a:pt x="1113318" y="1224623"/>
                  <a:pt x="1100202" y="1224490"/>
                </a:cubicBezTo>
                <a:close/>
                <a:moveTo>
                  <a:pt x="1088239" y="1168052"/>
                </a:moveTo>
                <a:cubicBezTo>
                  <a:pt x="1102194" y="1167261"/>
                  <a:pt x="1116433" y="1168037"/>
                  <a:pt x="1130682" y="1170303"/>
                </a:cubicBezTo>
                <a:cubicBezTo>
                  <a:pt x="1184746" y="1178906"/>
                  <a:pt x="1248059" y="1200531"/>
                  <a:pt x="1224799" y="1267172"/>
                </a:cubicBezTo>
                <a:cubicBezTo>
                  <a:pt x="1186318" y="1377423"/>
                  <a:pt x="1021907" y="1345326"/>
                  <a:pt x="958070" y="1283059"/>
                </a:cubicBezTo>
                <a:cubicBezTo>
                  <a:pt x="940603" y="1266014"/>
                  <a:pt x="952584" y="1242672"/>
                  <a:pt x="970272" y="1236336"/>
                </a:cubicBezTo>
                <a:cubicBezTo>
                  <a:pt x="970710" y="1230608"/>
                  <a:pt x="972958" y="1224784"/>
                  <a:pt x="977749" y="1219463"/>
                </a:cubicBezTo>
                <a:cubicBezTo>
                  <a:pt x="1007074" y="1186890"/>
                  <a:pt x="1046376" y="1170424"/>
                  <a:pt x="1088239" y="1168052"/>
                </a:cubicBezTo>
                <a:close/>
                <a:moveTo>
                  <a:pt x="692747" y="1160514"/>
                </a:moveTo>
                <a:cubicBezTo>
                  <a:pt x="669265" y="1158333"/>
                  <a:pt x="647289" y="1161121"/>
                  <a:pt x="626414" y="1172674"/>
                </a:cubicBezTo>
                <a:cubicBezTo>
                  <a:pt x="611558" y="1180897"/>
                  <a:pt x="580723" y="1203737"/>
                  <a:pt x="610082" y="1212510"/>
                </a:cubicBezTo>
                <a:cubicBezTo>
                  <a:pt x="631281" y="1218846"/>
                  <a:pt x="654776" y="1216247"/>
                  <a:pt x="674529" y="1206459"/>
                </a:cubicBezTo>
                <a:cubicBezTo>
                  <a:pt x="683438" y="1202039"/>
                  <a:pt x="714168" y="1181182"/>
                  <a:pt x="701332" y="1170872"/>
                </a:cubicBezTo>
                <a:cubicBezTo>
                  <a:pt x="697353" y="1167685"/>
                  <a:pt x="694828" y="1164147"/>
                  <a:pt x="693305" y="1160514"/>
                </a:cubicBezTo>
                <a:cubicBezTo>
                  <a:pt x="693110" y="1160495"/>
                  <a:pt x="692947" y="1160533"/>
                  <a:pt x="692747" y="1160514"/>
                </a:cubicBezTo>
                <a:close/>
                <a:moveTo>
                  <a:pt x="912387" y="1147293"/>
                </a:moveTo>
                <a:cubicBezTo>
                  <a:pt x="949222" y="1147293"/>
                  <a:pt x="949159" y="1204202"/>
                  <a:pt x="912387" y="1204202"/>
                </a:cubicBezTo>
                <a:cubicBezTo>
                  <a:pt x="875552" y="1204202"/>
                  <a:pt x="875615" y="1147293"/>
                  <a:pt x="912387" y="1147293"/>
                </a:cubicBezTo>
                <a:close/>
                <a:moveTo>
                  <a:pt x="1824795" y="1115575"/>
                </a:moveTo>
                <a:cubicBezTo>
                  <a:pt x="1813964" y="1113472"/>
                  <a:pt x="1802017" y="1113920"/>
                  <a:pt x="1789137" y="1117615"/>
                </a:cubicBezTo>
                <a:cubicBezTo>
                  <a:pt x="1786175" y="1124093"/>
                  <a:pt x="1780717" y="1129613"/>
                  <a:pt x="1772259" y="1132534"/>
                </a:cubicBezTo>
                <a:cubicBezTo>
                  <a:pt x="1667779" y="1168643"/>
                  <a:pt x="1726786" y="1323710"/>
                  <a:pt x="1826313" y="1296337"/>
                </a:cubicBezTo>
                <a:cubicBezTo>
                  <a:pt x="1921817" y="1270071"/>
                  <a:pt x="1900617" y="1130302"/>
                  <a:pt x="1824795" y="1115575"/>
                </a:cubicBezTo>
                <a:close/>
                <a:moveTo>
                  <a:pt x="692747" y="1103606"/>
                </a:moveTo>
                <a:cubicBezTo>
                  <a:pt x="706513" y="1104886"/>
                  <a:pt x="715080" y="1113840"/>
                  <a:pt x="718452" y="1124292"/>
                </a:cubicBezTo>
                <a:cubicBezTo>
                  <a:pt x="726094" y="1123087"/>
                  <a:pt x="734330" y="1124681"/>
                  <a:pt x="741743" y="1130637"/>
                </a:cubicBezTo>
                <a:cubicBezTo>
                  <a:pt x="780790" y="1161985"/>
                  <a:pt x="755931" y="1217110"/>
                  <a:pt x="723550" y="1242293"/>
                </a:cubicBezTo>
                <a:cubicBezTo>
                  <a:pt x="685682" y="1271752"/>
                  <a:pt x="632267" y="1281152"/>
                  <a:pt x="586851" y="1264734"/>
                </a:cubicBezTo>
                <a:cubicBezTo>
                  <a:pt x="536484" y="1246532"/>
                  <a:pt x="525373" y="1195931"/>
                  <a:pt x="558948" y="1155032"/>
                </a:cubicBezTo>
                <a:cubicBezTo>
                  <a:pt x="590506" y="1116590"/>
                  <a:pt x="644143" y="1099091"/>
                  <a:pt x="692747" y="1103606"/>
                </a:cubicBezTo>
                <a:close/>
                <a:moveTo>
                  <a:pt x="1803340" y="1059972"/>
                </a:moveTo>
                <a:cubicBezTo>
                  <a:pt x="1860435" y="1057754"/>
                  <a:pt x="1914938" y="1088663"/>
                  <a:pt x="1938098" y="1146951"/>
                </a:cubicBezTo>
                <a:cubicBezTo>
                  <a:pt x="1968616" y="1223769"/>
                  <a:pt x="1931336" y="1318513"/>
                  <a:pt x="1852516" y="1349120"/>
                </a:cubicBezTo>
                <a:cubicBezTo>
                  <a:pt x="1777278" y="1378333"/>
                  <a:pt x="1693211" y="1328197"/>
                  <a:pt x="1666512" y="1256207"/>
                </a:cubicBezTo>
                <a:cubicBezTo>
                  <a:pt x="1641280" y="1188172"/>
                  <a:pt x="1672903" y="1121124"/>
                  <a:pt x="1732492" y="1088601"/>
                </a:cubicBezTo>
                <a:cubicBezTo>
                  <a:pt x="1734178" y="1082512"/>
                  <a:pt x="1738502" y="1077010"/>
                  <a:pt x="1746446" y="1073444"/>
                </a:cubicBezTo>
                <a:cubicBezTo>
                  <a:pt x="1764989" y="1065131"/>
                  <a:pt x="1784308" y="1060711"/>
                  <a:pt x="1803340" y="1059972"/>
                </a:cubicBezTo>
                <a:close/>
                <a:moveTo>
                  <a:pt x="608550" y="1015280"/>
                </a:moveTo>
                <a:cubicBezTo>
                  <a:pt x="582727" y="1015241"/>
                  <a:pt x="557347" y="1020035"/>
                  <a:pt x="537409" y="1032982"/>
                </a:cubicBezTo>
                <a:cubicBezTo>
                  <a:pt x="552029" y="1074174"/>
                  <a:pt x="536546" y="1119730"/>
                  <a:pt x="502410" y="1146847"/>
                </a:cubicBezTo>
                <a:cubicBezTo>
                  <a:pt x="498623" y="1149863"/>
                  <a:pt x="494650" y="1152528"/>
                  <a:pt x="490573" y="1155004"/>
                </a:cubicBezTo>
                <a:cubicBezTo>
                  <a:pt x="478081" y="1210869"/>
                  <a:pt x="501316" y="1269685"/>
                  <a:pt x="556554" y="1300178"/>
                </a:cubicBezTo>
                <a:cubicBezTo>
                  <a:pt x="627797" y="1339493"/>
                  <a:pt x="716145" y="1325835"/>
                  <a:pt x="793708" y="1323236"/>
                </a:cubicBezTo>
                <a:cubicBezTo>
                  <a:pt x="863799" y="1320893"/>
                  <a:pt x="928144" y="1329704"/>
                  <a:pt x="992675" y="1357912"/>
                </a:cubicBezTo>
                <a:cubicBezTo>
                  <a:pt x="1057854" y="1386395"/>
                  <a:pt x="1118224" y="1428669"/>
                  <a:pt x="1188871" y="1443095"/>
                </a:cubicBezTo>
                <a:cubicBezTo>
                  <a:pt x="1269404" y="1459533"/>
                  <a:pt x="1341299" y="1430433"/>
                  <a:pt x="1365064" y="1347745"/>
                </a:cubicBezTo>
                <a:cubicBezTo>
                  <a:pt x="1385943" y="1275148"/>
                  <a:pt x="1371017" y="1200512"/>
                  <a:pt x="1308028" y="1154662"/>
                </a:cubicBezTo>
                <a:cubicBezTo>
                  <a:pt x="1189185" y="1068142"/>
                  <a:pt x="1022240" y="1097374"/>
                  <a:pt x="884707" y="1080946"/>
                </a:cubicBezTo>
                <a:cubicBezTo>
                  <a:pt x="813376" y="1072429"/>
                  <a:pt x="750494" y="1046649"/>
                  <a:pt x="682349" y="1026579"/>
                </a:cubicBezTo>
                <a:cubicBezTo>
                  <a:pt x="660640" y="1020191"/>
                  <a:pt x="634374" y="1015319"/>
                  <a:pt x="608550" y="1015280"/>
                </a:cubicBezTo>
                <a:close/>
                <a:moveTo>
                  <a:pt x="427872" y="727917"/>
                </a:moveTo>
                <a:cubicBezTo>
                  <a:pt x="442163" y="727883"/>
                  <a:pt x="455479" y="736906"/>
                  <a:pt x="453520" y="755090"/>
                </a:cubicBezTo>
                <a:cubicBezTo>
                  <a:pt x="446097" y="823971"/>
                  <a:pt x="497658" y="850703"/>
                  <a:pt x="523804" y="905652"/>
                </a:cubicBezTo>
                <a:cubicBezTo>
                  <a:pt x="535016" y="929216"/>
                  <a:pt x="534270" y="951412"/>
                  <a:pt x="530845" y="973436"/>
                </a:cubicBezTo>
                <a:cubicBezTo>
                  <a:pt x="561954" y="959636"/>
                  <a:pt x="597810" y="954618"/>
                  <a:pt x="633071" y="958403"/>
                </a:cubicBezTo>
                <a:cubicBezTo>
                  <a:pt x="686107" y="964094"/>
                  <a:pt x="734658" y="985188"/>
                  <a:pt x="784899" y="1001492"/>
                </a:cubicBezTo>
                <a:cubicBezTo>
                  <a:pt x="842319" y="1020139"/>
                  <a:pt x="901117" y="1027139"/>
                  <a:pt x="961223" y="1030184"/>
                </a:cubicBezTo>
                <a:cubicBezTo>
                  <a:pt x="1113756" y="1037942"/>
                  <a:pt x="1341528" y="1028590"/>
                  <a:pt x="1414966" y="1197647"/>
                </a:cubicBezTo>
                <a:cubicBezTo>
                  <a:pt x="1445560" y="1268063"/>
                  <a:pt x="1433787" y="1364609"/>
                  <a:pt x="1390734" y="1427929"/>
                </a:cubicBezTo>
                <a:cubicBezTo>
                  <a:pt x="1347548" y="1491458"/>
                  <a:pt x="1272605" y="1511898"/>
                  <a:pt x="1199148" y="1502319"/>
                </a:cubicBezTo>
                <a:cubicBezTo>
                  <a:pt x="1103946" y="1489893"/>
                  <a:pt x="1028784" y="1429162"/>
                  <a:pt x="940345" y="1397891"/>
                </a:cubicBezTo>
                <a:cubicBezTo>
                  <a:pt x="841625" y="1362996"/>
                  <a:pt x="738876" y="1392627"/>
                  <a:pt x="637485" y="1381179"/>
                </a:cubicBezTo>
                <a:cubicBezTo>
                  <a:pt x="563608" y="1372841"/>
                  <a:pt x="487861" y="1342433"/>
                  <a:pt x="451176" y="1273915"/>
                </a:cubicBezTo>
                <a:cubicBezTo>
                  <a:pt x="434349" y="1242492"/>
                  <a:pt x="427455" y="1207275"/>
                  <a:pt x="429790" y="1172674"/>
                </a:cubicBezTo>
                <a:cubicBezTo>
                  <a:pt x="403138" y="1172010"/>
                  <a:pt x="344886" y="1165816"/>
                  <a:pt x="346228" y="1180195"/>
                </a:cubicBezTo>
                <a:cubicBezTo>
                  <a:pt x="349637" y="1216703"/>
                  <a:pt x="292455" y="1216352"/>
                  <a:pt x="289078" y="1180195"/>
                </a:cubicBezTo>
                <a:cubicBezTo>
                  <a:pt x="285124" y="1137865"/>
                  <a:pt x="323995" y="1111421"/>
                  <a:pt x="363045" y="1111345"/>
                </a:cubicBezTo>
                <a:cubicBezTo>
                  <a:pt x="390681" y="1111298"/>
                  <a:pt x="416265" y="1121475"/>
                  <a:pt x="443195" y="1113773"/>
                </a:cubicBezTo>
                <a:cubicBezTo>
                  <a:pt x="445334" y="1108405"/>
                  <a:pt x="447638" y="1103093"/>
                  <a:pt x="450263" y="1097915"/>
                </a:cubicBezTo>
                <a:cubicBezTo>
                  <a:pt x="382794" y="1074696"/>
                  <a:pt x="330113" y="1018423"/>
                  <a:pt x="311100" y="948946"/>
                </a:cubicBezTo>
                <a:cubicBezTo>
                  <a:pt x="301398" y="913507"/>
                  <a:pt x="356548" y="898525"/>
                  <a:pt x="366208" y="933820"/>
                </a:cubicBezTo>
                <a:cubicBezTo>
                  <a:pt x="379582" y="982684"/>
                  <a:pt x="413517" y="1020139"/>
                  <a:pt x="458112" y="1039498"/>
                </a:cubicBezTo>
                <a:cubicBezTo>
                  <a:pt x="460688" y="1034660"/>
                  <a:pt x="463589" y="1030117"/>
                  <a:pt x="466630" y="1025707"/>
                </a:cubicBezTo>
                <a:cubicBezTo>
                  <a:pt x="467648" y="1015729"/>
                  <a:pt x="469406" y="1005628"/>
                  <a:pt x="471660" y="994938"/>
                </a:cubicBezTo>
                <a:cubicBezTo>
                  <a:pt x="480548" y="952788"/>
                  <a:pt x="476485" y="930837"/>
                  <a:pt x="449169" y="897566"/>
                </a:cubicBezTo>
                <a:cubicBezTo>
                  <a:pt x="413521" y="854153"/>
                  <a:pt x="390118" y="813101"/>
                  <a:pt x="396370" y="755090"/>
                </a:cubicBezTo>
                <a:cubicBezTo>
                  <a:pt x="398314" y="737044"/>
                  <a:pt x="413580" y="727952"/>
                  <a:pt x="427872" y="727917"/>
                </a:cubicBezTo>
                <a:close/>
                <a:moveTo>
                  <a:pt x="1558126" y="698094"/>
                </a:moveTo>
                <a:cubicBezTo>
                  <a:pt x="1609952" y="698094"/>
                  <a:pt x="1651957" y="739922"/>
                  <a:pt x="1651957" y="791529"/>
                </a:cubicBezTo>
                <a:cubicBezTo>
                  <a:pt x="1651957" y="843123"/>
                  <a:pt x="1609952" y="884951"/>
                  <a:pt x="1558126" y="884951"/>
                </a:cubicBezTo>
                <a:cubicBezTo>
                  <a:pt x="1506310" y="884951"/>
                  <a:pt x="1464305" y="843123"/>
                  <a:pt x="1464305" y="791529"/>
                </a:cubicBezTo>
                <a:cubicBezTo>
                  <a:pt x="1464305" y="739922"/>
                  <a:pt x="1506310" y="698094"/>
                  <a:pt x="1558126" y="698094"/>
                </a:cubicBezTo>
                <a:close/>
                <a:moveTo>
                  <a:pt x="994732" y="567863"/>
                </a:moveTo>
                <a:cubicBezTo>
                  <a:pt x="1031565" y="567863"/>
                  <a:pt x="1031499" y="624772"/>
                  <a:pt x="994732" y="624772"/>
                </a:cubicBezTo>
                <a:cubicBezTo>
                  <a:pt x="957889" y="624772"/>
                  <a:pt x="957956" y="567863"/>
                  <a:pt x="994732" y="567863"/>
                </a:cubicBezTo>
                <a:close/>
                <a:moveTo>
                  <a:pt x="869520" y="536823"/>
                </a:moveTo>
                <a:cubicBezTo>
                  <a:pt x="890003" y="532834"/>
                  <a:pt x="914450" y="555041"/>
                  <a:pt x="901245" y="579168"/>
                </a:cubicBezTo>
                <a:cubicBezTo>
                  <a:pt x="875082" y="626981"/>
                  <a:pt x="814874" y="650846"/>
                  <a:pt x="763123" y="632103"/>
                </a:cubicBezTo>
                <a:lnTo>
                  <a:pt x="763124" y="632103"/>
                </a:lnTo>
                <a:cubicBezTo>
                  <a:pt x="728777" y="619664"/>
                  <a:pt x="743697" y="564691"/>
                  <a:pt x="778315" y="577228"/>
                </a:cubicBezTo>
                <a:cubicBezTo>
                  <a:pt x="806930" y="587592"/>
                  <a:pt x="837130" y="577431"/>
                  <a:pt x="851900" y="550444"/>
                </a:cubicBezTo>
                <a:cubicBezTo>
                  <a:pt x="856306" y="542394"/>
                  <a:pt x="862693" y="538153"/>
                  <a:pt x="869520" y="536823"/>
                </a:cubicBezTo>
                <a:close/>
                <a:moveTo>
                  <a:pt x="898655" y="486441"/>
                </a:moveTo>
                <a:cubicBezTo>
                  <a:pt x="847890" y="482685"/>
                  <a:pt x="824336" y="508754"/>
                  <a:pt x="783741" y="529705"/>
                </a:cubicBezTo>
                <a:cubicBezTo>
                  <a:pt x="752727" y="545711"/>
                  <a:pt x="718062" y="541084"/>
                  <a:pt x="686349" y="552959"/>
                </a:cubicBezTo>
                <a:lnTo>
                  <a:pt x="686350" y="552959"/>
                </a:lnTo>
                <a:cubicBezTo>
                  <a:pt x="637538" y="571239"/>
                  <a:pt x="645361" y="630305"/>
                  <a:pt x="682336" y="657421"/>
                </a:cubicBezTo>
                <a:cubicBezTo>
                  <a:pt x="757706" y="712686"/>
                  <a:pt x="843079" y="648678"/>
                  <a:pt x="921537" y="643653"/>
                </a:cubicBezTo>
                <a:cubicBezTo>
                  <a:pt x="956575" y="641402"/>
                  <a:pt x="986036" y="653657"/>
                  <a:pt x="1019412" y="661715"/>
                </a:cubicBezTo>
                <a:cubicBezTo>
                  <a:pt x="1045167" y="667930"/>
                  <a:pt x="1092116" y="679406"/>
                  <a:pt x="1097221" y="635367"/>
                </a:cubicBezTo>
                <a:cubicBezTo>
                  <a:pt x="1100031" y="611091"/>
                  <a:pt x="1078914" y="587684"/>
                  <a:pt x="1064532" y="570850"/>
                </a:cubicBezTo>
                <a:cubicBezTo>
                  <a:pt x="1061045" y="566765"/>
                  <a:pt x="1059036" y="562407"/>
                  <a:pt x="1058064" y="558035"/>
                </a:cubicBezTo>
                <a:cubicBezTo>
                  <a:pt x="1049587" y="555742"/>
                  <a:pt x="1043881" y="549925"/>
                  <a:pt x="1040938" y="542794"/>
                </a:cubicBezTo>
                <a:cubicBezTo>
                  <a:pt x="1037271" y="542344"/>
                  <a:pt x="1033471" y="541158"/>
                  <a:pt x="1029613" y="538843"/>
                </a:cubicBezTo>
                <a:cubicBezTo>
                  <a:pt x="989398" y="514747"/>
                  <a:pt x="946563" y="489988"/>
                  <a:pt x="898655" y="486441"/>
                </a:cubicBezTo>
                <a:close/>
                <a:moveTo>
                  <a:pt x="874950" y="429670"/>
                </a:moveTo>
                <a:cubicBezTo>
                  <a:pt x="941997" y="425716"/>
                  <a:pt x="1002648" y="456259"/>
                  <a:pt x="1058455" y="489705"/>
                </a:cubicBezTo>
                <a:cubicBezTo>
                  <a:pt x="1064265" y="493188"/>
                  <a:pt x="1067894" y="497727"/>
                  <a:pt x="1069951" y="502645"/>
                </a:cubicBezTo>
                <a:cubicBezTo>
                  <a:pt x="1082296" y="504123"/>
                  <a:pt x="1089801" y="512394"/>
                  <a:pt x="1092478" y="522282"/>
                </a:cubicBezTo>
                <a:cubicBezTo>
                  <a:pt x="1096831" y="523564"/>
                  <a:pt x="1101098" y="526112"/>
                  <a:pt x="1104946" y="530608"/>
                </a:cubicBezTo>
                <a:cubicBezTo>
                  <a:pt x="1138846" y="570284"/>
                  <a:pt x="1171564" y="623341"/>
                  <a:pt x="1144723" y="676197"/>
                </a:cubicBezTo>
                <a:cubicBezTo>
                  <a:pt x="1121205" y="722505"/>
                  <a:pt x="1065560" y="730146"/>
                  <a:pt x="1019269" y="720420"/>
                </a:cubicBezTo>
                <a:cubicBezTo>
                  <a:pt x="983960" y="713001"/>
                  <a:pt x="951377" y="696093"/>
                  <a:pt x="914263" y="701622"/>
                </a:cubicBezTo>
                <a:cubicBezTo>
                  <a:pt x="877328" y="707129"/>
                  <a:pt x="842747" y="724297"/>
                  <a:pt x="805814" y="730785"/>
                </a:cubicBezTo>
                <a:cubicBezTo>
                  <a:pt x="748957" y="740780"/>
                  <a:pt x="689356" y="735463"/>
                  <a:pt x="642996" y="698491"/>
                </a:cubicBezTo>
                <a:cubicBezTo>
                  <a:pt x="606815" y="669634"/>
                  <a:pt x="586693" y="623437"/>
                  <a:pt x="596969" y="577311"/>
                </a:cubicBezTo>
                <a:cubicBezTo>
                  <a:pt x="608356" y="526190"/>
                  <a:pt x="647926" y="501349"/>
                  <a:pt x="697058" y="492688"/>
                </a:cubicBezTo>
                <a:cubicBezTo>
                  <a:pt x="738297" y="485422"/>
                  <a:pt x="758520" y="475001"/>
                  <a:pt x="793941" y="453980"/>
                </a:cubicBezTo>
                <a:cubicBezTo>
                  <a:pt x="818726" y="439271"/>
                  <a:pt x="846156" y="431370"/>
                  <a:pt x="874950" y="429670"/>
                </a:cubicBezTo>
                <a:close/>
                <a:moveTo>
                  <a:pt x="1030685" y="95457"/>
                </a:moveTo>
                <a:cubicBezTo>
                  <a:pt x="874911" y="91947"/>
                  <a:pt x="718274" y="118634"/>
                  <a:pt x="579707" y="187350"/>
                </a:cubicBezTo>
                <a:cubicBezTo>
                  <a:pt x="392710" y="280082"/>
                  <a:pt x="257045" y="441150"/>
                  <a:pt x="174728" y="630017"/>
                </a:cubicBezTo>
                <a:cubicBezTo>
                  <a:pt x="78505" y="867152"/>
                  <a:pt x="66523" y="1135294"/>
                  <a:pt x="158569" y="1375876"/>
                </a:cubicBezTo>
                <a:cubicBezTo>
                  <a:pt x="239137" y="1586458"/>
                  <a:pt x="402610" y="1781124"/>
                  <a:pt x="576763" y="1922230"/>
                </a:cubicBezTo>
                <a:cubicBezTo>
                  <a:pt x="728358" y="2045049"/>
                  <a:pt x="913824" y="2132792"/>
                  <a:pt x="1109852" y="2150871"/>
                </a:cubicBezTo>
                <a:cubicBezTo>
                  <a:pt x="1315144" y="2169812"/>
                  <a:pt x="1524447" y="2119931"/>
                  <a:pt x="1699497" y="2011700"/>
                </a:cubicBezTo>
                <a:cubicBezTo>
                  <a:pt x="1885311" y="1896810"/>
                  <a:pt x="2012917" y="1723020"/>
                  <a:pt x="2076211" y="1515578"/>
                </a:cubicBezTo>
                <a:cubicBezTo>
                  <a:pt x="2138295" y="1312062"/>
                  <a:pt x="2181024" y="1098578"/>
                  <a:pt x="2128818" y="888340"/>
                </a:cubicBezTo>
                <a:cubicBezTo>
                  <a:pt x="2032263" y="499484"/>
                  <a:pt x="1686410" y="223070"/>
                  <a:pt x="1306058" y="131831"/>
                </a:cubicBezTo>
                <a:cubicBezTo>
                  <a:pt x="1217304" y="110539"/>
                  <a:pt x="1124150" y="97563"/>
                  <a:pt x="1030685" y="95457"/>
                </a:cubicBezTo>
                <a:close/>
                <a:moveTo>
                  <a:pt x="1057605" y="887"/>
                </a:moveTo>
                <a:cubicBezTo>
                  <a:pt x="1206083" y="6404"/>
                  <a:pt x="1354140" y="37452"/>
                  <a:pt x="1489995" y="88621"/>
                </a:cubicBezTo>
                <a:cubicBezTo>
                  <a:pt x="1881825" y="236199"/>
                  <a:pt x="2201989" y="578455"/>
                  <a:pt x="2244575" y="1003730"/>
                </a:cubicBezTo>
                <a:cubicBezTo>
                  <a:pt x="2256224" y="1120014"/>
                  <a:pt x="2241441" y="1233471"/>
                  <a:pt x="2216752" y="1347061"/>
                </a:cubicBezTo>
                <a:cubicBezTo>
                  <a:pt x="2189139" y="1474139"/>
                  <a:pt x="2157212" y="1601804"/>
                  <a:pt x="2098147" y="1718534"/>
                </a:cubicBezTo>
                <a:cubicBezTo>
                  <a:pt x="1997658" y="1917127"/>
                  <a:pt x="1821217" y="2073038"/>
                  <a:pt x="1617468" y="2161247"/>
                </a:cubicBezTo>
                <a:cubicBezTo>
                  <a:pt x="1410880" y="2250679"/>
                  <a:pt x="1177641" y="2274515"/>
                  <a:pt x="958309" y="2220650"/>
                </a:cubicBezTo>
                <a:cubicBezTo>
                  <a:pt x="748517" y="2169129"/>
                  <a:pt x="561066" y="2049193"/>
                  <a:pt x="408569" y="1898925"/>
                </a:cubicBezTo>
                <a:cubicBezTo>
                  <a:pt x="248702" y="1741402"/>
                  <a:pt x="105718" y="1545237"/>
                  <a:pt x="42293" y="1328405"/>
                </a:cubicBezTo>
                <a:cubicBezTo>
                  <a:pt x="-27533" y="1089681"/>
                  <a:pt x="-9331" y="828017"/>
                  <a:pt x="85309" y="598729"/>
                </a:cubicBezTo>
                <a:cubicBezTo>
                  <a:pt x="86129" y="596744"/>
                  <a:pt x="87057" y="594887"/>
                  <a:pt x="88044" y="593103"/>
                </a:cubicBezTo>
                <a:cubicBezTo>
                  <a:pt x="88620" y="591212"/>
                  <a:pt x="89289" y="589311"/>
                  <a:pt x="90110" y="587400"/>
                </a:cubicBezTo>
                <a:cubicBezTo>
                  <a:pt x="191856" y="350446"/>
                  <a:pt x="378178" y="156921"/>
                  <a:pt x="622692" y="66336"/>
                </a:cubicBezTo>
                <a:cubicBezTo>
                  <a:pt x="760229" y="15383"/>
                  <a:pt x="909127" y="-4630"/>
                  <a:pt x="1057605" y="887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13927567" y="5780645"/>
            <a:ext cx="8760068" cy="7232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9600" u="none">
                <a:solidFill>
                  <a:schemeClr val="dk2"/>
                </a:solidFill>
                <a:latin typeface="Baumans"/>
                <a:ea typeface="Baumans"/>
                <a:cs typeface="Baumans"/>
                <a:sym typeface="Baumans"/>
              </a:rPr>
              <a:t>Biomicrogel</a:t>
            </a:r>
            <a:r>
              <a:rPr b="0" lang="ru-RU" sz="9600" u="none">
                <a:solidFill>
                  <a:schemeClr val="dk2"/>
                </a:solidFill>
                <a:latin typeface="Elsie Swash Caps Black"/>
                <a:ea typeface="Elsie Swash Caps Black"/>
                <a:cs typeface="Elsie Swash Caps Black"/>
                <a:sym typeface="Elsie Swash Caps Black"/>
              </a:rPr>
              <a:t> – Решения для очистки воды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u="none">
                <a:solidFill>
                  <a:schemeClr val="dk2"/>
                </a:solidFill>
                <a:latin typeface="Elsie Swash Caps Black"/>
                <a:ea typeface="Elsie Swash Caps Black"/>
                <a:cs typeface="Elsie Swash Caps Black"/>
                <a:sym typeface="Elsie Swash Caps Black"/>
              </a:rPr>
              <a:t>Работу выполнили: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u="none">
                <a:solidFill>
                  <a:schemeClr val="dk2"/>
                </a:solidFill>
                <a:latin typeface="Elsie Swash Caps Black"/>
                <a:ea typeface="Elsie Swash Caps Black"/>
                <a:cs typeface="Elsie Swash Caps Black"/>
                <a:sym typeface="Elsie Swash Caps Black"/>
              </a:rPr>
              <a:t>Кабалык Андрей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u="none">
                <a:solidFill>
                  <a:schemeClr val="dk2"/>
                </a:solidFill>
                <a:latin typeface="Elsie Swash Caps Black"/>
                <a:ea typeface="Elsie Swash Caps Black"/>
                <a:cs typeface="Elsie Swash Caps Black"/>
                <a:sym typeface="Elsie Swash Caps Black"/>
              </a:rPr>
              <a:t>Степанов Егор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400" u="none">
                <a:solidFill>
                  <a:schemeClr val="dk2"/>
                </a:solidFill>
                <a:latin typeface="Elsie Swash Caps Black"/>
                <a:ea typeface="Elsie Swash Caps Black"/>
                <a:cs typeface="Elsie Swash Caps Black"/>
                <a:sym typeface="Elsie Swash Caps Black"/>
              </a:rPr>
              <a:t>Болорболд Аригуун</a:t>
            </a:r>
            <a:endParaRPr b="0" sz="4400" u="none">
              <a:solidFill>
                <a:schemeClr val="dk2"/>
              </a:solidFill>
              <a:latin typeface="Elsie Swash Caps Black"/>
              <a:ea typeface="Elsie Swash Caps Black"/>
              <a:cs typeface="Elsie Swash Caps Black"/>
              <a:sym typeface="Elsie Swash Caps Black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13927567" y="4939242"/>
            <a:ext cx="876006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6000" u="none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Кейс </a:t>
            </a:r>
            <a:r>
              <a:rPr b="0" lang="ru-RU" sz="6000" u="none">
                <a:solidFill>
                  <a:schemeClr val="dk1"/>
                </a:solidFill>
                <a:latin typeface="Baumans"/>
                <a:ea typeface="Baumans"/>
                <a:cs typeface="Baumans"/>
                <a:sym typeface="Baumans"/>
              </a:rPr>
              <a:t>CleanTech</a:t>
            </a:r>
            <a:endParaRPr b="0" sz="6000" u="none">
              <a:solidFill>
                <a:schemeClr val="dk1"/>
              </a:solidFill>
              <a:latin typeface="Baumans"/>
              <a:ea typeface="Baumans"/>
              <a:cs typeface="Baumans"/>
              <a:sym typeface="Baumans"/>
            </a:endParaRPr>
          </a:p>
        </p:txBody>
      </p:sp>
      <p:pic>
        <p:nvPicPr>
          <p:cNvPr descr="Biomicrogels Group | Oxford" id="53" name="Google Shape;5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1172" y="3450038"/>
            <a:ext cx="6815924" cy="6815924"/>
          </a:xfrm>
          <a:prstGeom prst="ellipse">
            <a:avLst/>
          </a:prstGeom>
          <a:noFill/>
          <a:ln cap="rnd" cmpd="sng" w="190500">
            <a:solidFill>
              <a:srgbClr val="C8C6BD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bl">
              <a:srgbClr val="000000"/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"/>
          <p:cNvSpPr/>
          <p:nvPr/>
        </p:nvSpPr>
        <p:spPr>
          <a:xfrm rot="6300000">
            <a:off x="18198359" y="-4843151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F8F7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1" name="Google Shape;231;p10"/>
          <p:cNvSpPr/>
          <p:nvPr/>
        </p:nvSpPr>
        <p:spPr>
          <a:xfrm>
            <a:off x="20034293" y="10459242"/>
            <a:ext cx="3240194" cy="4161992"/>
          </a:xfrm>
          <a:custGeom>
            <a:rect b="b" l="l" r="r" t="t"/>
            <a:pathLst>
              <a:path extrusionOk="0" h="4161992" w="3240194">
                <a:moveTo>
                  <a:pt x="342582" y="3424323"/>
                </a:moveTo>
                <a:lnTo>
                  <a:pt x="342582" y="3501187"/>
                </a:lnTo>
                <a:lnTo>
                  <a:pt x="876267" y="3501187"/>
                </a:lnTo>
                <a:lnTo>
                  <a:pt x="876267" y="3495566"/>
                </a:lnTo>
                <a:cubicBezTo>
                  <a:pt x="875963" y="3493816"/>
                  <a:pt x="875723" y="3492028"/>
                  <a:pt x="875723" y="3490079"/>
                </a:cubicBezTo>
                <a:lnTo>
                  <a:pt x="875723" y="3435431"/>
                </a:lnTo>
                <a:cubicBezTo>
                  <a:pt x="875723" y="3433662"/>
                  <a:pt x="875939" y="3431931"/>
                  <a:pt x="876267" y="3430238"/>
                </a:cubicBezTo>
                <a:lnTo>
                  <a:pt x="876267" y="3424323"/>
                </a:lnTo>
                <a:close/>
                <a:moveTo>
                  <a:pt x="1382477" y="3411084"/>
                </a:moveTo>
                <a:cubicBezTo>
                  <a:pt x="1349759" y="3412340"/>
                  <a:pt x="1316593" y="3432065"/>
                  <a:pt x="1328023" y="3469631"/>
                </a:cubicBezTo>
                <a:cubicBezTo>
                  <a:pt x="1334909" y="3492237"/>
                  <a:pt x="1360332" y="3504154"/>
                  <a:pt x="1383211" y="3502537"/>
                </a:cubicBezTo>
                <a:cubicBezTo>
                  <a:pt x="1447390" y="3497982"/>
                  <a:pt x="1447543" y="3415421"/>
                  <a:pt x="1382477" y="3411084"/>
                </a:cubicBezTo>
                <a:close/>
                <a:moveTo>
                  <a:pt x="1927069" y="3381192"/>
                </a:moveTo>
                <a:cubicBezTo>
                  <a:pt x="2019156" y="3381192"/>
                  <a:pt x="2019004" y="3523850"/>
                  <a:pt x="1927069" y="3523850"/>
                </a:cubicBezTo>
                <a:cubicBezTo>
                  <a:pt x="1834981" y="3523850"/>
                  <a:pt x="1835133" y="3381192"/>
                  <a:pt x="1927069" y="3381192"/>
                </a:cubicBezTo>
                <a:close/>
                <a:moveTo>
                  <a:pt x="1400794" y="3344311"/>
                </a:moveTo>
                <a:cubicBezTo>
                  <a:pt x="1397441" y="3347840"/>
                  <a:pt x="1394079" y="3351368"/>
                  <a:pt x="1390726" y="3354896"/>
                </a:cubicBezTo>
                <a:cubicBezTo>
                  <a:pt x="1444056" y="3361715"/>
                  <a:pt x="1493082" y="3399738"/>
                  <a:pt x="1490815" y="3458247"/>
                </a:cubicBezTo>
                <a:cubicBezTo>
                  <a:pt x="1488643" y="3514416"/>
                  <a:pt x="1437389" y="3558022"/>
                  <a:pt x="1382735" y="3559686"/>
                </a:cubicBezTo>
                <a:cubicBezTo>
                  <a:pt x="1327556" y="3561369"/>
                  <a:pt x="1268539" y="3520294"/>
                  <a:pt x="1268720" y="3461518"/>
                </a:cubicBezTo>
                <a:cubicBezTo>
                  <a:pt x="1268777" y="3443277"/>
                  <a:pt x="1272559" y="3427290"/>
                  <a:pt x="1279179" y="3413491"/>
                </a:cubicBezTo>
                <a:cubicBezTo>
                  <a:pt x="1267853" y="3405378"/>
                  <a:pt x="1256528" y="3397266"/>
                  <a:pt x="1245203" y="3389153"/>
                </a:cubicBezTo>
                <a:lnTo>
                  <a:pt x="1245203" y="3569282"/>
                </a:lnTo>
                <a:cubicBezTo>
                  <a:pt x="1334548" y="3569016"/>
                  <a:pt x="1423882" y="3568750"/>
                  <a:pt x="1513227" y="3568474"/>
                </a:cubicBezTo>
                <a:cubicBezTo>
                  <a:pt x="1513332" y="3527712"/>
                  <a:pt x="1513427" y="3486950"/>
                  <a:pt x="1513665" y="3446188"/>
                </a:cubicBezTo>
                <a:cubicBezTo>
                  <a:pt x="1513865" y="3412226"/>
                  <a:pt x="1514084" y="3378264"/>
                  <a:pt x="1514561" y="3344311"/>
                </a:cubicBezTo>
                <a:close/>
                <a:moveTo>
                  <a:pt x="2166309" y="3300058"/>
                </a:moveTo>
                <a:cubicBezTo>
                  <a:pt x="2258387" y="3300058"/>
                  <a:pt x="2258234" y="3442716"/>
                  <a:pt x="2166309" y="3442716"/>
                </a:cubicBezTo>
                <a:cubicBezTo>
                  <a:pt x="2074221" y="3442716"/>
                  <a:pt x="2074373" y="3300058"/>
                  <a:pt x="2166309" y="3300058"/>
                </a:cubicBezTo>
                <a:close/>
                <a:moveTo>
                  <a:pt x="2410053" y="3151333"/>
                </a:moveTo>
                <a:cubicBezTo>
                  <a:pt x="2502140" y="3151333"/>
                  <a:pt x="2501988" y="3293991"/>
                  <a:pt x="2410053" y="3293991"/>
                </a:cubicBezTo>
                <a:cubicBezTo>
                  <a:pt x="2317965" y="3293991"/>
                  <a:pt x="2318117" y="3151333"/>
                  <a:pt x="2410053" y="3151333"/>
                </a:cubicBezTo>
                <a:close/>
                <a:moveTo>
                  <a:pt x="450947" y="2782469"/>
                </a:moveTo>
                <a:cubicBezTo>
                  <a:pt x="440777" y="2794404"/>
                  <a:pt x="430606" y="2806340"/>
                  <a:pt x="420435" y="2818276"/>
                </a:cubicBezTo>
                <a:cubicBezTo>
                  <a:pt x="437635" y="2832865"/>
                  <a:pt x="458207" y="2845818"/>
                  <a:pt x="474323" y="2858790"/>
                </a:cubicBezTo>
                <a:cubicBezTo>
                  <a:pt x="526200" y="2900542"/>
                  <a:pt x="578169" y="2942188"/>
                  <a:pt x="630148" y="2983816"/>
                </a:cubicBezTo>
                <a:cubicBezTo>
                  <a:pt x="698189" y="3038311"/>
                  <a:pt x="765693" y="3093633"/>
                  <a:pt x="834315" y="3147425"/>
                </a:cubicBezTo>
                <a:cubicBezTo>
                  <a:pt x="844529" y="3134433"/>
                  <a:pt x="854743" y="3121452"/>
                  <a:pt x="864956" y="3108460"/>
                </a:cubicBezTo>
                <a:cubicBezTo>
                  <a:pt x="725239" y="3002019"/>
                  <a:pt x="587263" y="2893247"/>
                  <a:pt x="450947" y="2782469"/>
                </a:cubicBezTo>
                <a:close/>
                <a:moveTo>
                  <a:pt x="149648" y="2321989"/>
                </a:moveTo>
                <a:cubicBezTo>
                  <a:pt x="137340" y="2339917"/>
                  <a:pt x="125033" y="2357834"/>
                  <a:pt x="112725" y="2375762"/>
                </a:cubicBezTo>
                <a:cubicBezTo>
                  <a:pt x="494179" y="2704254"/>
                  <a:pt x="889097" y="3018481"/>
                  <a:pt x="1298934" y="3310996"/>
                </a:cubicBezTo>
                <a:cubicBezTo>
                  <a:pt x="1311888" y="3295903"/>
                  <a:pt x="1325461" y="3280772"/>
                  <a:pt x="1340672" y="3269245"/>
                </a:cubicBezTo>
                <a:cubicBezTo>
                  <a:pt x="1343653" y="3266106"/>
                  <a:pt x="1346635" y="3262968"/>
                  <a:pt x="1349616" y="3259829"/>
                </a:cubicBezTo>
                <a:cubicBezTo>
                  <a:pt x="1308992" y="3228083"/>
                  <a:pt x="1268377" y="3196337"/>
                  <a:pt x="1227753" y="3164582"/>
                </a:cubicBezTo>
                <a:cubicBezTo>
                  <a:pt x="997229" y="2984424"/>
                  <a:pt x="766707" y="2804257"/>
                  <a:pt x="536184" y="2624090"/>
                </a:cubicBezTo>
                <a:cubicBezTo>
                  <a:pt x="407338" y="2523393"/>
                  <a:pt x="278494" y="2422686"/>
                  <a:pt x="149648" y="2321989"/>
                </a:cubicBezTo>
                <a:close/>
                <a:moveTo>
                  <a:pt x="1181004" y="1668827"/>
                </a:moveTo>
                <a:cubicBezTo>
                  <a:pt x="1114672" y="1741145"/>
                  <a:pt x="1048617" y="1813814"/>
                  <a:pt x="984389" y="1888006"/>
                </a:cubicBezTo>
                <a:cubicBezTo>
                  <a:pt x="1062123" y="1958412"/>
                  <a:pt x="1139695" y="2029142"/>
                  <a:pt x="1215266" y="2101850"/>
                </a:cubicBezTo>
                <a:cubicBezTo>
                  <a:pt x="1281150" y="2024881"/>
                  <a:pt x="1347044" y="1947922"/>
                  <a:pt x="1412929" y="1870963"/>
                </a:cubicBezTo>
                <a:cubicBezTo>
                  <a:pt x="1335624" y="1803581"/>
                  <a:pt x="1258309" y="1736199"/>
                  <a:pt x="1181004" y="1668827"/>
                </a:cubicBezTo>
                <a:close/>
                <a:moveTo>
                  <a:pt x="1223486" y="1409114"/>
                </a:moveTo>
                <a:cubicBezTo>
                  <a:pt x="1195368" y="1441535"/>
                  <a:pt x="1167241" y="1473957"/>
                  <a:pt x="1139123" y="1506378"/>
                </a:cubicBezTo>
                <a:cubicBezTo>
                  <a:pt x="1286884" y="1635160"/>
                  <a:pt x="1434646" y="1763932"/>
                  <a:pt x="1582398" y="1892714"/>
                </a:cubicBezTo>
                <a:cubicBezTo>
                  <a:pt x="1614154" y="1856450"/>
                  <a:pt x="1645910" y="1820177"/>
                  <a:pt x="1677667" y="1783913"/>
                </a:cubicBezTo>
                <a:cubicBezTo>
                  <a:pt x="1525095" y="1660581"/>
                  <a:pt x="1370314" y="1539246"/>
                  <a:pt x="1223486" y="1409114"/>
                </a:cubicBezTo>
                <a:close/>
                <a:moveTo>
                  <a:pt x="2586133" y="1071605"/>
                </a:moveTo>
                <a:cubicBezTo>
                  <a:pt x="2493312" y="1190506"/>
                  <a:pt x="2400500" y="1309406"/>
                  <a:pt x="2307679" y="1428316"/>
                </a:cubicBezTo>
                <a:cubicBezTo>
                  <a:pt x="2450001" y="1542099"/>
                  <a:pt x="2558615" y="1687458"/>
                  <a:pt x="2622451" y="1859142"/>
                </a:cubicBezTo>
                <a:cubicBezTo>
                  <a:pt x="2742552" y="2182147"/>
                  <a:pt x="2683011" y="2568910"/>
                  <a:pt x="2502694" y="2858905"/>
                </a:cubicBezTo>
                <a:cubicBezTo>
                  <a:pt x="2319918" y="3152827"/>
                  <a:pt x="1957730" y="3351939"/>
                  <a:pt x="1609858" y="3346831"/>
                </a:cubicBezTo>
                <a:lnTo>
                  <a:pt x="1609858" y="3617110"/>
                </a:lnTo>
                <a:cubicBezTo>
                  <a:pt x="1609858" y="3642874"/>
                  <a:pt x="1587970" y="3664663"/>
                  <a:pt x="1562233" y="3664663"/>
                </a:cubicBezTo>
                <a:lnTo>
                  <a:pt x="1197578" y="3664663"/>
                </a:lnTo>
                <a:cubicBezTo>
                  <a:pt x="1196711" y="3664663"/>
                  <a:pt x="1195892" y="3664577"/>
                  <a:pt x="1195044" y="3664539"/>
                </a:cubicBezTo>
                <a:cubicBezTo>
                  <a:pt x="862856" y="3665538"/>
                  <a:pt x="530672" y="3666527"/>
                  <a:pt x="198488" y="3667526"/>
                </a:cubicBezTo>
                <a:cubicBezTo>
                  <a:pt x="195039" y="3790611"/>
                  <a:pt x="191589" y="3913686"/>
                  <a:pt x="188140" y="4036771"/>
                </a:cubicBezTo>
                <a:cubicBezTo>
                  <a:pt x="246602" y="4037769"/>
                  <a:pt x="305063" y="4038758"/>
                  <a:pt x="363523" y="4039757"/>
                </a:cubicBezTo>
                <a:cubicBezTo>
                  <a:pt x="689868" y="4045311"/>
                  <a:pt x="1016212" y="4050865"/>
                  <a:pt x="1342558" y="4056429"/>
                </a:cubicBezTo>
                <a:cubicBezTo>
                  <a:pt x="1531486" y="4059644"/>
                  <a:pt x="1720424" y="4062858"/>
                  <a:pt x="1909362" y="4066073"/>
                </a:cubicBezTo>
                <a:lnTo>
                  <a:pt x="1909362" y="3841967"/>
                </a:lnTo>
                <a:cubicBezTo>
                  <a:pt x="1909362" y="3822128"/>
                  <a:pt x="1924040" y="3800245"/>
                  <a:pt x="1944319" y="3796117"/>
                </a:cubicBezTo>
                <a:cubicBezTo>
                  <a:pt x="2194179" y="3745236"/>
                  <a:pt x="2427646" y="3632223"/>
                  <a:pt x="2618851" y="3463107"/>
                </a:cubicBezTo>
                <a:cubicBezTo>
                  <a:pt x="2958065" y="3163079"/>
                  <a:pt x="3145012" y="2719414"/>
                  <a:pt x="3145593" y="2269092"/>
                </a:cubicBezTo>
                <a:cubicBezTo>
                  <a:pt x="3145936" y="2011776"/>
                  <a:pt x="3085376" y="1758064"/>
                  <a:pt x="2963523" y="1530896"/>
                </a:cubicBezTo>
                <a:cubicBezTo>
                  <a:pt x="2867387" y="1351680"/>
                  <a:pt x="2738437" y="1202898"/>
                  <a:pt x="2586133" y="1071605"/>
                </a:cubicBezTo>
                <a:close/>
                <a:moveTo>
                  <a:pt x="2652912" y="816273"/>
                </a:moveTo>
                <a:cubicBezTo>
                  <a:pt x="2627595" y="845129"/>
                  <a:pt x="2602277" y="873984"/>
                  <a:pt x="2576950" y="902839"/>
                </a:cubicBezTo>
                <a:cubicBezTo>
                  <a:pt x="2347808" y="1163962"/>
                  <a:pt x="2118674" y="1425082"/>
                  <a:pt x="1889531" y="1686193"/>
                </a:cubicBezTo>
                <a:cubicBezTo>
                  <a:pt x="1940585" y="1729095"/>
                  <a:pt x="1991639" y="1771997"/>
                  <a:pt x="2042693" y="1814899"/>
                </a:cubicBezTo>
                <a:cubicBezTo>
                  <a:pt x="2054314" y="1795868"/>
                  <a:pt x="2065944" y="1776847"/>
                  <a:pt x="2077564" y="1757817"/>
                </a:cubicBezTo>
                <a:cubicBezTo>
                  <a:pt x="2064686" y="1721325"/>
                  <a:pt x="2048837" y="1683568"/>
                  <a:pt x="2042312" y="1646401"/>
                </a:cubicBezTo>
                <a:cubicBezTo>
                  <a:pt x="2037121" y="1616814"/>
                  <a:pt x="2054790" y="1598735"/>
                  <a:pt x="2071392" y="1577469"/>
                </a:cubicBezTo>
                <a:cubicBezTo>
                  <a:pt x="2267902" y="1325736"/>
                  <a:pt x="2464403" y="1074012"/>
                  <a:pt x="2660913" y="822281"/>
                </a:cubicBezTo>
                <a:cubicBezTo>
                  <a:pt x="2658246" y="820278"/>
                  <a:pt x="2655579" y="818276"/>
                  <a:pt x="2652912" y="816273"/>
                </a:cubicBezTo>
                <a:close/>
                <a:moveTo>
                  <a:pt x="2113759" y="382655"/>
                </a:moveTo>
                <a:cubicBezTo>
                  <a:pt x="1911820" y="615488"/>
                  <a:pt x="1709871" y="848322"/>
                  <a:pt x="1507931" y="1081154"/>
                </a:cubicBezTo>
                <a:cubicBezTo>
                  <a:pt x="1433865" y="1166558"/>
                  <a:pt x="1359789" y="1251953"/>
                  <a:pt x="1285722" y="1337357"/>
                </a:cubicBezTo>
                <a:cubicBezTo>
                  <a:pt x="1432474" y="1467794"/>
                  <a:pt x="1587322" y="1589281"/>
                  <a:pt x="1740055" y="1712651"/>
                </a:cubicBezTo>
                <a:cubicBezTo>
                  <a:pt x="1756105" y="1694325"/>
                  <a:pt x="1772155" y="1675988"/>
                  <a:pt x="1788204" y="1657652"/>
                </a:cubicBezTo>
                <a:cubicBezTo>
                  <a:pt x="1788214" y="1657652"/>
                  <a:pt x="1788214" y="1657652"/>
                  <a:pt x="1788214" y="1657652"/>
                </a:cubicBezTo>
                <a:cubicBezTo>
                  <a:pt x="1975085" y="1444217"/>
                  <a:pt x="2161946" y="1230792"/>
                  <a:pt x="2348817" y="1017367"/>
                </a:cubicBezTo>
                <a:cubicBezTo>
                  <a:pt x="2425179" y="930139"/>
                  <a:pt x="2501551" y="842914"/>
                  <a:pt x="2577922" y="755690"/>
                </a:cubicBezTo>
                <a:cubicBezTo>
                  <a:pt x="2419597" y="635858"/>
                  <a:pt x="2264711" y="511645"/>
                  <a:pt x="2113759" y="382655"/>
                </a:cubicBezTo>
                <a:close/>
                <a:moveTo>
                  <a:pt x="2266807" y="206197"/>
                </a:moveTo>
                <a:cubicBezTo>
                  <a:pt x="2236498" y="241136"/>
                  <a:pt x="2206199" y="276076"/>
                  <a:pt x="2175891" y="311014"/>
                </a:cubicBezTo>
                <a:cubicBezTo>
                  <a:pt x="2326862" y="440206"/>
                  <a:pt x="2481662" y="564774"/>
                  <a:pt x="2640282" y="684461"/>
                </a:cubicBezTo>
                <a:cubicBezTo>
                  <a:pt x="2667581" y="653285"/>
                  <a:pt x="2694880" y="622109"/>
                  <a:pt x="2722178" y="590932"/>
                </a:cubicBezTo>
                <a:cubicBezTo>
                  <a:pt x="2697051" y="569706"/>
                  <a:pt x="2671924" y="548480"/>
                  <a:pt x="2646807" y="527255"/>
                </a:cubicBezTo>
                <a:cubicBezTo>
                  <a:pt x="2646807" y="527252"/>
                  <a:pt x="2646797" y="527250"/>
                  <a:pt x="2646797" y="527247"/>
                </a:cubicBezTo>
                <a:cubicBezTo>
                  <a:pt x="2646797" y="527245"/>
                  <a:pt x="2646797" y="527243"/>
                  <a:pt x="2646788" y="527242"/>
                </a:cubicBezTo>
                <a:cubicBezTo>
                  <a:pt x="2520134" y="420227"/>
                  <a:pt x="2393470" y="313212"/>
                  <a:pt x="2266807" y="206197"/>
                </a:cubicBezTo>
                <a:close/>
                <a:moveTo>
                  <a:pt x="2528697" y="111100"/>
                </a:moveTo>
                <a:cubicBezTo>
                  <a:pt x="2494988" y="146007"/>
                  <a:pt x="2462069" y="181706"/>
                  <a:pt x="2430018" y="218142"/>
                </a:cubicBezTo>
                <a:cubicBezTo>
                  <a:pt x="2513962" y="284697"/>
                  <a:pt x="2598410" y="351940"/>
                  <a:pt x="2677001" y="424720"/>
                </a:cubicBezTo>
                <a:cubicBezTo>
                  <a:pt x="2709882" y="386311"/>
                  <a:pt x="2742762" y="347901"/>
                  <a:pt x="2775642" y="309491"/>
                </a:cubicBezTo>
                <a:cubicBezTo>
                  <a:pt x="2693327" y="243360"/>
                  <a:pt x="2611012" y="177230"/>
                  <a:pt x="2528697" y="111100"/>
                </a:cubicBezTo>
                <a:close/>
                <a:moveTo>
                  <a:pt x="2524493" y="37"/>
                </a:moveTo>
                <a:cubicBezTo>
                  <a:pt x="2536367" y="508"/>
                  <a:pt x="2548276" y="5465"/>
                  <a:pt x="2558272" y="13495"/>
                </a:cubicBezTo>
                <a:cubicBezTo>
                  <a:pt x="2664552" y="98879"/>
                  <a:pt x="2770832" y="184263"/>
                  <a:pt x="2877112" y="269647"/>
                </a:cubicBezTo>
                <a:cubicBezTo>
                  <a:pt x="2898381" y="286739"/>
                  <a:pt x="2892418" y="319007"/>
                  <a:pt x="2877112" y="336896"/>
                </a:cubicBezTo>
                <a:cubicBezTo>
                  <a:pt x="2833925" y="387338"/>
                  <a:pt x="2790739" y="437781"/>
                  <a:pt x="2747553" y="488224"/>
                </a:cubicBezTo>
                <a:cubicBezTo>
                  <a:pt x="2772832" y="509575"/>
                  <a:pt x="2798102" y="530926"/>
                  <a:pt x="2823372" y="552277"/>
                </a:cubicBezTo>
                <a:cubicBezTo>
                  <a:pt x="2844060" y="569760"/>
                  <a:pt x="2839212" y="601429"/>
                  <a:pt x="2823372" y="619526"/>
                </a:cubicBezTo>
                <a:lnTo>
                  <a:pt x="2714273" y="744128"/>
                </a:lnTo>
                <a:cubicBezTo>
                  <a:pt x="2726788" y="753528"/>
                  <a:pt x="2739304" y="762926"/>
                  <a:pt x="2751820" y="772324"/>
                </a:cubicBezTo>
                <a:cubicBezTo>
                  <a:pt x="2778490" y="792350"/>
                  <a:pt x="2781871" y="820862"/>
                  <a:pt x="2761459" y="847009"/>
                </a:cubicBezTo>
                <a:cubicBezTo>
                  <a:pt x="2735142" y="880722"/>
                  <a:pt x="2708824" y="914435"/>
                  <a:pt x="2682506" y="948148"/>
                </a:cubicBezTo>
                <a:cubicBezTo>
                  <a:pt x="2669857" y="964346"/>
                  <a:pt x="2657218" y="980552"/>
                  <a:pt x="2644568" y="996758"/>
                </a:cubicBezTo>
                <a:cubicBezTo>
                  <a:pt x="2839450" y="1163220"/>
                  <a:pt x="2998003" y="1361086"/>
                  <a:pt x="3101673" y="1597945"/>
                </a:cubicBezTo>
                <a:cubicBezTo>
                  <a:pt x="3304661" y="2061696"/>
                  <a:pt x="3281686" y="2607152"/>
                  <a:pt x="3051619" y="3057037"/>
                </a:cubicBezTo>
                <a:cubicBezTo>
                  <a:pt x="2840603" y="3469669"/>
                  <a:pt x="2457107" y="3776782"/>
                  <a:pt x="2004612" y="3880161"/>
                </a:cubicBezTo>
                <a:lnTo>
                  <a:pt x="2004612" y="4114434"/>
                </a:lnTo>
                <a:cubicBezTo>
                  <a:pt x="2004612" y="4139846"/>
                  <a:pt x="1982724" y="4162423"/>
                  <a:pt x="1956987" y="4161986"/>
                </a:cubicBezTo>
                <a:cubicBezTo>
                  <a:pt x="1882206" y="4160721"/>
                  <a:pt x="1807435" y="4159447"/>
                  <a:pt x="1732664" y="4158172"/>
                </a:cubicBezTo>
                <a:cubicBezTo>
                  <a:pt x="1406318" y="4152618"/>
                  <a:pt x="1079973" y="4147064"/>
                  <a:pt x="753634" y="4141501"/>
                </a:cubicBezTo>
                <a:cubicBezTo>
                  <a:pt x="548825" y="4138020"/>
                  <a:pt x="344016" y="4134529"/>
                  <a:pt x="139207" y="4131048"/>
                </a:cubicBezTo>
                <a:cubicBezTo>
                  <a:pt x="114000" y="4130611"/>
                  <a:pt x="90852" y="4109507"/>
                  <a:pt x="91582" y="4083496"/>
                </a:cubicBezTo>
                <a:cubicBezTo>
                  <a:pt x="95910" y="3929026"/>
                  <a:pt x="100239" y="3774576"/>
                  <a:pt x="104568" y="3620116"/>
                </a:cubicBezTo>
                <a:cubicBezTo>
                  <a:pt x="105292" y="3594295"/>
                  <a:pt x="125915" y="3572639"/>
                  <a:pt x="152193" y="3572563"/>
                </a:cubicBezTo>
                <a:cubicBezTo>
                  <a:pt x="210715" y="3572383"/>
                  <a:pt x="269235" y="3572211"/>
                  <a:pt x="327756" y="3572031"/>
                </a:cubicBezTo>
                <a:cubicBezTo>
                  <a:pt x="601823" y="3571213"/>
                  <a:pt x="875890" y="3570385"/>
                  <a:pt x="1149953" y="3569568"/>
                </a:cubicBezTo>
                <a:lnTo>
                  <a:pt x="1149953" y="3518610"/>
                </a:lnTo>
                <a:lnTo>
                  <a:pt x="933418" y="3518610"/>
                </a:lnTo>
                <a:lnTo>
                  <a:pt x="933418" y="3529718"/>
                </a:lnTo>
                <a:cubicBezTo>
                  <a:pt x="933418" y="3545183"/>
                  <a:pt x="920290" y="3558250"/>
                  <a:pt x="904843" y="3558250"/>
                </a:cubicBezTo>
                <a:lnTo>
                  <a:pt x="314008" y="3558250"/>
                </a:lnTo>
                <a:cubicBezTo>
                  <a:pt x="305539" y="3558250"/>
                  <a:pt x="299115" y="3555149"/>
                  <a:pt x="294545" y="3550508"/>
                </a:cubicBezTo>
                <a:cubicBezTo>
                  <a:pt x="294351" y="3550347"/>
                  <a:pt x="294180" y="3550156"/>
                  <a:pt x="293991" y="3549985"/>
                </a:cubicBezTo>
                <a:cubicBezTo>
                  <a:pt x="293687" y="3549662"/>
                  <a:pt x="293358" y="3549358"/>
                  <a:pt x="293072" y="3549015"/>
                </a:cubicBezTo>
                <a:cubicBezTo>
                  <a:pt x="288487" y="3544460"/>
                  <a:pt x="285433" y="3538088"/>
                  <a:pt x="285433" y="3529718"/>
                </a:cubicBezTo>
                <a:lnTo>
                  <a:pt x="285433" y="3395792"/>
                </a:lnTo>
                <a:cubicBezTo>
                  <a:pt x="285433" y="3380337"/>
                  <a:pt x="298560" y="3367260"/>
                  <a:pt x="314008" y="3367260"/>
                </a:cubicBezTo>
                <a:lnTo>
                  <a:pt x="904843" y="3367260"/>
                </a:lnTo>
                <a:cubicBezTo>
                  <a:pt x="920326" y="3367260"/>
                  <a:pt x="933418" y="3380365"/>
                  <a:pt x="933418" y="3395792"/>
                </a:cubicBezTo>
                <a:lnTo>
                  <a:pt x="933418" y="3406900"/>
                </a:lnTo>
                <a:lnTo>
                  <a:pt x="1149953" y="3406900"/>
                </a:lnTo>
                <a:lnTo>
                  <a:pt x="1149953" y="3320468"/>
                </a:lnTo>
                <a:cubicBezTo>
                  <a:pt x="1069467" y="3262007"/>
                  <a:pt x="989533" y="3202738"/>
                  <a:pt x="910158" y="3142717"/>
                </a:cubicBezTo>
                <a:cubicBezTo>
                  <a:pt x="893207" y="3164277"/>
                  <a:pt x="876256" y="3185828"/>
                  <a:pt x="859305" y="3207389"/>
                </a:cubicBezTo>
                <a:cubicBezTo>
                  <a:pt x="848858" y="3220675"/>
                  <a:pt x="829924" y="3215929"/>
                  <a:pt x="818894" y="3207389"/>
                </a:cubicBezTo>
                <a:cubicBezTo>
                  <a:pt x="741584" y="3147548"/>
                  <a:pt x="666040" y="3085274"/>
                  <a:pt x="589737" y="3024169"/>
                </a:cubicBezTo>
                <a:cubicBezTo>
                  <a:pt x="536830" y="2981790"/>
                  <a:pt x="483930" y="2939411"/>
                  <a:pt x="431130" y="2896899"/>
                </a:cubicBezTo>
                <a:cubicBezTo>
                  <a:pt x="409362" y="2879371"/>
                  <a:pt x="379138" y="2861995"/>
                  <a:pt x="361392" y="2840140"/>
                </a:cubicBezTo>
                <a:cubicBezTo>
                  <a:pt x="356981" y="2834710"/>
                  <a:pt x="354935" y="2828832"/>
                  <a:pt x="354614" y="2823069"/>
                </a:cubicBezTo>
                <a:cubicBezTo>
                  <a:pt x="353405" y="2815423"/>
                  <a:pt x="355105" y="2807168"/>
                  <a:pt x="361392" y="2799787"/>
                </a:cubicBezTo>
                <a:cubicBezTo>
                  <a:pt x="376522" y="2782041"/>
                  <a:pt x="391652" y="2764285"/>
                  <a:pt x="406783" y="2746529"/>
                </a:cubicBezTo>
                <a:cubicBezTo>
                  <a:pt x="274898" y="2638651"/>
                  <a:pt x="144580" y="2528919"/>
                  <a:pt x="15815" y="2417579"/>
                </a:cubicBezTo>
                <a:cubicBezTo>
                  <a:pt x="6676" y="2409676"/>
                  <a:pt x="2008" y="2400736"/>
                  <a:pt x="674" y="2391777"/>
                </a:cubicBezTo>
                <a:cubicBezTo>
                  <a:pt x="-1227" y="2381972"/>
                  <a:pt x="758" y="2371035"/>
                  <a:pt x="8368" y="2359955"/>
                </a:cubicBezTo>
                <a:cubicBezTo>
                  <a:pt x="38188" y="2316530"/>
                  <a:pt x="68008" y="2273105"/>
                  <a:pt x="97828" y="2229690"/>
                </a:cubicBezTo>
                <a:cubicBezTo>
                  <a:pt x="116724" y="2202166"/>
                  <a:pt x="147402" y="2200350"/>
                  <a:pt x="172626" y="2220065"/>
                </a:cubicBezTo>
                <a:cubicBezTo>
                  <a:pt x="225468" y="2261360"/>
                  <a:pt x="278310" y="2302654"/>
                  <a:pt x="331151" y="2343959"/>
                </a:cubicBezTo>
                <a:cubicBezTo>
                  <a:pt x="561673" y="2524125"/>
                  <a:pt x="792196" y="2704283"/>
                  <a:pt x="1022718" y="2884450"/>
                </a:cubicBezTo>
                <a:cubicBezTo>
                  <a:pt x="1166355" y="2996712"/>
                  <a:pt x="1309992" y="3108974"/>
                  <a:pt x="1453629" y="3221236"/>
                </a:cubicBezTo>
                <a:cubicBezTo>
                  <a:pt x="1462335" y="3228036"/>
                  <a:pt x="1466516" y="3238003"/>
                  <a:pt x="1467307" y="3248521"/>
                </a:cubicBezTo>
                <a:cubicBezTo>
                  <a:pt x="1498968" y="3248702"/>
                  <a:pt x="1530639" y="3249206"/>
                  <a:pt x="1562233" y="3249206"/>
                </a:cubicBezTo>
                <a:cubicBezTo>
                  <a:pt x="1565662" y="3249206"/>
                  <a:pt x="1569015" y="3249644"/>
                  <a:pt x="1572263" y="3250376"/>
                </a:cubicBezTo>
                <a:cubicBezTo>
                  <a:pt x="1759848" y="3261132"/>
                  <a:pt x="1941890" y="3208073"/>
                  <a:pt x="2102167" y="3111408"/>
                </a:cubicBezTo>
                <a:cubicBezTo>
                  <a:pt x="2247462" y="3023779"/>
                  <a:pt x="2371220" y="2907284"/>
                  <a:pt x="2451535" y="2756933"/>
                </a:cubicBezTo>
                <a:cubicBezTo>
                  <a:pt x="2527268" y="2615160"/>
                  <a:pt x="2576484" y="2450371"/>
                  <a:pt x="2587476" y="2289863"/>
                </a:cubicBezTo>
                <a:cubicBezTo>
                  <a:pt x="2608154" y="1988161"/>
                  <a:pt x="2489444" y="1690863"/>
                  <a:pt x="2249681" y="1502602"/>
                </a:cubicBezTo>
                <a:cubicBezTo>
                  <a:pt x="2213400" y="1549080"/>
                  <a:pt x="2177129" y="1595548"/>
                  <a:pt x="2140848" y="1642026"/>
                </a:cubicBezTo>
                <a:cubicBezTo>
                  <a:pt x="2146440" y="1659545"/>
                  <a:pt x="2152040" y="1677063"/>
                  <a:pt x="2157641" y="1694581"/>
                </a:cubicBezTo>
                <a:cubicBezTo>
                  <a:pt x="2165156" y="1718082"/>
                  <a:pt x="2182368" y="1750969"/>
                  <a:pt x="2175691" y="1776324"/>
                </a:cubicBezTo>
                <a:cubicBezTo>
                  <a:pt x="2169328" y="1800500"/>
                  <a:pt x="2148487" y="1824352"/>
                  <a:pt x="2135733" y="1845228"/>
                </a:cubicBezTo>
                <a:cubicBezTo>
                  <a:pt x="2122379" y="1867083"/>
                  <a:pt x="2109025" y="1888938"/>
                  <a:pt x="2095671" y="1910793"/>
                </a:cubicBezTo>
                <a:cubicBezTo>
                  <a:pt x="2078650" y="1938659"/>
                  <a:pt x="2044398" y="1940181"/>
                  <a:pt x="2020881" y="1920418"/>
                </a:cubicBezTo>
                <a:cubicBezTo>
                  <a:pt x="1956254" y="1866113"/>
                  <a:pt x="1891636" y="1811817"/>
                  <a:pt x="1827009" y="1757512"/>
                </a:cubicBezTo>
                <a:cubicBezTo>
                  <a:pt x="1758210" y="1836098"/>
                  <a:pt x="1689401" y="1914673"/>
                  <a:pt x="1620602" y="1993259"/>
                </a:cubicBezTo>
                <a:cubicBezTo>
                  <a:pt x="1602753" y="2013649"/>
                  <a:pt x="1571625" y="2009274"/>
                  <a:pt x="1553251" y="1993259"/>
                </a:cubicBezTo>
                <a:cubicBezTo>
                  <a:pt x="1530324" y="1973277"/>
                  <a:pt x="1507398" y="1953295"/>
                  <a:pt x="1484471" y="1933314"/>
                </a:cubicBezTo>
                <a:cubicBezTo>
                  <a:pt x="1407042" y="2023759"/>
                  <a:pt x="1329614" y="2114194"/>
                  <a:pt x="1252194" y="2204639"/>
                </a:cubicBezTo>
                <a:cubicBezTo>
                  <a:pt x="1235316" y="2224354"/>
                  <a:pt x="1202121" y="2221606"/>
                  <a:pt x="1184843" y="2204639"/>
                </a:cubicBezTo>
                <a:cubicBezTo>
                  <a:pt x="1087374" y="2108944"/>
                  <a:pt x="985647" y="2017415"/>
                  <a:pt x="884436" y="1925706"/>
                </a:cubicBezTo>
                <a:cubicBezTo>
                  <a:pt x="865242" y="1908311"/>
                  <a:pt x="866201" y="1886351"/>
                  <a:pt x="877081" y="1869822"/>
                </a:cubicBezTo>
                <a:cubicBezTo>
                  <a:pt x="878933" y="1865951"/>
                  <a:pt x="881317" y="1862128"/>
                  <a:pt x="884436" y="1858457"/>
                </a:cubicBezTo>
                <a:cubicBezTo>
                  <a:pt x="957300" y="1772653"/>
                  <a:pt x="1033196" y="1689322"/>
                  <a:pt x="1109291" y="1606324"/>
                </a:cubicBezTo>
                <a:cubicBezTo>
                  <a:pt x="1085716" y="1585781"/>
                  <a:pt x="1062133" y="1565229"/>
                  <a:pt x="1038558" y="1544677"/>
                </a:cubicBezTo>
                <a:cubicBezTo>
                  <a:pt x="1018060" y="1526816"/>
                  <a:pt x="1022604" y="1495821"/>
                  <a:pt x="1038558" y="1477428"/>
                </a:cubicBezTo>
                <a:cubicBezTo>
                  <a:pt x="1087479" y="1421021"/>
                  <a:pt x="1136408" y="1364605"/>
                  <a:pt x="1185329" y="1308198"/>
                </a:cubicBezTo>
                <a:lnTo>
                  <a:pt x="1825914" y="569627"/>
                </a:lnTo>
                <a:cubicBezTo>
                  <a:pt x="1959921" y="415120"/>
                  <a:pt x="2093928" y="260614"/>
                  <a:pt x="2227935" y="106108"/>
                </a:cubicBezTo>
                <a:cubicBezTo>
                  <a:pt x="2245423" y="85944"/>
                  <a:pt x="2267988" y="87336"/>
                  <a:pt x="2284628" y="99122"/>
                </a:cubicBezTo>
                <a:cubicBezTo>
                  <a:pt x="2288257" y="100924"/>
                  <a:pt x="2291839" y="103190"/>
                  <a:pt x="2295287" y="106108"/>
                </a:cubicBezTo>
                <a:cubicBezTo>
                  <a:pt x="2315718" y="123370"/>
                  <a:pt x="2336149" y="140633"/>
                  <a:pt x="2356590" y="157895"/>
                </a:cubicBezTo>
                <a:cubicBezTo>
                  <a:pt x="2399871" y="108415"/>
                  <a:pt x="2444572" y="60102"/>
                  <a:pt x="2490921" y="13495"/>
                </a:cubicBezTo>
                <a:cubicBezTo>
                  <a:pt x="2500780" y="3581"/>
                  <a:pt x="2512619" y="-434"/>
                  <a:pt x="2524493" y="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2" name="Google Shape;232;p10"/>
          <p:cNvSpPr/>
          <p:nvPr/>
        </p:nvSpPr>
        <p:spPr>
          <a:xfrm flipH="1" rot="1800000">
            <a:off x="500338" y="-2559035"/>
            <a:ext cx="4850315" cy="5401887"/>
          </a:xfrm>
          <a:custGeom>
            <a:rect b="b" l="l" r="r" t="t"/>
            <a:pathLst>
              <a:path extrusionOk="0" h="5401887" w="4850315">
                <a:moveTo>
                  <a:pt x="2876383" y="4119549"/>
                </a:moveTo>
                <a:cubicBezTo>
                  <a:pt x="2698697" y="4093841"/>
                  <a:pt x="2543245" y="4080982"/>
                  <a:pt x="2421451" y="4080982"/>
                </a:cubicBezTo>
                <a:cubicBezTo>
                  <a:pt x="2305009" y="4080982"/>
                  <a:pt x="2219362" y="4092743"/>
                  <a:pt x="2174381" y="4116333"/>
                </a:cubicBezTo>
                <a:cubicBezTo>
                  <a:pt x="2095503" y="4157702"/>
                  <a:pt x="2037374" y="4227398"/>
                  <a:pt x="2010757" y="4312572"/>
                </a:cubicBezTo>
                <a:cubicBezTo>
                  <a:pt x="1992987" y="4369557"/>
                  <a:pt x="1991069" y="4428864"/>
                  <a:pt x="2003885" y="4485597"/>
                </a:cubicBezTo>
                <a:cubicBezTo>
                  <a:pt x="2167420" y="4365999"/>
                  <a:pt x="2353711" y="4274555"/>
                  <a:pt x="2559179" y="4213532"/>
                </a:cubicBezTo>
                <a:cubicBezTo>
                  <a:pt x="2596191" y="4202607"/>
                  <a:pt x="2635580" y="4223771"/>
                  <a:pt x="2646617" y="4261147"/>
                </a:cubicBezTo>
                <a:cubicBezTo>
                  <a:pt x="2657665" y="4298477"/>
                  <a:pt x="2636414" y="4337729"/>
                  <a:pt x="2599126" y="4348792"/>
                </a:cubicBezTo>
                <a:cubicBezTo>
                  <a:pt x="2523361" y="4371296"/>
                  <a:pt x="2450692" y="4398536"/>
                  <a:pt x="2380875" y="4429745"/>
                </a:cubicBezTo>
                <a:lnTo>
                  <a:pt x="2469821" y="4457648"/>
                </a:lnTo>
                <a:cubicBezTo>
                  <a:pt x="2506870" y="4469272"/>
                  <a:pt x="2527528" y="4508845"/>
                  <a:pt x="2515944" y="4546037"/>
                </a:cubicBezTo>
                <a:cubicBezTo>
                  <a:pt x="2506504" y="4576195"/>
                  <a:pt x="2478747" y="4595484"/>
                  <a:pt x="2448798" y="4595484"/>
                </a:cubicBezTo>
                <a:cubicBezTo>
                  <a:pt x="2441835" y="4595484"/>
                  <a:pt x="2434770" y="4594476"/>
                  <a:pt x="2427763" y="4592268"/>
                </a:cubicBezTo>
                <a:lnTo>
                  <a:pt x="2218484" y="4526612"/>
                </a:lnTo>
                <a:cubicBezTo>
                  <a:pt x="2213849" y="4525159"/>
                  <a:pt x="2209467" y="4523271"/>
                  <a:pt x="2205370" y="4520994"/>
                </a:cubicBezTo>
                <a:cubicBezTo>
                  <a:pt x="2156622" y="4550281"/>
                  <a:pt x="2109838" y="4582064"/>
                  <a:pt x="2064949" y="4616122"/>
                </a:cubicBezTo>
                <a:cubicBezTo>
                  <a:pt x="2106368" y="4670258"/>
                  <a:pt x="2163060" y="4710483"/>
                  <a:pt x="2229337" y="4731293"/>
                </a:cubicBezTo>
                <a:cubicBezTo>
                  <a:pt x="2314266" y="4757972"/>
                  <a:pt x="2404501" y="4749884"/>
                  <a:pt x="2483460" y="4708469"/>
                </a:cubicBezTo>
                <a:cubicBezTo>
                  <a:pt x="2575397" y="4660271"/>
                  <a:pt x="2724036" y="4443462"/>
                  <a:pt x="2881097" y="4128506"/>
                </a:cubicBezTo>
                <a:cubicBezTo>
                  <a:pt x="2881462" y="4127773"/>
                  <a:pt x="2882512" y="4125703"/>
                  <a:pt x="2881006" y="4122855"/>
                </a:cubicBezTo>
                <a:cubicBezTo>
                  <a:pt x="2879533" y="4120018"/>
                  <a:pt x="2877251" y="4119685"/>
                  <a:pt x="2876383" y="4119549"/>
                </a:cubicBezTo>
                <a:close/>
                <a:moveTo>
                  <a:pt x="2960381" y="4005593"/>
                </a:moveTo>
                <a:cubicBezTo>
                  <a:pt x="2979133" y="4018904"/>
                  <a:pt x="2994786" y="4036594"/>
                  <a:pt x="3005687" y="4057484"/>
                </a:cubicBezTo>
                <a:cubicBezTo>
                  <a:pt x="3027532" y="4099264"/>
                  <a:pt x="3027989" y="4149397"/>
                  <a:pt x="3006965" y="4191544"/>
                </a:cubicBezTo>
                <a:cubicBezTo>
                  <a:pt x="2883254" y="4439653"/>
                  <a:pt x="2703331" y="4752366"/>
                  <a:pt x="2548689" y="4833445"/>
                </a:cubicBezTo>
                <a:cubicBezTo>
                  <a:pt x="2479888" y="4869539"/>
                  <a:pt x="2405003" y="4887810"/>
                  <a:pt x="2329514" y="4887811"/>
                </a:cubicBezTo>
                <a:cubicBezTo>
                  <a:pt x="2281886" y="4887810"/>
                  <a:pt x="2234017" y="4880557"/>
                  <a:pt x="2187291" y="4865913"/>
                </a:cubicBezTo>
                <a:cubicBezTo>
                  <a:pt x="2099293" y="4838285"/>
                  <a:pt x="2023163" y="4786619"/>
                  <a:pt x="1965479" y="4717256"/>
                </a:cubicBezTo>
                <a:cubicBezTo>
                  <a:pt x="1954089" y="4744701"/>
                  <a:pt x="1948656" y="4781413"/>
                  <a:pt x="1964498" y="4828948"/>
                </a:cubicBezTo>
                <a:cubicBezTo>
                  <a:pt x="1976825" y="4865913"/>
                  <a:pt x="1956896" y="4905851"/>
                  <a:pt x="1920066" y="4918207"/>
                </a:cubicBezTo>
                <a:cubicBezTo>
                  <a:pt x="1912647" y="4920679"/>
                  <a:pt x="1905136" y="4921834"/>
                  <a:pt x="1897762" y="4921834"/>
                </a:cubicBezTo>
                <a:cubicBezTo>
                  <a:pt x="1868316" y="4921834"/>
                  <a:pt x="1840878" y="4903185"/>
                  <a:pt x="1831028" y="4873669"/>
                </a:cubicBezTo>
                <a:cubicBezTo>
                  <a:pt x="1786972" y="4741566"/>
                  <a:pt x="1834566" y="4640192"/>
                  <a:pt x="1886373" y="4582041"/>
                </a:cubicBezTo>
                <a:cubicBezTo>
                  <a:pt x="1848182" y="4482475"/>
                  <a:pt x="1844233" y="4373744"/>
                  <a:pt x="1876511" y="4270425"/>
                </a:cubicBezTo>
                <a:cubicBezTo>
                  <a:pt x="1914347" y="4149305"/>
                  <a:pt x="1996980" y="4050185"/>
                  <a:pt x="2109153" y="3991369"/>
                </a:cubicBezTo>
                <a:cubicBezTo>
                  <a:pt x="2263921" y="3910188"/>
                  <a:pt x="2622762" y="3940311"/>
                  <a:pt x="2896482" y="3979975"/>
                </a:cubicBezTo>
                <a:cubicBezTo>
                  <a:pt x="2919777" y="3983350"/>
                  <a:pt x="2941628" y="3992282"/>
                  <a:pt x="2960381" y="4005593"/>
                </a:cubicBezTo>
                <a:close/>
                <a:moveTo>
                  <a:pt x="3883696" y="3851499"/>
                </a:moveTo>
                <a:cubicBezTo>
                  <a:pt x="3787503" y="3884608"/>
                  <a:pt x="3668826" y="3909594"/>
                  <a:pt x="3499506" y="3909594"/>
                </a:cubicBezTo>
                <a:cubicBezTo>
                  <a:pt x="3218356" y="3909594"/>
                  <a:pt x="3076178" y="3841832"/>
                  <a:pt x="2938713" y="3776312"/>
                </a:cubicBezTo>
                <a:cubicBezTo>
                  <a:pt x="2809683" y="3714786"/>
                  <a:pt x="2687798" y="3656668"/>
                  <a:pt x="2438401" y="3656668"/>
                </a:cubicBezTo>
                <a:cubicBezTo>
                  <a:pt x="2189037" y="3656668"/>
                  <a:pt x="2067198" y="3714786"/>
                  <a:pt x="1938167" y="3776266"/>
                </a:cubicBezTo>
                <a:cubicBezTo>
                  <a:pt x="1800703" y="3841832"/>
                  <a:pt x="1658570" y="3909594"/>
                  <a:pt x="1377420" y="3909594"/>
                </a:cubicBezTo>
                <a:cubicBezTo>
                  <a:pt x="1210109" y="3909594"/>
                  <a:pt x="1093092" y="3885397"/>
                  <a:pt x="998385" y="3853272"/>
                </a:cubicBezTo>
                <a:cubicBezTo>
                  <a:pt x="999012" y="3876325"/>
                  <a:pt x="999725" y="3899388"/>
                  <a:pt x="1001414" y="3922590"/>
                </a:cubicBezTo>
                <a:cubicBezTo>
                  <a:pt x="1053403" y="4634735"/>
                  <a:pt x="1628620" y="5208555"/>
                  <a:pt x="2339457" y="5257314"/>
                </a:cubicBezTo>
                <a:cubicBezTo>
                  <a:pt x="2744877" y="5284862"/>
                  <a:pt x="3130826" y="5148001"/>
                  <a:pt x="3426220" y="4871461"/>
                </a:cubicBezTo>
                <a:cubicBezTo>
                  <a:pt x="3708386" y="4607301"/>
                  <a:pt x="3873516" y="4237340"/>
                  <a:pt x="3883696" y="3851499"/>
                </a:cubicBezTo>
                <a:close/>
                <a:moveTo>
                  <a:pt x="607060" y="1909136"/>
                </a:moveTo>
                <a:cubicBezTo>
                  <a:pt x="591223" y="1902708"/>
                  <a:pt x="574379" y="1899493"/>
                  <a:pt x="557522" y="1899493"/>
                </a:cubicBezTo>
                <a:cubicBezTo>
                  <a:pt x="523856" y="1899493"/>
                  <a:pt x="490189" y="1912352"/>
                  <a:pt x="464538" y="1938059"/>
                </a:cubicBezTo>
                <a:lnTo>
                  <a:pt x="179083" y="2224184"/>
                </a:lnTo>
                <a:cubicBezTo>
                  <a:pt x="127829" y="2275609"/>
                  <a:pt x="127829" y="2359217"/>
                  <a:pt x="179084" y="2410642"/>
                </a:cubicBezTo>
                <a:cubicBezTo>
                  <a:pt x="230308" y="2461987"/>
                  <a:pt x="313480" y="2462032"/>
                  <a:pt x="364803" y="2410847"/>
                </a:cubicBezTo>
                <a:lnTo>
                  <a:pt x="650755" y="2124219"/>
                </a:lnTo>
                <a:cubicBezTo>
                  <a:pt x="701777" y="2072816"/>
                  <a:pt x="701729" y="1989358"/>
                  <a:pt x="650551" y="1938059"/>
                </a:cubicBezTo>
                <a:cubicBezTo>
                  <a:pt x="637725" y="1925205"/>
                  <a:pt x="622896" y="1915564"/>
                  <a:pt x="607060" y="1909136"/>
                </a:cubicBezTo>
                <a:close/>
                <a:moveTo>
                  <a:pt x="2826521" y="2770192"/>
                </a:moveTo>
                <a:cubicBezTo>
                  <a:pt x="2801101" y="2759395"/>
                  <a:pt x="2773165" y="2753420"/>
                  <a:pt x="2743861" y="2753420"/>
                </a:cubicBezTo>
                <a:cubicBezTo>
                  <a:pt x="2626654" y="2753420"/>
                  <a:pt x="2531282" y="2849016"/>
                  <a:pt x="2531283" y="2966499"/>
                </a:cubicBezTo>
                <a:cubicBezTo>
                  <a:pt x="2531283" y="3083992"/>
                  <a:pt x="2626653" y="3179543"/>
                  <a:pt x="2743860" y="3179543"/>
                </a:cubicBezTo>
                <a:cubicBezTo>
                  <a:pt x="2861077" y="3179543"/>
                  <a:pt x="2956403" y="3083992"/>
                  <a:pt x="2956403" y="2966499"/>
                </a:cubicBezTo>
                <a:cubicBezTo>
                  <a:pt x="2956403" y="2878387"/>
                  <a:pt x="2902782" y="2802586"/>
                  <a:pt x="2826521" y="2770192"/>
                </a:cubicBezTo>
                <a:close/>
                <a:moveTo>
                  <a:pt x="2941218" y="2672940"/>
                </a:moveTo>
                <a:cubicBezTo>
                  <a:pt x="3035200" y="2736641"/>
                  <a:pt x="3097109" y="2844458"/>
                  <a:pt x="3097109" y="2966499"/>
                </a:cubicBezTo>
                <a:cubicBezTo>
                  <a:pt x="3097110" y="3161719"/>
                  <a:pt x="2938621" y="3320581"/>
                  <a:pt x="2743860" y="3320581"/>
                </a:cubicBezTo>
                <a:cubicBezTo>
                  <a:pt x="2549053" y="3320581"/>
                  <a:pt x="2390576" y="3161719"/>
                  <a:pt x="2390577" y="2966500"/>
                </a:cubicBezTo>
                <a:cubicBezTo>
                  <a:pt x="2390577" y="2771233"/>
                  <a:pt x="2549053" y="2612382"/>
                  <a:pt x="2743861" y="2612382"/>
                </a:cubicBezTo>
                <a:cubicBezTo>
                  <a:pt x="2816896" y="2612382"/>
                  <a:pt x="2884830" y="2634720"/>
                  <a:pt x="2941218" y="2672940"/>
                </a:cubicBezTo>
                <a:close/>
                <a:moveTo>
                  <a:pt x="2360444" y="1187013"/>
                </a:moveTo>
                <a:cubicBezTo>
                  <a:pt x="2338679" y="1177772"/>
                  <a:pt x="2314761" y="1172659"/>
                  <a:pt x="2289670" y="1172659"/>
                </a:cubicBezTo>
                <a:cubicBezTo>
                  <a:pt x="2189311" y="1172658"/>
                  <a:pt x="2107680" y="1254469"/>
                  <a:pt x="2107681" y="1355020"/>
                </a:cubicBezTo>
                <a:cubicBezTo>
                  <a:pt x="2107681" y="1455616"/>
                  <a:pt x="2189311" y="1537426"/>
                  <a:pt x="2289670" y="1537426"/>
                </a:cubicBezTo>
                <a:cubicBezTo>
                  <a:pt x="2390030" y="1537426"/>
                  <a:pt x="2471648" y="1455615"/>
                  <a:pt x="2471648" y="1355020"/>
                </a:cubicBezTo>
                <a:cubicBezTo>
                  <a:pt x="2471649" y="1279607"/>
                  <a:pt x="2425738" y="1214735"/>
                  <a:pt x="2360444" y="1187013"/>
                </a:cubicBezTo>
                <a:close/>
                <a:moveTo>
                  <a:pt x="4342245" y="1909160"/>
                </a:moveTo>
                <a:cubicBezTo>
                  <a:pt x="4326414" y="1902743"/>
                  <a:pt x="4309581" y="1899540"/>
                  <a:pt x="4292746" y="1899540"/>
                </a:cubicBezTo>
                <a:cubicBezTo>
                  <a:pt x="4259077" y="1899540"/>
                  <a:pt x="4225419" y="1912352"/>
                  <a:pt x="4199761" y="1938059"/>
                </a:cubicBezTo>
                <a:cubicBezTo>
                  <a:pt x="4148513" y="1989438"/>
                  <a:pt x="4148514" y="2073092"/>
                  <a:pt x="4199760" y="2124470"/>
                </a:cubicBezTo>
                <a:lnTo>
                  <a:pt x="4485465" y="2410847"/>
                </a:lnTo>
                <a:cubicBezTo>
                  <a:pt x="4536791" y="2462032"/>
                  <a:pt x="4620007" y="2461895"/>
                  <a:pt x="4671231" y="2410642"/>
                </a:cubicBezTo>
                <a:cubicBezTo>
                  <a:pt x="4722489" y="2359217"/>
                  <a:pt x="4722490" y="2275610"/>
                  <a:pt x="4671231" y="2224184"/>
                </a:cubicBezTo>
                <a:lnTo>
                  <a:pt x="4385732" y="1938059"/>
                </a:lnTo>
                <a:cubicBezTo>
                  <a:pt x="4372904" y="1925206"/>
                  <a:pt x="4358075" y="1915576"/>
                  <a:pt x="4342245" y="1909160"/>
                </a:cubicBezTo>
                <a:close/>
                <a:moveTo>
                  <a:pt x="2774415" y="545716"/>
                </a:moveTo>
                <a:lnTo>
                  <a:pt x="2107680" y="545716"/>
                </a:lnTo>
                <a:lnTo>
                  <a:pt x="2107681" y="1088178"/>
                </a:lnTo>
                <a:cubicBezTo>
                  <a:pt x="2159534" y="1052550"/>
                  <a:pt x="2222183" y="1031610"/>
                  <a:pt x="2289670" y="1031610"/>
                </a:cubicBezTo>
                <a:cubicBezTo>
                  <a:pt x="2467618" y="1031610"/>
                  <a:pt x="2612365" y="1176696"/>
                  <a:pt x="2612366" y="1355020"/>
                </a:cubicBezTo>
                <a:cubicBezTo>
                  <a:pt x="2612366" y="1533388"/>
                  <a:pt x="2467618" y="1678475"/>
                  <a:pt x="2289670" y="1678475"/>
                </a:cubicBezTo>
                <a:cubicBezTo>
                  <a:pt x="2222182" y="1678475"/>
                  <a:pt x="2159533" y="1657539"/>
                  <a:pt x="2107680" y="1621902"/>
                </a:cubicBezTo>
                <a:lnTo>
                  <a:pt x="2107681" y="2279740"/>
                </a:lnTo>
                <a:cubicBezTo>
                  <a:pt x="2107680" y="2352193"/>
                  <a:pt x="2062290" y="2415641"/>
                  <a:pt x="1994733" y="2437641"/>
                </a:cubicBezTo>
                <a:cubicBezTo>
                  <a:pt x="1801022" y="2500724"/>
                  <a:pt x="1625870" y="2602326"/>
                  <a:pt x="1474116" y="2739555"/>
                </a:cubicBezTo>
                <a:cubicBezTo>
                  <a:pt x="1409116" y="2798462"/>
                  <a:pt x="1309453" y="2795991"/>
                  <a:pt x="1247341" y="2733594"/>
                </a:cubicBezTo>
                <a:lnTo>
                  <a:pt x="730090" y="2244183"/>
                </a:lnTo>
                <a:lnTo>
                  <a:pt x="487190" y="2487659"/>
                </a:lnTo>
                <a:lnTo>
                  <a:pt x="1080701" y="3053275"/>
                </a:lnTo>
                <a:cubicBezTo>
                  <a:pt x="1130170" y="3102915"/>
                  <a:pt x="1143454" y="3175356"/>
                  <a:pt x="1115833" y="3239136"/>
                </a:cubicBezTo>
                <a:cubicBezTo>
                  <a:pt x="1051424" y="3388172"/>
                  <a:pt x="1013795" y="3544059"/>
                  <a:pt x="1001981" y="3704500"/>
                </a:cubicBezTo>
                <a:cubicBezTo>
                  <a:pt x="1091964" y="3739669"/>
                  <a:pt x="1203786" y="3768555"/>
                  <a:pt x="1377421" y="3768555"/>
                </a:cubicBezTo>
                <a:cubicBezTo>
                  <a:pt x="1626783" y="3768555"/>
                  <a:pt x="1748669" y="3710427"/>
                  <a:pt x="1877698" y="3648899"/>
                </a:cubicBezTo>
                <a:cubicBezTo>
                  <a:pt x="2015164" y="3583392"/>
                  <a:pt x="2157296" y="3515618"/>
                  <a:pt x="2438401" y="3515618"/>
                </a:cubicBezTo>
                <a:cubicBezTo>
                  <a:pt x="2719538" y="3515618"/>
                  <a:pt x="2861717" y="3583391"/>
                  <a:pt x="2999182" y="3648899"/>
                </a:cubicBezTo>
                <a:cubicBezTo>
                  <a:pt x="3128212" y="3710427"/>
                  <a:pt x="3250097" y="3768555"/>
                  <a:pt x="3499506" y="3768555"/>
                </a:cubicBezTo>
                <a:cubicBezTo>
                  <a:pt x="3668369" y="3768555"/>
                  <a:pt x="3778533" y="3742814"/>
                  <a:pt x="3880033" y="3702567"/>
                </a:cubicBezTo>
                <a:cubicBezTo>
                  <a:pt x="3867946" y="3542400"/>
                  <a:pt x="3830134" y="3386914"/>
                  <a:pt x="3766274" y="3239183"/>
                </a:cubicBezTo>
                <a:cubicBezTo>
                  <a:pt x="3738653" y="3175265"/>
                  <a:pt x="3751928" y="3102778"/>
                  <a:pt x="3800161" y="3054476"/>
                </a:cubicBezTo>
                <a:lnTo>
                  <a:pt x="4364366" y="2488940"/>
                </a:lnTo>
                <a:lnTo>
                  <a:pt x="4121623" y="2245591"/>
                </a:lnTo>
                <a:lnTo>
                  <a:pt x="3634722" y="2733640"/>
                </a:lnTo>
                <a:cubicBezTo>
                  <a:pt x="3572747" y="2795899"/>
                  <a:pt x="3473073" y="2798508"/>
                  <a:pt x="3407980" y="2739555"/>
                </a:cubicBezTo>
                <a:cubicBezTo>
                  <a:pt x="3256237" y="2602326"/>
                  <a:pt x="3081073" y="2500724"/>
                  <a:pt x="2887329" y="2437641"/>
                </a:cubicBezTo>
                <a:cubicBezTo>
                  <a:pt x="2819807" y="2415641"/>
                  <a:pt x="2774415" y="2352193"/>
                  <a:pt x="2774415" y="2279740"/>
                </a:cubicBezTo>
                <a:close/>
                <a:moveTo>
                  <a:pt x="2996859" y="151420"/>
                </a:moveTo>
                <a:cubicBezTo>
                  <a:pt x="2981132" y="144740"/>
                  <a:pt x="2963848" y="141044"/>
                  <a:pt x="2945721" y="141044"/>
                </a:cubicBezTo>
                <a:lnTo>
                  <a:pt x="1936421" y="141044"/>
                </a:lnTo>
                <a:cubicBezTo>
                  <a:pt x="1863911" y="141044"/>
                  <a:pt x="1804914" y="200180"/>
                  <a:pt x="1804914" y="272859"/>
                </a:cubicBezTo>
                <a:cubicBezTo>
                  <a:pt x="1804914" y="345538"/>
                  <a:pt x="1863911" y="404674"/>
                  <a:pt x="1936421" y="404674"/>
                </a:cubicBezTo>
                <a:lnTo>
                  <a:pt x="2945721" y="404674"/>
                </a:lnTo>
                <a:cubicBezTo>
                  <a:pt x="3018231" y="404674"/>
                  <a:pt x="3077227" y="345538"/>
                  <a:pt x="3077228" y="272859"/>
                </a:cubicBezTo>
                <a:cubicBezTo>
                  <a:pt x="3077228" y="218349"/>
                  <a:pt x="3044042" y="171458"/>
                  <a:pt x="2996859" y="151420"/>
                </a:cubicBezTo>
                <a:close/>
                <a:moveTo>
                  <a:pt x="3097824" y="46663"/>
                </a:moveTo>
                <a:cubicBezTo>
                  <a:pt x="3170245" y="95747"/>
                  <a:pt x="3217945" y="178824"/>
                  <a:pt x="3217945" y="272858"/>
                </a:cubicBezTo>
                <a:cubicBezTo>
                  <a:pt x="3217945" y="423314"/>
                  <a:pt x="3095832" y="545717"/>
                  <a:pt x="2945720" y="545717"/>
                </a:cubicBezTo>
                <a:lnTo>
                  <a:pt x="2915132" y="545717"/>
                </a:lnTo>
                <a:lnTo>
                  <a:pt x="2915132" y="2279741"/>
                </a:lnTo>
                <a:cubicBezTo>
                  <a:pt x="2915132" y="2290711"/>
                  <a:pt x="2921593" y="2300493"/>
                  <a:pt x="2930792" y="2303479"/>
                </a:cubicBezTo>
                <a:cubicBezTo>
                  <a:pt x="3143507" y="2372763"/>
                  <a:pt x="3335755" y="2484238"/>
                  <a:pt x="3502256" y="2634875"/>
                </a:cubicBezTo>
                <a:cubicBezTo>
                  <a:pt x="3511684" y="2643421"/>
                  <a:pt x="3526214" y="2642963"/>
                  <a:pt x="3535185" y="2633960"/>
                </a:cubicBezTo>
                <a:lnTo>
                  <a:pt x="4039081" y="2128886"/>
                </a:lnTo>
                <a:cubicBezTo>
                  <a:pt x="4001918" y="2031390"/>
                  <a:pt x="4022017" y="1916780"/>
                  <a:pt x="4100281" y="1838344"/>
                </a:cubicBezTo>
                <a:cubicBezTo>
                  <a:pt x="4206357" y="1731914"/>
                  <a:pt x="4379136" y="1731914"/>
                  <a:pt x="4485214" y="1838344"/>
                </a:cubicBezTo>
                <a:lnTo>
                  <a:pt x="4770723" y="2124470"/>
                </a:lnTo>
                <a:cubicBezTo>
                  <a:pt x="4876846" y="2230843"/>
                  <a:pt x="4876846" y="2403983"/>
                  <a:pt x="4770723" y="2510368"/>
                </a:cubicBezTo>
                <a:cubicBezTo>
                  <a:pt x="4717627" y="2563578"/>
                  <a:pt x="4647913" y="2590154"/>
                  <a:pt x="4578244" y="2590154"/>
                </a:cubicBezTo>
                <a:cubicBezTo>
                  <a:pt x="4545123" y="2590154"/>
                  <a:pt x="4512114" y="2583713"/>
                  <a:pt x="4480773" y="2571701"/>
                </a:cubicBezTo>
                <a:lnTo>
                  <a:pt x="3899653" y="3154191"/>
                </a:lnTo>
                <a:cubicBezTo>
                  <a:pt x="3892553" y="3161308"/>
                  <a:pt x="3890854" y="3172657"/>
                  <a:pt x="3895349" y="3183079"/>
                </a:cubicBezTo>
                <a:cubicBezTo>
                  <a:pt x="3970645" y="3357191"/>
                  <a:pt x="4013515" y="3540970"/>
                  <a:pt x="4023226" y="3730448"/>
                </a:cubicBezTo>
                <a:cubicBezTo>
                  <a:pt x="4025772" y="3740663"/>
                  <a:pt x="4026012" y="3751041"/>
                  <a:pt x="4024061" y="3760982"/>
                </a:cubicBezTo>
                <a:cubicBezTo>
                  <a:pt x="4024631" y="3778554"/>
                  <a:pt x="4025384" y="3796104"/>
                  <a:pt x="4025384" y="3813780"/>
                </a:cubicBezTo>
                <a:cubicBezTo>
                  <a:pt x="4025384" y="4252098"/>
                  <a:pt x="3841980" y="4675188"/>
                  <a:pt x="3522265" y="4974540"/>
                </a:cubicBezTo>
                <a:cubicBezTo>
                  <a:pt x="3225546" y="5252360"/>
                  <a:pt x="2845646" y="5401887"/>
                  <a:pt x="2442429" y="5401887"/>
                </a:cubicBezTo>
                <a:cubicBezTo>
                  <a:pt x="2405095" y="5401887"/>
                  <a:pt x="2367534" y="5400605"/>
                  <a:pt x="2329835" y="5397986"/>
                </a:cubicBezTo>
                <a:cubicBezTo>
                  <a:pt x="1549559" y="5344501"/>
                  <a:pt x="918142" y="4714624"/>
                  <a:pt x="861068" y="3932875"/>
                </a:cubicBezTo>
                <a:cubicBezTo>
                  <a:pt x="856903" y="3875741"/>
                  <a:pt x="856214" y="3819100"/>
                  <a:pt x="857923" y="3762858"/>
                </a:cubicBezTo>
                <a:cubicBezTo>
                  <a:pt x="856116" y="3753305"/>
                  <a:pt x="856356" y="3743329"/>
                  <a:pt x="858703" y="3733502"/>
                </a:cubicBezTo>
                <a:cubicBezTo>
                  <a:pt x="867948" y="3543442"/>
                  <a:pt x="910683" y="3358987"/>
                  <a:pt x="986756" y="3183033"/>
                </a:cubicBezTo>
                <a:cubicBezTo>
                  <a:pt x="991245" y="3172656"/>
                  <a:pt x="989551" y="3161353"/>
                  <a:pt x="982451" y="3154191"/>
                </a:cubicBezTo>
                <a:lnTo>
                  <a:pt x="370791" y="2571334"/>
                </a:lnTo>
                <a:cubicBezTo>
                  <a:pt x="339094" y="2583656"/>
                  <a:pt x="305625" y="2590154"/>
                  <a:pt x="272068" y="2590154"/>
                </a:cubicBezTo>
                <a:cubicBezTo>
                  <a:pt x="202353" y="2590154"/>
                  <a:pt x="132638" y="2563578"/>
                  <a:pt x="79597" y="2510368"/>
                </a:cubicBezTo>
                <a:cubicBezTo>
                  <a:pt x="-26532" y="2403983"/>
                  <a:pt x="-26532" y="2230843"/>
                  <a:pt x="79597" y="2124470"/>
                </a:cubicBezTo>
                <a:lnTo>
                  <a:pt x="365051" y="1838344"/>
                </a:lnTo>
                <a:cubicBezTo>
                  <a:pt x="471226" y="1731822"/>
                  <a:pt x="643863" y="1731913"/>
                  <a:pt x="750039" y="1838344"/>
                </a:cubicBezTo>
                <a:cubicBezTo>
                  <a:pt x="827923" y="1916414"/>
                  <a:pt x="848090" y="2030258"/>
                  <a:pt x="811663" y="2127445"/>
                </a:cubicBezTo>
                <a:lnTo>
                  <a:pt x="1345405" y="2632496"/>
                </a:lnTo>
                <a:cubicBezTo>
                  <a:pt x="1355985" y="2643009"/>
                  <a:pt x="1370367" y="2643375"/>
                  <a:pt x="1379852" y="2634875"/>
                </a:cubicBezTo>
                <a:cubicBezTo>
                  <a:pt x="1546353" y="2484238"/>
                  <a:pt x="1738591" y="2372763"/>
                  <a:pt x="1951260" y="2303479"/>
                </a:cubicBezTo>
                <a:cubicBezTo>
                  <a:pt x="1960515" y="2300493"/>
                  <a:pt x="1966976" y="2290723"/>
                  <a:pt x="1966976" y="2279740"/>
                </a:cubicBezTo>
                <a:lnTo>
                  <a:pt x="1966976" y="545716"/>
                </a:lnTo>
                <a:lnTo>
                  <a:pt x="1936421" y="545717"/>
                </a:lnTo>
                <a:cubicBezTo>
                  <a:pt x="1786323" y="545717"/>
                  <a:pt x="1664208" y="423314"/>
                  <a:pt x="1664207" y="272858"/>
                </a:cubicBezTo>
                <a:cubicBezTo>
                  <a:pt x="1664208" y="122403"/>
                  <a:pt x="1786322" y="0"/>
                  <a:pt x="1936421" y="0"/>
                </a:cubicBezTo>
                <a:lnTo>
                  <a:pt x="2945732" y="0"/>
                </a:lnTo>
                <a:cubicBezTo>
                  <a:pt x="3002019" y="0"/>
                  <a:pt x="3054372" y="17213"/>
                  <a:pt x="3097824" y="46663"/>
                </a:cubicBezTo>
                <a:close/>
              </a:path>
            </a:pathLst>
          </a:custGeom>
          <a:solidFill>
            <a:srgbClr val="DEE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3" name="Google Shape;233;p10"/>
          <p:cNvSpPr/>
          <p:nvPr/>
        </p:nvSpPr>
        <p:spPr>
          <a:xfrm rot="-1800000">
            <a:off x="19943510" y="1159219"/>
            <a:ext cx="588238" cy="589626"/>
          </a:xfrm>
          <a:custGeom>
            <a:rect b="b" l="l" r="r" t="t"/>
            <a:pathLst>
              <a:path extrusionOk="0" h="589626" w="588238">
                <a:moveTo>
                  <a:pt x="294134" y="0"/>
                </a:moveTo>
                <a:cubicBezTo>
                  <a:pt x="131943" y="0"/>
                  <a:pt x="0" y="132255"/>
                  <a:pt x="0" y="294828"/>
                </a:cubicBezTo>
                <a:cubicBezTo>
                  <a:pt x="0" y="457362"/>
                  <a:pt x="131943" y="589626"/>
                  <a:pt x="294134" y="589626"/>
                </a:cubicBezTo>
                <a:cubicBezTo>
                  <a:pt x="456286" y="589626"/>
                  <a:pt x="588239" y="457362"/>
                  <a:pt x="588239" y="294828"/>
                </a:cubicBezTo>
                <a:cubicBezTo>
                  <a:pt x="588239" y="132255"/>
                  <a:pt x="456286" y="0"/>
                  <a:pt x="294134" y="0"/>
                </a:cubicBezTo>
                <a:close/>
                <a:moveTo>
                  <a:pt x="294134" y="472202"/>
                </a:moveTo>
                <a:cubicBezTo>
                  <a:pt x="196551" y="472202"/>
                  <a:pt x="117148" y="392649"/>
                  <a:pt x="117148" y="294828"/>
                </a:cubicBezTo>
                <a:cubicBezTo>
                  <a:pt x="117148" y="197015"/>
                  <a:pt x="196551" y="117424"/>
                  <a:pt x="294134" y="117424"/>
                </a:cubicBezTo>
                <a:cubicBezTo>
                  <a:pt x="391725" y="117424"/>
                  <a:pt x="471091" y="197015"/>
                  <a:pt x="471091" y="294828"/>
                </a:cubicBezTo>
                <a:cubicBezTo>
                  <a:pt x="471091" y="392649"/>
                  <a:pt x="391725" y="472202"/>
                  <a:pt x="294134" y="47220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4" name="Google Shape;234;p10"/>
          <p:cNvSpPr/>
          <p:nvPr/>
        </p:nvSpPr>
        <p:spPr>
          <a:xfrm rot="-5400000">
            <a:off x="11401099" y="1738355"/>
            <a:ext cx="1006373" cy="817372"/>
          </a:xfrm>
          <a:custGeom>
            <a:rect b="b" l="l" r="r" t="t"/>
            <a:pathLst>
              <a:path extrusionOk="0" h="817372" w="1006373">
                <a:moveTo>
                  <a:pt x="901530" y="33208"/>
                </a:moveTo>
                <a:cubicBezTo>
                  <a:pt x="673639" y="185"/>
                  <a:pt x="374878" y="-24894"/>
                  <a:pt x="246023" y="42695"/>
                </a:cubicBezTo>
                <a:cubicBezTo>
                  <a:pt x="152631" y="91663"/>
                  <a:pt x="83833" y="174188"/>
                  <a:pt x="52332" y="275029"/>
                </a:cubicBezTo>
                <a:cubicBezTo>
                  <a:pt x="25458" y="361049"/>
                  <a:pt x="28746" y="451575"/>
                  <a:pt x="60542" y="534471"/>
                </a:cubicBezTo>
                <a:cubicBezTo>
                  <a:pt x="17410" y="582886"/>
                  <a:pt x="-22216" y="667287"/>
                  <a:pt x="14464" y="777272"/>
                </a:cubicBezTo>
                <a:cubicBezTo>
                  <a:pt x="22665" y="801847"/>
                  <a:pt x="45509" y="817373"/>
                  <a:pt x="70025" y="817373"/>
                </a:cubicBezTo>
                <a:cubicBezTo>
                  <a:pt x="76164" y="817373"/>
                  <a:pt x="82417" y="816411"/>
                  <a:pt x="88594" y="814353"/>
                </a:cubicBezTo>
                <a:cubicBezTo>
                  <a:pt x="119258" y="804066"/>
                  <a:pt x="135850" y="770815"/>
                  <a:pt x="125587" y="740039"/>
                </a:cubicBezTo>
                <a:cubicBezTo>
                  <a:pt x="112397" y="700463"/>
                  <a:pt x="116921" y="669897"/>
                  <a:pt x="126404" y="647047"/>
                </a:cubicBezTo>
                <a:cubicBezTo>
                  <a:pt x="174430" y="704797"/>
                  <a:pt x="237813" y="747812"/>
                  <a:pt x="311078" y="770815"/>
                </a:cubicBezTo>
                <a:cubicBezTo>
                  <a:pt x="349981" y="783007"/>
                  <a:pt x="389835" y="789046"/>
                  <a:pt x="429489" y="789046"/>
                </a:cubicBezTo>
                <a:cubicBezTo>
                  <a:pt x="492339" y="789046"/>
                  <a:pt x="554686" y="773834"/>
                  <a:pt x="611968" y="743783"/>
                </a:cubicBezTo>
                <a:cubicBezTo>
                  <a:pt x="740718" y="676279"/>
                  <a:pt x="890517" y="415923"/>
                  <a:pt x="993515" y="209354"/>
                </a:cubicBezTo>
                <a:cubicBezTo>
                  <a:pt x="1011019" y="174264"/>
                  <a:pt x="1010639" y="132525"/>
                  <a:pt x="992451" y="97740"/>
                </a:cubicBezTo>
                <a:cubicBezTo>
                  <a:pt x="974301" y="62955"/>
                  <a:pt x="940320" y="38828"/>
                  <a:pt x="901530" y="33208"/>
                </a:cubicBezTo>
                <a:close/>
                <a:moveTo>
                  <a:pt x="888721" y="156871"/>
                </a:moveTo>
                <a:cubicBezTo>
                  <a:pt x="757956" y="419094"/>
                  <a:pt x="634204" y="599603"/>
                  <a:pt x="557660" y="639731"/>
                </a:cubicBezTo>
                <a:cubicBezTo>
                  <a:pt x="491921" y="674212"/>
                  <a:pt x="416794" y="680946"/>
                  <a:pt x="346085" y="658734"/>
                </a:cubicBezTo>
                <a:cubicBezTo>
                  <a:pt x="290904" y="641408"/>
                  <a:pt x="243704" y="607918"/>
                  <a:pt x="209219" y="562846"/>
                </a:cubicBezTo>
                <a:cubicBezTo>
                  <a:pt x="246593" y="534490"/>
                  <a:pt x="285544" y="508029"/>
                  <a:pt x="326130" y="483645"/>
                </a:cubicBezTo>
                <a:cubicBezTo>
                  <a:pt x="329541" y="485541"/>
                  <a:pt x="333190" y="487113"/>
                  <a:pt x="337048" y="488322"/>
                </a:cubicBezTo>
                <a:lnTo>
                  <a:pt x="511288" y="542986"/>
                </a:lnTo>
                <a:cubicBezTo>
                  <a:pt x="517122" y="544824"/>
                  <a:pt x="523004" y="545663"/>
                  <a:pt x="528801" y="545663"/>
                </a:cubicBezTo>
                <a:cubicBezTo>
                  <a:pt x="553736" y="545663"/>
                  <a:pt x="576846" y="529604"/>
                  <a:pt x="584705" y="504495"/>
                </a:cubicBezTo>
                <a:cubicBezTo>
                  <a:pt x="594350" y="473530"/>
                  <a:pt x="577150" y="440583"/>
                  <a:pt x="546305" y="430905"/>
                </a:cubicBezTo>
                <a:lnTo>
                  <a:pt x="472251" y="407674"/>
                </a:lnTo>
                <a:cubicBezTo>
                  <a:pt x="530378" y="381690"/>
                  <a:pt x="590881" y="359011"/>
                  <a:pt x="653960" y="340275"/>
                </a:cubicBezTo>
                <a:cubicBezTo>
                  <a:pt x="685005" y="331064"/>
                  <a:pt x="702698" y="298384"/>
                  <a:pt x="693500" y="267304"/>
                </a:cubicBezTo>
                <a:cubicBezTo>
                  <a:pt x="684311" y="236186"/>
                  <a:pt x="651517" y="218565"/>
                  <a:pt x="620701" y="227661"/>
                </a:cubicBezTo>
                <a:cubicBezTo>
                  <a:pt x="449635" y="278467"/>
                  <a:pt x="294534" y="354601"/>
                  <a:pt x="158380" y="454175"/>
                </a:cubicBezTo>
                <a:cubicBezTo>
                  <a:pt x="147709" y="406940"/>
                  <a:pt x="149306" y="357563"/>
                  <a:pt x="164101" y="310119"/>
                </a:cubicBezTo>
                <a:cubicBezTo>
                  <a:pt x="186261" y="239205"/>
                  <a:pt x="234658" y="181179"/>
                  <a:pt x="300330" y="146736"/>
                </a:cubicBezTo>
                <a:cubicBezTo>
                  <a:pt x="337780" y="127096"/>
                  <a:pt x="409087" y="117304"/>
                  <a:pt x="506033" y="117304"/>
                </a:cubicBezTo>
                <a:cubicBezTo>
                  <a:pt x="607435" y="117304"/>
                  <a:pt x="736860" y="128010"/>
                  <a:pt x="884796" y="149413"/>
                </a:cubicBezTo>
                <a:cubicBezTo>
                  <a:pt x="885519" y="149527"/>
                  <a:pt x="887419" y="149804"/>
                  <a:pt x="888645" y="152166"/>
                </a:cubicBezTo>
                <a:cubicBezTo>
                  <a:pt x="889899" y="154537"/>
                  <a:pt x="889025" y="156261"/>
                  <a:pt x="888721" y="1568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5" name="Google Shape;235;p10"/>
          <p:cNvSpPr/>
          <p:nvPr/>
        </p:nvSpPr>
        <p:spPr>
          <a:xfrm>
            <a:off x="21473625" y="303388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EBE7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20056542" y="11476431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BFCE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23031362" y="9399340"/>
            <a:ext cx="527716" cy="540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DEE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38" name="Google Shape;238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2022"/>
            <a:ext cx="13214390" cy="108639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39" name="Google Shape;239;p10"/>
          <p:cNvSpPr txBox="1"/>
          <p:nvPr/>
        </p:nvSpPr>
        <p:spPr>
          <a:xfrm>
            <a:off x="14826750" y="3795962"/>
            <a:ext cx="9039370" cy="18620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500">
                <a:solidFill>
                  <a:schemeClr val="dk2"/>
                </a:solidFill>
                <a:latin typeface="Golos Text Black"/>
                <a:ea typeface="Golos Text Black"/>
                <a:cs typeface="Golos Text Black"/>
                <a:sym typeface="Golos Text Black"/>
              </a:rPr>
              <a:t>Издержки</a:t>
            </a:r>
            <a:endParaRPr sz="13800">
              <a:solidFill>
                <a:schemeClr val="dk2"/>
              </a:solidFill>
              <a:latin typeface="Golos Text Black"/>
              <a:ea typeface="Golos Text Black"/>
              <a:cs typeface="Golos Text Black"/>
              <a:sym typeface="Golos Text Black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14691156" y="5987933"/>
            <a:ext cx="8867922" cy="45921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Затраты на сырье для производимых реагентов и оборудования, на поддержку производства (электричество, водные ресурсы и т. п.), ЗП сотрудникам производства, реклама, организация клиентооретированных мероприятий</a:t>
            </a:r>
            <a:endParaRPr sz="3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Oxford-based biotech Biomicrogel Group raises $13 million to save nature -  Tech.eu" id="241" name="Google Shape;241;p10"/>
          <p:cNvPicPr preferRelativeResize="0"/>
          <p:nvPr/>
        </p:nvPicPr>
        <p:blipFill rotWithShape="1">
          <a:blip r:embed="rId4">
            <a:alphaModFix/>
          </a:blip>
          <a:srcRect b="0" l="0" r="47853" t="0"/>
          <a:stretch/>
        </p:blipFill>
        <p:spPr>
          <a:xfrm rot="-2019104">
            <a:off x="-3253324" y="3385723"/>
            <a:ext cx="17200344" cy="14147036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, black&#10;&#10;Description automatically generated" id="246" name="Google Shape;246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2022"/>
            <a:ext cx="13214390" cy="108639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247" name="Google Shape;247;p11"/>
          <p:cNvSpPr/>
          <p:nvPr/>
        </p:nvSpPr>
        <p:spPr>
          <a:xfrm>
            <a:off x="21525954" y="-1041252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8" name="Google Shape;248;p11"/>
          <p:cNvSpPr/>
          <p:nvPr/>
        </p:nvSpPr>
        <p:spPr>
          <a:xfrm rot="-9900000">
            <a:off x="22071890" y="-1556050"/>
            <a:ext cx="7495428" cy="5667414"/>
          </a:xfrm>
          <a:custGeom>
            <a:rect b="b" l="l" r="r" t="t"/>
            <a:pathLst>
              <a:path extrusionOk="0" h="5667414" w="7495428">
                <a:moveTo>
                  <a:pt x="7146637" y="972538"/>
                </a:moveTo>
                <a:cubicBezTo>
                  <a:pt x="6907670" y="550452"/>
                  <a:pt x="6528251" y="224244"/>
                  <a:pt x="6060457" y="84689"/>
                </a:cubicBezTo>
                <a:cubicBezTo>
                  <a:pt x="5786310" y="2904"/>
                  <a:pt x="5492084" y="-16710"/>
                  <a:pt x="5208207" y="13251"/>
                </a:cubicBezTo>
                <a:cubicBezTo>
                  <a:pt x="4783486" y="58076"/>
                  <a:pt x="4389175" y="233582"/>
                  <a:pt x="4047115" y="485325"/>
                </a:cubicBezTo>
                <a:cubicBezTo>
                  <a:pt x="3864036" y="620062"/>
                  <a:pt x="3699828" y="774117"/>
                  <a:pt x="3540819" y="936107"/>
                </a:cubicBezTo>
                <a:cubicBezTo>
                  <a:pt x="3243117" y="1240022"/>
                  <a:pt x="2938818" y="1578893"/>
                  <a:pt x="2492465" y="1634907"/>
                </a:cubicBezTo>
                <a:cubicBezTo>
                  <a:pt x="2027195" y="1693310"/>
                  <a:pt x="1571731" y="1505297"/>
                  <a:pt x="1106193" y="1539177"/>
                </a:cubicBezTo>
                <a:cubicBezTo>
                  <a:pt x="741539" y="1565709"/>
                  <a:pt x="425584" y="1758387"/>
                  <a:pt x="228573" y="2065634"/>
                </a:cubicBezTo>
                <a:cubicBezTo>
                  <a:pt x="38345" y="2362305"/>
                  <a:pt x="-33204" y="2733791"/>
                  <a:pt x="14143" y="3081296"/>
                </a:cubicBezTo>
                <a:cubicBezTo>
                  <a:pt x="110813" y="3790825"/>
                  <a:pt x="673773" y="4340462"/>
                  <a:pt x="1232975" y="4732787"/>
                </a:cubicBezTo>
                <a:cubicBezTo>
                  <a:pt x="1512234" y="4928711"/>
                  <a:pt x="1810554" y="5097799"/>
                  <a:pt x="2119262" y="5242708"/>
                </a:cubicBezTo>
                <a:cubicBezTo>
                  <a:pt x="2547801" y="5443849"/>
                  <a:pt x="2994325" y="5595754"/>
                  <a:pt x="3467117" y="5643962"/>
                </a:cubicBezTo>
                <a:cubicBezTo>
                  <a:pt x="4288395" y="5727706"/>
                  <a:pt x="5146587" y="5588547"/>
                  <a:pt x="5880767" y="5204401"/>
                </a:cubicBezTo>
                <a:cubicBezTo>
                  <a:pt x="6190999" y="5042071"/>
                  <a:pt x="6488643" y="4834466"/>
                  <a:pt x="6725239" y="4574532"/>
                </a:cubicBezTo>
                <a:cubicBezTo>
                  <a:pt x="6895026" y="4387994"/>
                  <a:pt x="7035366" y="4175296"/>
                  <a:pt x="7146637" y="3949204"/>
                </a:cubicBezTo>
                <a:cubicBezTo>
                  <a:pt x="7377654" y="3479827"/>
                  <a:pt x="7492667" y="2953409"/>
                  <a:pt x="7495381" y="2431075"/>
                </a:cubicBezTo>
                <a:cubicBezTo>
                  <a:pt x="7497980" y="1928589"/>
                  <a:pt x="7395915" y="1412823"/>
                  <a:pt x="7146637" y="972538"/>
                </a:cubicBezTo>
                <a:close/>
                <a:moveTo>
                  <a:pt x="6306059" y="4823890"/>
                </a:moveTo>
                <a:cubicBezTo>
                  <a:pt x="5658862" y="5311363"/>
                  <a:pt x="4845305" y="5548907"/>
                  <a:pt x="4041041" y="5570213"/>
                </a:cubicBezTo>
                <a:cubicBezTo>
                  <a:pt x="3605457" y="5581750"/>
                  <a:pt x="3172719" y="5532058"/>
                  <a:pt x="2757462" y="5397202"/>
                </a:cubicBezTo>
                <a:cubicBezTo>
                  <a:pt x="2388849" y="5277502"/>
                  <a:pt x="2034212" y="5109585"/>
                  <a:pt x="1698740" y="4916088"/>
                </a:cubicBezTo>
                <a:cubicBezTo>
                  <a:pt x="1396335" y="4741650"/>
                  <a:pt x="1106641" y="4541718"/>
                  <a:pt x="848823" y="4305668"/>
                </a:cubicBezTo>
                <a:cubicBezTo>
                  <a:pt x="598309" y="4076311"/>
                  <a:pt x="374292" y="3809912"/>
                  <a:pt x="233376" y="3498524"/>
                </a:cubicBezTo>
                <a:cubicBezTo>
                  <a:pt x="93302" y="3188992"/>
                  <a:pt x="56666" y="2842143"/>
                  <a:pt x="140349" y="2511982"/>
                </a:cubicBezTo>
                <a:cubicBezTo>
                  <a:pt x="223507" y="2183887"/>
                  <a:pt x="424714" y="1881076"/>
                  <a:pt x="735020" y="1730466"/>
                </a:cubicBezTo>
                <a:cubicBezTo>
                  <a:pt x="1123398" y="1541957"/>
                  <a:pt x="1572816" y="1663095"/>
                  <a:pt x="1978209" y="1715653"/>
                </a:cubicBezTo>
                <a:cubicBezTo>
                  <a:pt x="2199238" y="1744317"/>
                  <a:pt x="2425552" y="1756445"/>
                  <a:pt x="2644029" y="1703258"/>
                </a:cubicBezTo>
                <a:cubicBezTo>
                  <a:pt x="2845360" y="1654242"/>
                  <a:pt x="3022459" y="1545936"/>
                  <a:pt x="3181259" y="1415565"/>
                </a:cubicBezTo>
                <a:cubicBezTo>
                  <a:pt x="3334366" y="1289857"/>
                  <a:pt x="3469773" y="1144683"/>
                  <a:pt x="3608141" y="1003420"/>
                </a:cubicBezTo>
                <a:cubicBezTo>
                  <a:pt x="3915412" y="690399"/>
                  <a:pt x="4255986" y="405733"/>
                  <a:pt x="4668606" y="243107"/>
                </a:cubicBezTo>
                <a:cubicBezTo>
                  <a:pt x="4996889" y="113719"/>
                  <a:pt x="5353506" y="70430"/>
                  <a:pt x="5703830" y="109205"/>
                </a:cubicBezTo>
                <a:cubicBezTo>
                  <a:pt x="6178393" y="161731"/>
                  <a:pt x="6607770" y="397059"/>
                  <a:pt x="6901253" y="774191"/>
                </a:cubicBezTo>
                <a:cubicBezTo>
                  <a:pt x="7192414" y="1148338"/>
                  <a:pt x="7340389" y="1622236"/>
                  <a:pt x="7384975" y="2089671"/>
                </a:cubicBezTo>
                <a:cubicBezTo>
                  <a:pt x="7433228" y="2595394"/>
                  <a:pt x="7368352" y="3113244"/>
                  <a:pt x="7195889" y="3591150"/>
                </a:cubicBezTo>
                <a:cubicBezTo>
                  <a:pt x="7019189" y="4080813"/>
                  <a:pt x="6723268" y="4509646"/>
                  <a:pt x="6306059" y="4823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49" name="Google Shape;249;p11"/>
          <p:cNvSpPr/>
          <p:nvPr/>
        </p:nvSpPr>
        <p:spPr>
          <a:xfrm>
            <a:off x="21466172" y="10107902"/>
            <a:ext cx="15459136" cy="7368580"/>
          </a:xfrm>
          <a:custGeom>
            <a:rect b="b" l="l" r="r" t="t"/>
            <a:pathLst>
              <a:path extrusionOk="0" h="3706187" w="7775507">
                <a:moveTo>
                  <a:pt x="6567457" y="1066311"/>
                </a:moveTo>
                <a:cubicBezTo>
                  <a:pt x="7293429" y="852214"/>
                  <a:pt x="8034230" y="1470042"/>
                  <a:pt x="7687470" y="2225127"/>
                </a:cubicBezTo>
                <a:cubicBezTo>
                  <a:pt x="7552120" y="2519852"/>
                  <a:pt x="7299318" y="2744158"/>
                  <a:pt x="7032731" y="2928957"/>
                </a:cubicBezTo>
                <a:cubicBezTo>
                  <a:pt x="6008180" y="3639176"/>
                  <a:pt x="4842904" y="3669661"/>
                  <a:pt x="3635953" y="3703177"/>
                </a:cubicBezTo>
                <a:cubicBezTo>
                  <a:pt x="2699605" y="3729180"/>
                  <a:pt x="1689184" y="3592959"/>
                  <a:pt x="900723" y="3050497"/>
                </a:cubicBezTo>
                <a:cubicBezTo>
                  <a:pt x="447850" y="2738917"/>
                  <a:pt x="-271138" y="2041761"/>
                  <a:pt x="105400" y="1452966"/>
                </a:cubicBezTo>
                <a:cubicBezTo>
                  <a:pt x="321867" y="1114482"/>
                  <a:pt x="706631" y="884951"/>
                  <a:pt x="1117015" y="927350"/>
                </a:cubicBezTo>
                <a:cubicBezTo>
                  <a:pt x="1469912" y="963818"/>
                  <a:pt x="1815373" y="1178518"/>
                  <a:pt x="2157756" y="1085544"/>
                </a:cubicBezTo>
                <a:cubicBezTo>
                  <a:pt x="2429755" y="1011679"/>
                  <a:pt x="2637054" y="765223"/>
                  <a:pt x="2835573" y="581583"/>
                </a:cubicBezTo>
                <a:cubicBezTo>
                  <a:pt x="3069629" y="365068"/>
                  <a:pt x="3287354" y="158100"/>
                  <a:pt x="3599090" y="57501"/>
                </a:cubicBezTo>
                <a:cubicBezTo>
                  <a:pt x="3904619" y="-41093"/>
                  <a:pt x="4259585" y="-18250"/>
                  <a:pt x="4521202" y="167766"/>
                </a:cubicBezTo>
                <a:cubicBezTo>
                  <a:pt x="4891625" y="431147"/>
                  <a:pt x="4934174" y="906553"/>
                  <a:pt x="5385398" y="1082238"/>
                </a:cubicBezTo>
                <a:cubicBezTo>
                  <a:pt x="5761922" y="1228836"/>
                  <a:pt x="6189015" y="1177925"/>
                  <a:pt x="6567457" y="1066311"/>
                </a:cubicBezTo>
                <a:close/>
              </a:path>
            </a:pathLst>
          </a:custGeom>
          <a:solidFill>
            <a:srgbClr val="DEE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0" name="Google Shape;250;p11"/>
          <p:cNvSpPr/>
          <p:nvPr/>
        </p:nvSpPr>
        <p:spPr>
          <a:xfrm rot="-2700000">
            <a:off x="21681458" y="11498276"/>
            <a:ext cx="5718672" cy="3595731"/>
          </a:xfrm>
          <a:custGeom>
            <a:rect b="b" l="l" r="r" t="t"/>
            <a:pathLst>
              <a:path extrusionOk="0" h="1583954" w="2519130">
                <a:moveTo>
                  <a:pt x="2068906" y="280172"/>
                </a:moveTo>
                <a:cubicBezTo>
                  <a:pt x="1771717" y="42016"/>
                  <a:pt x="1387355" y="-50486"/>
                  <a:pt x="1014498" y="26529"/>
                </a:cubicBezTo>
                <a:cubicBezTo>
                  <a:pt x="327688" y="168253"/>
                  <a:pt x="-115518" y="841174"/>
                  <a:pt x="26490" y="1526633"/>
                </a:cubicBezTo>
                <a:cubicBezTo>
                  <a:pt x="33522" y="1560598"/>
                  <a:pt x="63480" y="1583954"/>
                  <a:pt x="96931" y="1583954"/>
                </a:cubicBezTo>
                <a:cubicBezTo>
                  <a:pt x="101759" y="1583954"/>
                  <a:pt x="106659" y="1583479"/>
                  <a:pt x="111582" y="1582452"/>
                </a:cubicBezTo>
                <a:cubicBezTo>
                  <a:pt x="150518" y="1574401"/>
                  <a:pt x="175576" y="1536415"/>
                  <a:pt x="167512" y="1497526"/>
                </a:cubicBezTo>
                <a:cubicBezTo>
                  <a:pt x="41586" y="889693"/>
                  <a:pt x="434627" y="292945"/>
                  <a:pt x="1043654" y="167270"/>
                </a:cubicBezTo>
                <a:cubicBezTo>
                  <a:pt x="1374277" y="99192"/>
                  <a:pt x="1715176" y="181073"/>
                  <a:pt x="1978752" y="392279"/>
                </a:cubicBezTo>
                <a:cubicBezTo>
                  <a:pt x="2182340" y="555386"/>
                  <a:pt x="2323624" y="786009"/>
                  <a:pt x="2376602" y="1041666"/>
                </a:cubicBezTo>
                <a:cubicBezTo>
                  <a:pt x="2384660" y="1080546"/>
                  <a:pt x="2422732" y="1105765"/>
                  <a:pt x="2461689" y="1097485"/>
                </a:cubicBezTo>
                <a:cubicBezTo>
                  <a:pt x="2500656" y="1089434"/>
                  <a:pt x="2525687" y="1051448"/>
                  <a:pt x="2517620" y="1012559"/>
                </a:cubicBezTo>
                <a:cubicBezTo>
                  <a:pt x="2457898" y="724247"/>
                  <a:pt x="2298545" y="464147"/>
                  <a:pt x="2068906" y="280172"/>
                </a:cubicBezTo>
                <a:close/>
              </a:path>
            </a:pathLst>
          </a:custGeom>
          <a:solidFill>
            <a:srgbClr val="9FB5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1" name="Google Shape;251;p11"/>
          <p:cNvSpPr/>
          <p:nvPr/>
        </p:nvSpPr>
        <p:spPr>
          <a:xfrm rot="-1800000">
            <a:off x="-2242848" y="-3028142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E0F4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2" name="Google Shape;252;p11"/>
          <p:cNvSpPr/>
          <p:nvPr/>
        </p:nvSpPr>
        <p:spPr>
          <a:xfrm rot="10800000">
            <a:off x="628355" y="-1091967"/>
            <a:ext cx="5464603" cy="2655392"/>
          </a:xfrm>
          <a:custGeom>
            <a:rect b="b" l="l" r="r" t="t"/>
            <a:pathLst>
              <a:path extrusionOk="0" h="2655392" w="5464603">
                <a:moveTo>
                  <a:pt x="5321402" y="941154"/>
                </a:moveTo>
                <a:cubicBezTo>
                  <a:pt x="5204067" y="804679"/>
                  <a:pt x="5029990" y="726282"/>
                  <a:pt x="4852593" y="709852"/>
                </a:cubicBezTo>
                <a:cubicBezTo>
                  <a:pt x="4758082" y="701100"/>
                  <a:pt x="4662276" y="712248"/>
                  <a:pt x="4571180" y="738222"/>
                </a:cubicBezTo>
                <a:cubicBezTo>
                  <a:pt x="4331334" y="808028"/>
                  <a:pt x="4069900" y="844370"/>
                  <a:pt x="3827343" y="765999"/>
                </a:cubicBezTo>
                <a:cubicBezTo>
                  <a:pt x="3633144" y="703251"/>
                  <a:pt x="3536587" y="549427"/>
                  <a:pt x="3430897" y="387182"/>
                </a:cubicBezTo>
                <a:cubicBezTo>
                  <a:pt x="3318395" y="214471"/>
                  <a:pt x="3179425" y="73330"/>
                  <a:pt x="2972763" y="22410"/>
                </a:cubicBezTo>
                <a:cubicBezTo>
                  <a:pt x="2750650" y="-32315"/>
                  <a:pt x="2513820" y="16381"/>
                  <a:pt x="2319973" y="133685"/>
                </a:cubicBezTo>
                <a:cubicBezTo>
                  <a:pt x="2126650" y="250680"/>
                  <a:pt x="1973485" y="421319"/>
                  <a:pt x="1808713" y="573143"/>
                </a:cubicBezTo>
                <a:cubicBezTo>
                  <a:pt x="1726798" y="648613"/>
                  <a:pt x="1635426" y="721846"/>
                  <a:pt x="1525978" y="751507"/>
                </a:cubicBezTo>
                <a:cubicBezTo>
                  <a:pt x="1405104" y="784264"/>
                  <a:pt x="1280052" y="754657"/>
                  <a:pt x="1162708" y="721562"/>
                </a:cubicBezTo>
                <a:cubicBezTo>
                  <a:pt x="1044973" y="688359"/>
                  <a:pt x="927983" y="649041"/>
                  <a:pt x="805271" y="639174"/>
                </a:cubicBezTo>
                <a:cubicBezTo>
                  <a:pt x="696690" y="630443"/>
                  <a:pt x="585639" y="648701"/>
                  <a:pt x="484613" y="688977"/>
                </a:cubicBezTo>
                <a:cubicBezTo>
                  <a:pt x="296914" y="763807"/>
                  <a:pt x="118871" y="916823"/>
                  <a:pt x="39505" y="1105730"/>
                </a:cubicBezTo>
                <a:cubicBezTo>
                  <a:pt x="-114383" y="1472014"/>
                  <a:pt x="213270" y="1844025"/>
                  <a:pt x="472743" y="2062895"/>
                </a:cubicBezTo>
                <a:cubicBezTo>
                  <a:pt x="816369" y="2352756"/>
                  <a:pt x="1240988" y="2519511"/>
                  <a:pt x="1680951" y="2595858"/>
                </a:cubicBezTo>
                <a:cubicBezTo>
                  <a:pt x="2152566" y="2677704"/>
                  <a:pt x="2634219" y="2659542"/>
                  <a:pt x="3110058" y="2632990"/>
                </a:cubicBezTo>
                <a:cubicBezTo>
                  <a:pt x="3579895" y="2606770"/>
                  <a:pt x="4052243" y="2543600"/>
                  <a:pt x="4487677" y="2356267"/>
                </a:cubicBezTo>
                <a:cubicBezTo>
                  <a:pt x="4706621" y="2262073"/>
                  <a:pt x="4915414" y="2137796"/>
                  <a:pt x="5097606" y="1983647"/>
                </a:cubicBezTo>
                <a:cubicBezTo>
                  <a:pt x="5263643" y="1843169"/>
                  <a:pt x="5413573" y="1658119"/>
                  <a:pt x="5454197" y="1438973"/>
                </a:cubicBezTo>
                <a:cubicBezTo>
                  <a:pt x="5487439" y="1259613"/>
                  <a:pt x="5440479" y="1079653"/>
                  <a:pt x="5321402" y="941154"/>
                </a:cubicBezTo>
                <a:close/>
                <a:moveTo>
                  <a:pt x="5131551" y="1822591"/>
                </a:moveTo>
                <a:cubicBezTo>
                  <a:pt x="4972402" y="1985502"/>
                  <a:pt x="4773095" y="2112680"/>
                  <a:pt x="4570096" y="2213724"/>
                </a:cubicBezTo>
                <a:cubicBezTo>
                  <a:pt x="4163517" y="2416089"/>
                  <a:pt x="3711025" y="2494795"/>
                  <a:pt x="3261777" y="2528073"/>
                </a:cubicBezTo>
                <a:cubicBezTo>
                  <a:pt x="3033471" y="2544979"/>
                  <a:pt x="2804547" y="2551401"/>
                  <a:pt x="2575755" y="2557708"/>
                </a:cubicBezTo>
                <a:cubicBezTo>
                  <a:pt x="2349543" y="2563940"/>
                  <a:pt x="2122987" y="2558079"/>
                  <a:pt x="1898059" y="2531917"/>
                </a:cubicBezTo>
                <a:cubicBezTo>
                  <a:pt x="1459390" y="2480886"/>
                  <a:pt x="1021150" y="2349703"/>
                  <a:pt x="659758" y="2089239"/>
                </a:cubicBezTo>
                <a:cubicBezTo>
                  <a:pt x="513719" y="1983980"/>
                  <a:pt x="376276" y="1858590"/>
                  <a:pt x="267409" y="1714763"/>
                </a:cubicBezTo>
                <a:cubicBezTo>
                  <a:pt x="166345" y="1581249"/>
                  <a:pt x="74897" y="1411983"/>
                  <a:pt x="99857" y="1238730"/>
                </a:cubicBezTo>
                <a:cubicBezTo>
                  <a:pt x="127030" y="1050123"/>
                  <a:pt x="294983" y="889348"/>
                  <a:pt x="456940" y="805418"/>
                </a:cubicBezTo>
                <a:cubicBezTo>
                  <a:pt x="550702" y="756830"/>
                  <a:pt x="655879" y="730763"/>
                  <a:pt x="761564" y="732241"/>
                </a:cubicBezTo>
                <a:cubicBezTo>
                  <a:pt x="876748" y="733851"/>
                  <a:pt x="987832" y="769955"/>
                  <a:pt x="1097442" y="801807"/>
                </a:cubicBezTo>
                <a:cubicBezTo>
                  <a:pt x="1204674" y="832967"/>
                  <a:pt x="1315416" y="863626"/>
                  <a:pt x="1428118" y="860751"/>
                </a:cubicBezTo>
                <a:cubicBezTo>
                  <a:pt x="1538793" y="857925"/>
                  <a:pt x="1642115" y="818491"/>
                  <a:pt x="1732935" y="756498"/>
                </a:cubicBezTo>
                <a:cubicBezTo>
                  <a:pt x="1905394" y="638788"/>
                  <a:pt x="2042071" y="472536"/>
                  <a:pt x="2201040" y="337956"/>
                </a:cubicBezTo>
                <a:cubicBezTo>
                  <a:pt x="2372310" y="192956"/>
                  <a:pt x="2573977" y="89688"/>
                  <a:pt x="2803291" y="95236"/>
                </a:cubicBezTo>
                <a:cubicBezTo>
                  <a:pt x="3015680" y="100374"/>
                  <a:pt x="3187816" y="204087"/>
                  <a:pt x="3308338" y="375170"/>
                </a:cubicBezTo>
                <a:cubicBezTo>
                  <a:pt x="3404876" y="512209"/>
                  <a:pt x="3480626" y="665548"/>
                  <a:pt x="3618654" y="767299"/>
                </a:cubicBezTo>
                <a:cubicBezTo>
                  <a:pt x="3796660" y="898516"/>
                  <a:pt x="4045259" y="919840"/>
                  <a:pt x="4258476" y="898008"/>
                </a:cubicBezTo>
                <a:cubicBezTo>
                  <a:pt x="4373176" y="886264"/>
                  <a:pt x="4485859" y="862153"/>
                  <a:pt x="4596478" y="829960"/>
                </a:cubicBezTo>
                <a:cubicBezTo>
                  <a:pt x="4769736" y="780555"/>
                  <a:pt x="4957570" y="797346"/>
                  <a:pt x="5113589" y="890410"/>
                </a:cubicBezTo>
                <a:cubicBezTo>
                  <a:pt x="5255575" y="975099"/>
                  <a:pt x="5359239" y="1121637"/>
                  <a:pt x="5369504" y="1289276"/>
                </a:cubicBezTo>
                <a:cubicBezTo>
                  <a:pt x="5382015" y="1493686"/>
                  <a:pt x="5269865" y="1681028"/>
                  <a:pt x="5131551" y="18225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3" name="Google Shape;253;p11"/>
          <p:cNvSpPr/>
          <p:nvPr/>
        </p:nvSpPr>
        <p:spPr>
          <a:xfrm>
            <a:off x="11616550" y="-2334190"/>
            <a:ext cx="4225605" cy="4226653"/>
          </a:xfrm>
          <a:custGeom>
            <a:rect b="b" l="l" r="r" t="t"/>
            <a:pathLst>
              <a:path extrusionOk="0" h="2249181" w="2248623">
                <a:moveTo>
                  <a:pt x="1319392" y="1695135"/>
                </a:moveTo>
                <a:cubicBezTo>
                  <a:pt x="1297856" y="1689491"/>
                  <a:pt x="1274568" y="1702362"/>
                  <a:pt x="1275301" y="1726349"/>
                </a:cubicBezTo>
                <a:cubicBezTo>
                  <a:pt x="1275958" y="1748326"/>
                  <a:pt x="1295789" y="1760248"/>
                  <a:pt x="1315878" y="1761946"/>
                </a:cubicBezTo>
                <a:cubicBezTo>
                  <a:pt x="1333346" y="1763425"/>
                  <a:pt x="1356788" y="1756672"/>
                  <a:pt x="1361407" y="1737551"/>
                </a:cubicBezTo>
                <a:cubicBezTo>
                  <a:pt x="1364846" y="1723305"/>
                  <a:pt x="1357368" y="1708376"/>
                  <a:pt x="1343157" y="1705084"/>
                </a:cubicBezTo>
                <a:cubicBezTo>
                  <a:pt x="1336337" y="1703500"/>
                  <a:pt x="1331394" y="1700228"/>
                  <a:pt x="1328060" y="1696036"/>
                </a:cubicBezTo>
                <a:cubicBezTo>
                  <a:pt x="1325317" y="1696121"/>
                  <a:pt x="1322459" y="1695941"/>
                  <a:pt x="1319392" y="1695135"/>
                </a:cubicBezTo>
                <a:close/>
                <a:moveTo>
                  <a:pt x="769223" y="1668890"/>
                </a:moveTo>
                <a:cubicBezTo>
                  <a:pt x="797209" y="1668890"/>
                  <a:pt x="819897" y="1691482"/>
                  <a:pt x="819897" y="1719350"/>
                </a:cubicBezTo>
                <a:cubicBezTo>
                  <a:pt x="819897" y="1747218"/>
                  <a:pt x="797209" y="1769810"/>
                  <a:pt x="769223" y="1769810"/>
                </a:cubicBezTo>
                <a:cubicBezTo>
                  <a:pt x="741236" y="1769810"/>
                  <a:pt x="718549" y="1747218"/>
                  <a:pt x="718549" y="1719350"/>
                </a:cubicBezTo>
                <a:cubicBezTo>
                  <a:pt x="718549" y="1691482"/>
                  <a:pt x="741236" y="1668890"/>
                  <a:pt x="769223" y="1668890"/>
                </a:cubicBezTo>
                <a:close/>
                <a:moveTo>
                  <a:pt x="1296851" y="1637978"/>
                </a:moveTo>
                <a:cubicBezTo>
                  <a:pt x="1309227" y="1636315"/>
                  <a:pt x="1322071" y="1636986"/>
                  <a:pt x="1334585" y="1640265"/>
                </a:cubicBezTo>
                <a:cubicBezTo>
                  <a:pt x="1341243" y="1642001"/>
                  <a:pt x="1346119" y="1645349"/>
                  <a:pt x="1349425" y="1649560"/>
                </a:cubicBezTo>
                <a:cubicBezTo>
                  <a:pt x="1352244" y="1649380"/>
                  <a:pt x="1355187" y="1649475"/>
                  <a:pt x="1358349" y="1650205"/>
                </a:cubicBezTo>
                <a:cubicBezTo>
                  <a:pt x="1403850" y="1660771"/>
                  <a:pt x="1428768" y="1711951"/>
                  <a:pt x="1415671" y="1755468"/>
                </a:cubicBezTo>
                <a:cubicBezTo>
                  <a:pt x="1401317" y="1803167"/>
                  <a:pt x="1348453" y="1824565"/>
                  <a:pt x="1302076" y="1817290"/>
                </a:cubicBezTo>
                <a:cubicBezTo>
                  <a:pt x="1249307" y="1809009"/>
                  <a:pt x="1209893" y="1762780"/>
                  <a:pt x="1219675" y="1708537"/>
                </a:cubicBezTo>
                <a:cubicBezTo>
                  <a:pt x="1226805" y="1668957"/>
                  <a:pt x="1259721" y="1642966"/>
                  <a:pt x="1296851" y="1637978"/>
                </a:cubicBezTo>
                <a:close/>
                <a:moveTo>
                  <a:pt x="1617943" y="1499947"/>
                </a:moveTo>
                <a:cubicBezTo>
                  <a:pt x="1654777" y="1499947"/>
                  <a:pt x="1654719" y="1556856"/>
                  <a:pt x="1617943" y="1556856"/>
                </a:cubicBezTo>
                <a:cubicBezTo>
                  <a:pt x="1581110" y="1556856"/>
                  <a:pt x="1581167" y="1499947"/>
                  <a:pt x="1617943" y="1499947"/>
                </a:cubicBezTo>
                <a:close/>
                <a:moveTo>
                  <a:pt x="1280178" y="1333147"/>
                </a:moveTo>
                <a:cubicBezTo>
                  <a:pt x="1317021" y="1333147"/>
                  <a:pt x="1316954" y="1390056"/>
                  <a:pt x="1280178" y="1390056"/>
                </a:cubicBezTo>
                <a:cubicBezTo>
                  <a:pt x="1243345" y="1390056"/>
                  <a:pt x="1243411" y="1333147"/>
                  <a:pt x="1280178" y="1333147"/>
                </a:cubicBezTo>
                <a:close/>
                <a:moveTo>
                  <a:pt x="1100202" y="1224490"/>
                </a:moveTo>
                <a:cubicBezTo>
                  <a:pt x="1067712" y="1224177"/>
                  <a:pt x="1040500" y="1235255"/>
                  <a:pt x="1018725" y="1259138"/>
                </a:cubicBezTo>
                <a:cubicBezTo>
                  <a:pt x="1055549" y="1283903"/>
                  <a:pt x="1104365" y="1292714"/>
                  <a:pt x="1145513" y="1272142"/>
                </a:cubicBezTo>
                <a:cubicBezTo>
                  <a:pt x="1160362" y="1269201"/>
                  <a:pt x="1165534" y="1261481"/>
                  <a:pt x="1161010" y="1248980"/>
                </a:cubicBezTo>
                <a:cubicBezTo>
                  <a:pt x="1164058" y="1236839"/>
                  <a:pt x="1158876" y="1231110"/>
                  <a:pt x="1145475" y="1231774"/>
                </a:cubicBezTo>
                <a:cubicBezTo>
                  <a:pt x="1133445" y="1224689"/>
                  <a:pt x="1113318" y="1224623"/>
                  <a:pt x="1100202" y="1224490"/>
                </a:cubicBezTo>
                <a:close/>
                <a:moveTo>
                  <a:pt x="1088239" y="1168052"/>
                </a:moveTo>
                <a:cubicBezTo>
                  <a:pt x="1102194" y="1167261"/>
                  <a:pt x="1116433" y="1168037"/>
                  <a:pt x="1130682" y="1170303"/>
                </a:cubicBezTo>
                <a:cubicBezTo>
                  <a:pt x="1184746" y="1178906"/>
                  <a:pt x="1248059" y="1200531"/>
                  <a:pt x="1224799" y="1267172"/>
                </a:cubicBezTo>
                <a:cubicBezTo>
                  <a:pt x="1186318" y="1377423"/>
                  <a:pt x="1021907" y="1345326"/>
                  <a:pt x="958070" y="1283059"/>
                </a:cubicBezTo>
                <a:cubicBezTo>
                  <a:pt x="940603" y="1266014"/>
                  <a:pt x="952584" y="1242672"/>
                  <a:pt x="970272" y="1236336"/>
                </a:cubicBezTo>
                <a:cubicBezTo>
                  <a:pt x="970710" y="1230608"/>
                  <a:pt x="972958" y="1224784"/>
                  <a:pt x="977749" y="1219463"/>
                </a:cubicBezTo>
                <a:cubicBezTo>
                  <a:pt x="1007074" y="1186890"/>
                  <a:pt x="1046376" y="1170424"/>
                  <a:pt x="1088239" y="1168052"/>
                </a:cubicBezTo>
                <a:close/>
                <a:moveTo>
                  <a:pt x="692747" y="1160514"/>
                </a:moveTo>
                <a:cubicBezTo>
                  <a:pt x="669265" y="1158333"/>
                  <a:pt x="647289" y="1161121"/>
                  <a:pt x="626414" y="1172674"/>
                </a:cubicBezTo>
                <a:cubicBezTo>
                  <a:pt x="611558" y="1180897"/>
                  <a:pt x="580723" y="1203737"/>
                  <a:pt x="610082" y="1212510"/>
                </a:cubicBezTo>
                <a:cubicBezTo>
                  <a:pt x="631281" y="1218846"/>
                  <a:pt x="654776" y="1216247"/>
                  <a:pt x="674529" y="1206459"/>
                </a:cubicBezTo>
                <a:cubicBezTo>
                  <a:pt x="683438" y="1202039"/>
                  <a:pt x="714168" y="1181182"/>
                  <a:pt x="701332" y="1170872"/>
                </a:cubicBezTo>
                <a:cubicBezTo>
                  <a:pt x="697353" y="1167685"/>
                  <a:pt x="694828" y="1164147"/>
                  <a:pt x="693305" y="1160514"/>
                </a:cubicBezTo>
                <a:cubicBezTo>
                  <a:pt x="693110" y="1160495"/>
                  <a:pt x="692947" y="1160533"/>
                  <a:pt x="692747" y="1160514"/>
                </a:cubicBezTo>
                <a:close/>
                <a:moveTo>
                  <a:pt x="912387" y="1147293"/>
                </a:moveTo>
                <a:cubicBezTo>
                  <a:pt x="949222" y="1147293"/>
                  <a:pt x="949159" y="1204202"/>
                  <a:pt x="912387" y="1204202"/>
                </a:cubicBezTo>
                <a:cubicBezTo>
                  <a:pt x="875552" y="1204202"/>
                  <a:pt x="875615" y="1147293"/>
                  <a:pt x="912387" y="1147293"/>
                </a:cubicBezTo>
                <a:close/>
                <a:moveTo>
                  <a:pt x="1824795" y="1115575"/>
                </a:moveTo>
                <a:cubicBezTo>
                  <a:pt x="1813964" y="1113472"/>
                  <a:pt x="1802017" y="1113920"/>
                  <a:pt x="1789137" y="1117615"/>
                </a:cubicBezTo>
                <a:cubicBezTo>
                  <a:pt x="1786175" y="1124093"/>
                  <a:pt x="1780717" y="1129613"/>
                  <a:pt x="1772259" y="1132534"/>
                </a:cubicBezTo>
                <a:cubicBezTo>
                  <a:pt x="1667779" y="1168643"/>
                  <a:pt x="1726786" y="1323710"/>
                  <a:pt x="1826313" y="1296337"/>
                </a:cubicBezTo>
                <a:cubicBezTo>
                  <a:pt x="1921817" y="1270071"/>
                  <a:pt x="1900617" y="1130302"/>
                  <a:pt x="1824795" y="1115575"/>
                </a:cubicBezTo>
                <a:close/>
                <a:moveTo>
                  <a:pt x="692747" y="1103606"/>
                </a:moveTo>
                <a:cubicBezTo>
                  <a:pt x="706513" y="1104886"/>
                  <a:pt x="715080" y="1113840"/>
                  <a:pt x="718452" y="1124292"/>
                </a:cubicBezTo>
                <a:cubicBezTo>
                  <a:pt x="726094" y="1123087"/>
                  <a:pt x="734330" y="1124681"/>
                  <a:pt x="741743" y="1130637"/>
                </a:cubicBezTo>
                <a:cubicBezTo>
                  <a:pt x="780790" y="1161985"/>
                  <a:pt x="755931" y="1217110"/>
                  <a:pt x="723550" y="1242293"/>
                </a:cubicBezTo>
                <a:cubicBezTo>
                  <a:pt x="685682" y="1271752"/>
                  <a:pt x="632267" y="1281152"/>
                  <a:pt x="586851" y="1264734"/>
                </a:cubicBezTo>
                <a:cubicBezTo>
                  <a:pt x="536484" y="1246532"/>
                  <a:pt x="525373" y="1195931"/>
                  <a:pt x="558948" y="1155032"/>
                </a:cubicBezTo>
                <a:cubicBezTo>
                  <a:pt x="590506" y="1116590"/>
                  <a:pt x="644143" y="1099091"/>
                  <a:pt x="692747" y="1103606"/>
                </a:cubicBezTo>
                <a:close/>
                <a:moveTo>
                  <a:pt x="1803340" y="1059972"/>
                </a:moveTo>
                <a:cubicBezTo>
                  <a:pt x="1860435" y="1057754"/>
                  <a:pt x="1914938" y="1088663"/>
                  <a:pt x="1938098" y="1146951"/>
                </a:cubicBezTo>
                <a:cubicBezTo>
                  <a:pt x="1968616" y="1223769"/>
                  <a:pt x="1931336" y="1318513"/>
                  <a:pt x="1852516" y="1349120"/>
                </a:cubicBezTo>
                <a:cubicBezTo>
                  <a:pt x="1777278" y="1378333"/>
                  <a:pt x="1693211" y="1328197"/>
                  <a:pt x="1666512" y="1256207"/>
                </a:cubicBezTo>
                <a:cubicBezTo>
                  <a:pt x="1641280" y="1188172"/>
                  <a:pt x="1672903" y="1121124"/>
                  <a:pt x="1732492" y="1088601"/>
                </a:cubicBezTo>
                <a:cubicBezTo>
                  <a:pt x="1734178" y="1082512"/>
                  <a:pt x="1738502" y="1077010"/>
                  <a:pt x="1746446" y="1073444"/>
                </a:cubicBezTo>
                <a:cubicBezTo>
                  <a:pt x="1764989" y="1065131"/>
                  <a:pt x="1784308" y="1060711"/>
                  <a:pt x="1803340" y="1059972"/>
                </a:cubicBezTo>
                <a:close/>
                <a:moveTo>
                  <a:pt x="608550" y="1015280"/>
                </a:moveTo>
                <a:cubicBezTo>
                  <a:pt x="582727" y="1015241"/>
                  <a:pt x="557347" y="1020035"/>
                  <a:pt x="537409" y="1032982"/>
                </a:cubicBezTo>
                <a:cubicBezTo>
                  <a:pt x="552029" y="1074174"/>
                  <a:pt x="536546" y="1119730"/>
                  <a:pt x="502410" y="1146847"/>
                </a:cubicBezTo>
                <a:cubicBezTo>
                  <a:pt x="498623" y="1149863"/>
                  <a:pt x="494650" y="1152528"/>
                  <a:pt x="490573" y="1155004"/>
                </a:cubicBezTo>
                <a:cubicBezTo>
                  <a:pt x="478081" y="1210869"/>
                  <a:pt x="501316" y="1269685"/>
                  <a:pt x="556554" y="1300178"/>
                </a:cubicBezTo>
                <a:cubicBezTo>
                  <a:pt x="627797" y="1339493"/>
                  <a:pt x="716145" y="1325835"/>
                  <a:pt x="793708" y="1323236"/>
                </a:cubicBezTo>
                <a:cubicBezTo>
                  <a:pt x="863799" y="1320893"/>
                  <a:pt x="928144" y="1329704"/>
                  <a:pt x="992675" y="1357912"/>
                </a:cubicBezTo>
                <a:cubicBezTo>
                  <a:pt x="1057854" y="1386395"/>
                  <a:pt x="1118224" y="1428669"/>
                  <a:pt x="1188871" y="1443095"/>
                </a:cubicBezTo>
                <a:cubicBezTo>
                  <a:pt x="1269404" y="1459533"/>
                  <a:pt x="1341299" y="1430433"/>
                  <a:pt x="1365064" y="1347745"/>
                </a:cubicBezTo>
                <a:cubicBezTo>
                  <a:pt x="1385943" y="1275148"/>
                  <a:pt x="1371017" y="1200512"/>
                  <a:pt x="1308028" y="1154662"/>
                </a:cubicBezTo>
                <a:cubicBezTo>
                  <a:pt x="1189185" y="1068142"/>
                  <a:pt x="1022240" y="1097374"/>
                  <a:pt x="884707" y="1080946"/>
                </a:cubicBezTo>
                <a:cubicBezTo>
                  <a:pt x="813376" y="1072429"/>
                  <a:pt x="750494" y="1046649"/>
                  <a:pt x="682349" y="1026579"/>
                </a:cubicBezTo>
                <a:cubicBezTo>
                  <a:pt x="660640" y="1020191"/>
                  <a:pt x="634374" y="1015319"/>
                  <a:pt x="608550" y="1015280"/>
                </a:cubicBezTo>
                <a:close/>
                <a:moveTo>
                  <a:pt x="427872" y="727917"/>
                </a:moveTo>
                <a:cubicBezTo>
                  <a:pt x="442163" y="727883"/>
                  <a:pt x="455479" y="736906"/>
                  <a:pt x="453520" y="755090"/>
                </a:cubicBezTo>
                <a:cubicBezTo>
                  <a:pt x="446097" y="823971"/>
                  <a:pt x="497658" y="850703"/>
                  <a:pt x="523804" y="905652"/>
                </a:cubicBezTo>
                <a:cubicBezTo>
                  <a:pt x="535016" y="929216"/>
                  <a:pt x="534270" y="951412"/>
                  <a:pt x="530845" y="973436"/>
                </a:cubicBezTo>
                <a:cubicBezTo>
                  <a:pt x="561954" y="959636"/>
                  <a:pt x="597810" y="954618"/>
                  <a:pt x="633071" y="958403"/>
                </a:cubicBezTo>
                <a:cubicBezTo>
                  <a:pt x="686107" y="964094"/>
                  <a:pt x="734658" y="985188"/>
                  <a:pt x="784899" y="1001492"/>
                </a:cubicBezTo>
                <a:cubicBezTo>
                  <a:pt x="842319" y="1020139"/>
                  <a:pt x="901117" y="1027139"/>
                  <a:pt x="961223" y="1030184"/>
                </a:cubicBezTo>
                <a:cubicBezTo>
                  <a:pt x="1113756" y="1037942"/>
                  <a:pt x="1341528" y="1028590"/>
                  <a:pt x="1414966" y="1197647"/>
                </a:cubicBezTo>
                <a:cubicBezTo>
                  <a:pt x="1445560" y="1268063"/>
                  <a:pt x="1433787" y="1364609"/>
                  <a:pt x="1390734" y="1427929"/>
                </a:cubicBezTo>
                <a:cubicBezTo>
                  <a:pt x="1347548" y="1491458"/>
                  <a:pt x="1272605" y="1511898"/>
                  <a:pt x="1199148" y="1502319"/>
                </a:cubicBezTo>
                <a:cubicBezTo>
                  <a:pt x="1103946" y="1489893"/>
                  <a:pt x="1028784" y="1429162"/>
                  <a:pt x="940345" y="1397891"/>
                </a:cubicBezTo>
                <a:cubicBezTo>
                  <a:pt x="841625" y="1362996"/>
                  <a:pt x="738876" y="1392627"/>
                  <a:pt x="637485" y="1381179"/>
                </a:cubicBezTo>
                <a:cubicBezTo>
                  <a:pt x="563608" y="1372841"/>
                  <a:pt x="487861" y="1342433"/>
                  <a:pt x="451176" y="1273915"/>
                </a:cubicBezTo>
                <a:cubicBezTo>
                  <a:pt x="434349" y="1242492"/>
                  <a:pt x="427455" y="1207275"/>
                  <a:pt x="429790" y="1172674"/>
                </a:cubicBezTo>
                <a:cubicBezTo>
                  <a:pt x="403138" y="1172010"/>
                  <a:pt x="344886" y="1165816"/>
                  <a:pt x="346228" y="1180195"/>
                </a:cubicBezTo>
                <a:cubicBezTo>
                  <a:pt x="349637" y="1216703"/>
                  <a:pt x="292455" y="1216352"/>
                  <a:pt x="289078" y="1180195"/>
                </a:cubicBezTo>
                <a:cubicBezTo>
                  <a:pt x="285124" y="1137865"/>
                  <a:pt x="323995" y="1111421"/>
                  <a:pt x="363045" y="1111345"/>
                </a:cubicBezTo>
                <a:cubicBezTo>
                  <a:pt x="390681" y="1111298"/>
                  <a:pt x="416265" y="1121475"/>
                  <a:pt x="443195" y="1113773"/>
                </a:cubicBezTo>
                <a:cubicBezTo>
                  <a:pt x="445334" y="1108405"/>
                  <a:pt x="447638" y="1103093"/>
                  <a:pt x="450263" y="1097915"/>
                </a:cubicBezTo>
                <a:cubicBezTo>
                  <a:pt x="382794" y="1074696"/>
                  <a:pt x="330113" y="1018423"/>
                  <a:pt x="311100" y="948946"/>
                </a:cubicBezTo>
                <a:cubicBezTo>
                  <a:pt x="301398" y="913507"/>
                  <a:pt x="356548" y="898525"/>
                  <a:pt x="366208" y="933820"/>
                </a:cubicBezTo>
                <a:cubicBezTo>
                  <a:pt x="379582" y="982684"/>
                  <a:pt x="413517" y="1020139"/>
                  <a:pt x="458112" y="1039498"/>
                </a:cubicBezTo>
                <a:cubicBezTo>
                  <a:pt x="460688" y="1034660"/>
                  <a:pt x="463589" y="1030117"/>
                  <a:pt x="466630" y="1025707"/>
                </a:cubicBezTo>
                <a:cubicBezTo>
                  <a:pt x="467648" y="1015729"/>
                  <a:pt x="469406" y="1005628"/>
                  <a:pt x="471660" y="994938"/>
                </a:cubicBezTo>
                <a:cubicBezTo>
                  <a:pt x="480548" y="952788"/>
                  <a:pt x="476485" y="930837"/>
                  <a:pt x="449169" y="897566"/>
                </a:cubicBezTo>
                <a:cubicBezTo>
                  <a:pt x="413521" y="854153"/>
                  <a:pt x="390118" y="813101"/>
                  <a:pt x="396370" y="755090"/>
                </a:cubicBezTo>
                <a:cubicBezTo>
                  <a:pt x="398314" y="737044"/>
                  <a:pt x="413580" y="727952"/>
                  <a:pt x="427872" y="727917"/>
                </a:cubicBezTo>
                <a:close/>
                <a:moveTo>
                  <a:pt x="1558126" y="698094"/>
                </a:moveTo>
                <a:cubicBezTo>
                  <a:pt x="1609952" y="698094"/>
                  <a:pt x="1651957" y="739922"/>
                  <a:pt x="1651957" y="791529"/>
                </a:cubicBezTo>
                <a:cubicBezTo>
                  <a:pt x="1651957" y="843123"/>
                  <a:pt x="1609952" y="884951"/>
                  <a:pt x="1558126" y="884951"/>
                </a:cubicBezTo>
                <a:cubicBezTo>
                  <a:pt x="1506310" y="884951"/>
                  <a:pt x="1464305" y="843123"/>
                  <a:pt x="1464305" y="791529"/>
                </a:cubicBezTo>
                <a:cubicBezTo>
                  <a:pt x="1464305" y="739922"/>
                  <a:pt x="1506310" y="698094"/>
                  <a:pt x="1558126" y="698094"/>
                </a:cubicBezTo>
                <a:close/>
                <a:moveTo>
                  <a:pt x="994732" y="567863"/>
                </a:moveTo>
                <a:cubicBezTo>
                  <a:pt x="1031565" y="567863"/>
                  <a:pt x="1031499" y="624772"/>
                  <a:pt x="994732" y="624772"/>
                </a:cubicBezTo>
                <a:cubicBezTo>
                  <a:pt x="957889" y="624772"/>
                  <a:pt x="957956" y="567863"/>
                  <a:pt x="994732" y="567863"/>
                </a:cubicBezTo>
                <a:close/>
                <a:moveTo>
                  <a:pt x="869520" y="536823"/>
                </a:moveTo>
                <a:cubicBezTo>
                  <a:pt x="890003" y="532834"/>
                  <a:pt x="914450" y="555041"/>
                  <a:pt x="901245" y="579168"/>
                </a:cubicBezTo>
                <a:cubicBezTo>
                  <a:pt x="875082" y="626981"/>
                  <a:pt x="814874" y="650846"/>
                  <a:pt x="763123" y="632103"/>
                </a:cubicBezTo>
                <a:lnTo>
                  <a:pt x="763124" y="632103"/>
                </a:lnTo>
                <a:cubicBezTo>
                  <a:pt x="728777" y="619664"/>
                  <a:pt x="743697" y="564691"/>
                  <a:pt x="778315" y="577228"/>
                </a:cubicBezTo>
                <a:cubicBezTo>
                  <a:pt x="806930" y="587592"/>
                  <a:pt x="837130" y="577431"/>
                  <a:pt x="851900" y="550444"/>
                </a:cubicBezTo>
                <a:cubicBezTo>
                  <a:pt x="856306" y="542394"/>
                  <a:pt x="862693" y="538153"/>
                  <a:pt x="869520" y="536823"/>
                </a:cubicBezTo>
                <a:close/>
                <a:moveTo>
                  <a:pt x="898655" y="486441"/>
                </a:moveTo>
                <a:cubicBezTo>
                  <a:pt x="847890" y="482685"/>
                  <a:pt x="824336" y="508754"/>
                  <a:pt x="783741" y="529705"/>
                </a:cubicBezTo>
                <a:cubicBezTo>
                  <a:pt x="752727" y="545711"/>
                  <a:pt x="718062" y="541084"/>
                  <a:pt x="686349" y="552959"/>
                </a:cubicBezTo>
                <a:lnTo>
                  <a:pt x="686350" y="552959"/>
                </a:lnTo>
                <a:cubicBezTo>
                  <a:pt x="637538" y="571239"/>
                  <a:pt x="645361" y="630305"/>
                  <a:pt x="682336" y="657421"/>
                </a:cubicBezTo>
                <a:cubicBezTo>
                  <a:pt x="757706" y="712686"/>
                  <a:pt x="843079" y="648678"/>
                  <a:pt x="921537" y="643653"/>
                </a:cubicBezTo>
                <a:cubicBezTo>
                  <a:pt x="956575" y="641402"/>
                  <a:pt x="986036" y="653657"/>
                  <a:pt x="1019412" y="661715"/>
                </a:cubicBezTo>
                <a:cubicBezTo>
                  <a:pt x="1045167" y="667930"/>
                  <a:pt x="1092116" y="679406"/>
                  <a:pt x="1097221" y="635367"/>
                </a:cubicBezTo>
                <a:cubicBezTo>
                  <a:pt x="1100031" y="611091"/>
                  <a:pt x="1078914" y="587684"/>
                  <a:pt x="1064532" y="570850"/>
                </a:cubicBezTo>
                <a:cubicBezTo>
                  <a:pt x="1061045" y="566765"/>
                  <a:pt x="1059036" y="562407"/>
                  <a:pt x="1058064" y="558035"/>
                </a:cubicBezTo>
                <a:cubicBezTo>
                  <a:pt x="1049587" y="555742"/>
                  <a:pt x="1043881" y="549925"/>
                  <a:pt x="1040938" y="542794"/>
                </a:cubicBezTo>
                <a:cubicBezTo>
                  <a:pt x="1037271" y="542344"/>
                  <a:pt x="1033471" y="541158"/>
                  <a:pt x="1029613" y="538843"/>
                </a:cubicBezTo>
                <a:cubicBezTo>
                  <a:pt x="989398" y="514747"/>
                  <a:pt x="946563" y="489988"/>
                  <a:pt x="898655" y="486441"/>
                </a:cubicBezTo>
                <a:close/>
                <a:moveTo>
                  <a:pt x="874950" y="429670"/>
                </a:moveTo>
                <a:cubicBezTo>
                  <a:pt x="941997" y="425716"/>
                  <a:pt x="1002648" y="456259"/>
                  <a:pt x="1058455" y="489705"/>
                </a:cubicBezTo>
                <a:cubicBezTo>
                  <a:pt x="1064265" y="493188"/>
                  <a:pt x="1067894" y="497727"/>
                  <a:pt x="1069951" y="502645"/>
                </a:cubicBezTo>
                <a:cubicBezTo>
                  <a:pt x="1082296" y="504123"/>
                  <a:pt x="1089801" y="512394"/>
                  <a:pt x="1092478" y="522282"/>
                </a:cubicBezTo>
                <a:cubicBezTo>
                  <a:pt x="1096831" y="523564"/>
                  <a:pt x="1101098" y="526112"/>
                  <a:pt x="1104946" y="530608"/>
                </a:cubicBezTo>
                <a:cubicBezTo>
                  <a:pt x="1138846" y="570284"/>
                  <a:pt x="1171564" y="623341"/>
                  <a:pt x="1144723" y="676197"/>
                </a:cubicBezTo>
                <a:cubicBezTo>
                  <a:pt x="1121205" y="722505"/>
                  <a:pt x="1065560" y="730146"/>
                  <a:pt x="1019269" y="720420"/>
                </a:cubicBezTo>
                <a:cubicBezTo>
                  <a:pt x="983960" y="713001"/>
                  <a:pt x="951377" y="696093"/>
                  <a:pt x="914263" y="701622"/>
                </a:cubicBezTo>
                <a:cubicBezTo>
                  <a:pt x="877328" y="707129"/>
                  <a:pt x="842747" y="724297"/>
                  <a:pt x="805814" y="730785"/>
                </a:cubicBezTo>
                <a:cubicBezTo>
                  <a:pt x="748957" y="740780"/>
                  <a:pt x="689356" y="735463"/>
                  <a:pt x="642996" y="698491"/>
                </a:cubicBezTo>
                <a:cubicBezTo>
                  <a:pt x="606815" y="669634"/>
                  <a:pt x="586693" y="623437"/>
                  <a:pt x="596969" y="577311"/>
                </a:cubicBezTo>
                <a:cubicBezTo>
                  <a:pt x="608356" y="526190"/>
                  <a:pt x="647926" y="501349"/>
                  <a:pt x="697058" y="492688"/>
                </a:cubicBezTo>
                <a:cubicBezTo>
                  <a:pt x="738297" y="485422"/>
                  <a:pt x="758520" y="475001"/>
                  <a:pt x="793941" y="453980"/>
                </a:cubicBezTo>
                <a:cubicBezTo>
                  <a:pt x="818726" y="439271"/>
                  <a:pt x="846156" y="431370"/>
                  <a:pt x="874950" y="429670"/>
                </a:cubicBezTo>
                <a:close/>
                <a:moveTo>
                  <a:pt x="1030685" y="95457"/>
                </a:moveTo>
                <a:cubicBezTo>
                  <a:pt x="874911" y="91947"/>
                  <a:pt x="718274" y="118634"/>
                  <a:pt x="579707" y="187350"/>
                </a:cubicBezTo>
                <a:cubicBezTo>
                  <a:pt x="392710" y="280082"/>
                  <a:pt x="257045" y="441150"/>
                  <a:pt x="174728" y="630017"/>
                </a:cubicBezTo>
                <a:cubicBezTo>
                  <a:pt x="78505" y="867152"/>
                  <a:pt x="66523" y="1135294"/>
                  <a:pt x="158569" y="1375876"/>
                </a:cubicBezTo>
                <a:cubicBezTo>
                  <a:pt x="239137" y="1586458"/>
                  <a:pt x="402610" y="1781124"/>
                  <a:pt x="576763" y="1922230"/>
                </a:cubicBezTo>
                <a:cubicBezTo>
                  <a:pt x="728358" y="2045049"/>
                  <a:pt x="913824" y="2132792"/>
                  <a:pt x="1109852" y="2150871"/>
                </a:cubicBezTo>
                <a:cubicBezTo>
                  <a:pt x="1315144" y="2169812"/>
                  <a:pt x="1524447" y="2119931"/>
                  <a:pt x="1699497" y="2011700"/>
                </a:cubicBezTo>
                <a:cubicBezTo>
                  <a:pt x="1885311" y="1896810"/>
                  <a:pt x="2012917" y="1723020"/>
                  <a:pt x="2076211" y="1515578"/>
                </a:cubicBezTo>
                <a:cubicBezTo>
                  <a:pt x="2138295" y="1312062"/>
                  <a:pt x="2181024" y="1098578"/>
                  <a:pt x="2128818" y="888340"/>
                </a:cubicBezTo>
                <a:cubicBezTo>
                  <a:pt x="2032263" y="499484"/>
                  <a:pt x="1686410" y="223070"/>
                  <a:pt x="1306058" y="131831"/>
                </a:cubicBezTo>
                <a:cubicBezTo>
                  <a:pt x="1217304" y="110539"/>
                  <a:pt x="1124150" y="97563"/>
                  <a:pt x="1030685" y="95457"/>
                </a:cubicBezTo>
                <a:close/>
                <a:moveTo>
                  <a:pt x="1057605" y="887"/>
                </a:moveTo>
                <a:cubicBezTo>
                  <a:pt x="1206083" y="6404"/>
                  <a:pt x="1354140" y="37452"/>
                  <a:pt x="1489995" y="88621"/>
                </a:cubicBezTo>
                <a:cubicBezTo>
                  <a:pt x="1881825" y="236199"/>
                  <a:pt x="2201989" y="578455"/>
                  <a:pt x="2244575" y="1003730"/>
                </a:cubicBezTo>
                <a:cubicBezTo>
                  <a:pt x="2256224" y="1120014"/>
                  <a:pt x="2241441" y="1233471"/>
                  <a:pt x="2216752" y="1347061"/>
                </a:cubicBezTo>
                <a:cubicBezTo>
                  <a:pt x="2189139" y="1474139"/>
                  <a:pt x="2157212" y="1601804"/>
                  <a:pt x="2098147" y="1718534"/>
                </a:cubicBezTo>
                <a:cubicBezTo>
                  <a:pt x="1997658" y="1917127"/>
                  <a:pt x="1821217" y="2073038"/>
                  <a:pt x="1617468" y="2161247"/>
                </a:cubicBezTo>
                <a:cubicBezTo>
                  <a:pt x="1410880" y="2250679"/>
                  <a:pt x="1177641" y="2274515"/>
                  <a:pt x="958309" y="2220650"/>
                </a:cubicBezTo>
                <a:cubicBezTo>
                  <a:pt x="748517" y="2169129"/>
                  <a:pt x="561066" y="2049193"/>
                  <a:pt x="408569" y="1898925"/>
                </a:cubicBezTo>
                <a:cubicBezTo>
                  <a:pt x="248702" y="1741402"/>
                  <a:pt x="105718" y="1545237"/>
                  <a:pt x="42293" y="1328405"/>
                </a:cubicBezTo>
                <a:cubicBezTo>
                  <a:pt x="-27533" y="1089681"/>
                  <a:pt x="-9331" y="828017"/>
                  <a:pt x="85309" y="598729"/>
                </a:cubicBezTo>
                <a:cubicBezTo>
                  <a:pt x="86129" y="596744"/>
                  <a:pt x="87057" y="594887"/>
                  <a:pt x="88044" y="593103"/>
                </a:cubicBezTo>
                <a:cubicBezTo>
                  <a:pt x="88620" y="591212"/>
                  <a:pt x="89289" y="589311"/>
                  <a:pt x="90110" y="587400"/>
                </a:cubicBezTo>
                <a:cubicBezTo>
                  <a:pt x="191856" y="350446"/>
                  <a:pt x="378178" y="156921"/>
                  <a:pt x="622692" y="66336"/>
                </a:cubicBezTo>
                <a:cubicBezTo>
                  <a:pt x="760229" y="15383"/>
                  <a:pt x="909127" y="-4630"/>
                  <a:pt x="1057605" y="88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4" name="Google Shape;254;p11"/>
          <p:cNvSpPr txBox="1"/>
          <p:nvPr/>
        </p:nvSpPr>
        <p:spPr>
          <a:xfrm>
            <a:off x="15168150" y="6577209"/>
            <a:ext cx="9209500" cy="3245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Продажи производимых реагентов и оборудования, долгосрочное сотрудничество</a:t>
            </a:r>
            <a:endParaRPr sz="4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5" name="Google Shape;255;p11"/>
          <p:cNvSpPr txBox="1"/>
          <p:nvPr/>
        </p:nvSpPr>
        <p:spPr>
          <a:xfrm>
            <a:off x="15147510" y="4426458"/>
            <a:ext cx="800715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>
                <a:solidFill>
                  <a:schemeClr val="dk2"/>
                </a:solidFill>
                <a:latin typeface="Golos Text Black"/>
                <a:ea typeface="Golos Text Black"/>
                <a:cs typeface="Golos Text Black"/>
                <a:sym typeface="Golos Text Black"/>
              </a:rPr>
              <a:t>Доходы</a:t>
            </a:r>
            <a:endParaRPr sz="9600">
              <a:solidFill>
                <a:schemeClr val="dk2"/>
              </a:solidFill>
              <a:latin typeface="Golos Text Black"/>
              <a:ea typeface="Golos Text Black"/>
              <a:cs typeface="Golos Text Black"/>
              <a:sym typeface="Golos Text Black"/>
            </a:endParaRPr>
          </a:p>
        </p:txBody>
      </p:sp>
      <p:pic>
        <p:nvPicPr>
          <p:cNvPr descr="Разлив нефти в Мексиканском заливе стал самой крупной экологической  катастрофой в истории США" id="256" name="Google Shape;2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615925">
            <a:off x="-2041974" y="2763624"/>
            <a:ext cx="15599872" cy="1418516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57" name="Google Shape;257;p11"/>
          <p:cNvSpPr/>
          <p:nvPr/>
        </p:nvSpPr>
        <p:spPr>
          <a:xfrm rot="-655346">
            <a:off x="-1660352" y="9420131"/>
            <a:ext cx="4038234" cy="4497458"/>
          </a:xfrm>
          <a:custGeom>
            <a:rect b="b" l="l" r="r" t="t"/>
            <a:pathLst>
              <a:path extrusionOk="0" h="4497458" w="4038234">
                <a:moveTo>
                  <a:pt x="2394795" y="3429819"/>
                </a:moveTo>
                <a:cubicBezTo>
                  <a:pt x="2246859" y="3408417"/>
                  <a:pt x="2117434" y="3397711"/>
                  <a:pt x="2016031" y="3397710"/>
                </a:cubicBezTo>
                <a:cubicBezTo>
                  <a:pt x="1919084" y="3397710"/>
                  <a:pt x="1847779" y="3407502"/>
                  <a:pt x="1810328" y="3427142"/>
                </a:cubicBezTo>
                <a:cubicBezTo>
                  <a:pt x="1744656" y="3461585"/>
                  <a:pt x="1696259" y="3519611"/>
                  <a:pt x="1674099" y="3590525"/>
                </a:cubicBezTo>
                <a:cubicBezTo>
                  <a:pt x="1659305" y="3637969"/>
                  <a:pt x="1657706" y="3687346"/>
                  <a:pt x="1668379" y="3734581"/>
                </a:cubicBezTo>
                <a:cubicBezTo>
                  <a:pt x="1804533" y="3635007"/>
                  <a:pt x="1959633" y="3558873"/>
                  <a:pt x="2130699" y="3508067"/>
                </a:cubicBezTo>
                <a:cubicBezTo>
                  <a:pt x="2161516" y="3498971"/>
                  <a:pt x="2194309" y="3516591"/>
                  <a:pt x="2203499" y="3547710"/>
                </a:cubicBezTo>
                <a:cubicBezTo>
                  <a:pt x="2212697" y="3578790"/>
                  <a:pt x="2195003" y="3611470"/>
                  <a:pt x="2163958" y="3620681"/>
                </a:cubicBezTo>
                <a:cubicBezTo>
                  <a:pt x="2100879" y="3639417"/>
                  <a:pt x="2040377" y="3662097"/>
                  <a:pt x="1982250" y="3688080"/>
                </a:cubicBezTo>
                <a:lnTo>
                  <a:pt x="2056304" y="3711311"/>
                </a:lnTo>
                <a:cubicBezTo>
                  <a:pt x="2087149" y="3720990"/>
                  <a:pt x="2104348" y="3753936"/>
                  <a:pt x="2094703" y="3784901"/>
                </a:cubicBezTo>
                <a:cubicBezTo>
                  <a:pt x="2086844" y="3810010"/>
                  <a:pt x="2063734" y="3826069"/>
                  <a:pt x="2038800" y="3826069"/>
                </a:cubicBezTo>
                <a:cubicBezTo>
                  <a:pt x="2033003" y="3826070"/>
                  <a:pt x="2027121" y="3825230"/>
                  <a:pt x="2021286" y="3823391"/>
                </a:cubicBezTo>
                <a:lnTo>
                  <a:pt x="1847046" y="3768728"/>
                </a:lnTo>
                <a:cubicBezTo>
                  <a:pt x="1843188" y="3767519"/>
                  <a:pt x="1839539" y="3765947"/>
                  <a:pt x="1836128" y="3764051"/>
                </a:cubicBezTo>
                <a:cubicBezTo>
                  <a:pt x="1795542" y="3788435"/>
                  <a:pt x="1756592" y="3814896"/>
                  <a:pt x="1719218" y="3843252"/>
                </a:cubicBezTo>
                <a:cubicBezTo>
                  <a:pt x="1753703" y="3888324"/>
                  <a:pt x="1800903" y="3921814"/>
                  <a:pt x="1856083" y="3939140"/>
                </a:cubicBezTo>
                <a:cubicBezTo>
                  <a:pt x="1926792" y="3961352"/>
                  <a:pt x="2001920" y="3954618"/>
                  <a:pt x="2067658" y="3920137"/>
                </a:cubicBezTo>
                <a:cubicBezTo>
                  <a:pt x="2144203" y="3880009"/>
                  <a:pt x="2267955" y="3699501"/>
                  <a:pt x="2398720" y="3437278"/>
                </a:cubicBezTo>
                <a:cubicBezTo>
                  <a:pt x="2399024" y="3436667"/>
                  <a:pt x="2399897" y="3434942"/>
                  <a:pt x="2398644" y="3432573"/>
                </a:cubicBezTo>
                <a:cubicBezTo>
                  <a:pt x="2397417" y="3430209"/>
                  <a:pt x="2395517" y="3429932"/>
                  <a:pt x="2394795" y="3429819"/>
                </a:cubicBezTo>
                <a:close/>
                <a:moveTo>
                  <a:pt x="2464728" y="3334943"/>
                </a:moveTo>
                <a:cubicBezTo>
                  <a:pt x="2480341" y="3346026"/>
                  <a:pt x="2493375" y="3360754"/>
                  <a:pt x="2502448" y="3378146"/>
                </a:cubicBezTo>
                <a:cubicBezTo>
                  <a:pt x="2520637" y="3412930"/>
                  <a:pt x="2521018" y="3454670"/>
                  <a:pt x="2503514" y="3489760"/>
                </a:cubicBezTo>
                <a:cubicBezTo>
                  <a:pt x="2400516" y="3696329"/>
                  <a:pt x="2250717" y="3956686"/>
                  <a:pt x="2121966" y="4024189"/>
                </a:cubicBezTo>
                <a:cubicBezTo>
                  <a:pt x="2064684" y="4054240"/>
                  <a:pt x="2002337" y="4069452"/>
                  <a:pt x="1939487" y="4069452"/>
                </a:cubicBezTo>
                <a:cubicBezTo>
                  <a:pt x="1899834" y="4069452"/>
                  <a:pt x="1859980" y="4063413"/>
                  <a:pt x="1821076" y="4051221"/>
                </a:cubicBezTo>
                <a:cubicBezTo>
                  <a:pt x="1747812" y="4028218"/>
                  <a:pt x="1684428" y="3985203"/>
                  <a:pt x="1636403" y="3927453"/>
                </a:cubicBezTo>
                <a:cubicBezTo>
                  <a:pt x="1626919" y="3950303"/>
                  <a:pt x="1622396" y="3980869"/>
                  <a:pt x="1635585" y="4020445"/>
                </a:cubicBezTo>
                <a:cubicBezTo>
                  <a:pt x="1645848" y="4051221"/>
                  <a:pt x="1629256" y="4084471"/>
                  <a:pt x="1598592" y="4094759"/>
                </a:cubicBezTo>
                <a:cubicBezTo>
                  <a:pt x="1592415" y="4096817"/>
                  <a:pt x="1586163" y="4097780"/>
                  <a:pt x="1580024" y="4097779"/>
                </a:cubicBezTo>
                <a:cubicBezTo>
                  <a:pt x="1555508" y="4097779"/>
                  <a:pt x="1532664" y="4082253"/>
                  <a:pt x="1524463" y="4057678"/>
                </a:cubicBezTo>
                <a:cubicBezTo>
                  <a:pt x="1487783" y="3947693"/>
                  <a:pt x="1527409" y="3863292"/>
                  <a:pt x="1570541" y="3814877"/>
                </a:cubicBezTo>
                <a:cubicBezTo>
                  <a:pt x="1538745" y="3731981"/>
                  <a:pt x="1535456" y="3641454"/>
                  <a:pt x="1562330" y="3555435"/>
                </a:cubicBezTo>
                <a:cubicBezTo>
                  <a:pt x="1593831" y="3454594"/>
                  <a:pt x="1662630" y="3372070"/>
                  <a:pt x="1756021" y="3323100"/>
                </a:cubicBezTo>
                <a:cubicBezTo>
                  <a:pt x="1884876" y="3255512"/>
                  <a:pt x="2183637" y="3280591"/>
                  <a:pt x="2411529" y="3313615"/>
                </a:cubicBezTo>
                <a:cubicBezTo>
                  <a:pt x="2430925" y="3316425"/>
                  <a:pt x="2449116" y="3323861"/>
                  <a:pt x="2464728" y="3334943"/>
                </a:cubicBezTo>
                <a:close/>
                <a:moveTo>
                  <a:pt x="3233455" y="3206649"/>
                </a:moveTo>
                <a:cubicBezTo>
                  <a:pt x="3153367" y="3234214"/>
                  <a:pt x="3054560" y="3255017"/>
                  <a:pt x="2913589" y="3255017"/>
                </a:cubicBezTo>
                <a:cubicBezTo>
                  <a:pt x="2679511" y="3255017"/>
                  <a:pt x="2561138" y="3198600"/>
                  <a:pt x="2446688" y="3144050"/>
                </a:cubicBezTo>
                <a:cubicBezTo>
                  <a:pt x="2339262" y="3092825"/>
                  <a:pt x="2237784" y="3044438"/>
                  <a:pt x="2030143" y="3044438"/>
                </a:cubicBezTo>
                <a:cubicBezTo>
                  <a:pt x="1822530" y="3044439"/>
                  <a:pt x="1721091" y="3092825"/>
                  <a:pt x="1613663" y="3144012"/>
                </a:cubicBezTo>
                <a:cubicBezTo>
                  <a:pt x="1499213" y="3198600"/>
                  <a:pt x="1380879" y="3255017"/>
                  <a:pt x="1146801" y="3255017"/>
                </a:cubicBezTo>
                <a:cubicBezTo>
                  <a:pt x="1007502" y="3255017"/>
                  <a:pt x="910077" y="3234871"/>
                  <a:pt x="831228" y="3208125"/>
                </a:cubicBezTo>
                <a:cubicBezTo>
                  <a:pt x="831749" y="3227318"/>
                  <a:pt x="832342" y="3246520"/>
                  <a:pt x="833750" y="3265837"/>
                </a:cubicBezTo>
                <a:cubicBezTo>
                  <a:pt x="877033" y="3858749"/>
                  <a:pt x="1355943" y="4336495"/>
                  <a:pt x="1947765" y="4377090"/>
                </a:cubicBezTo>
                <a:cubicBezTo>
                  <a:pt x="2285307" y="4400026"/>
                  <a:pt x="2606636" y="4286079"/>
                  <a:pt x="2852573" y="4055840"/>
                </a:cubicBezTo>
                <a:cubicBezTo>
                  <a:pt x="3087497" y="3835909"/>
                  <a:pt x="3224980" y="3527889"/>
                  <a:pt x="3233455" y="3206649"/>
                </a:cubicBezTo>
                <a:close/>
                <a:moveTo>
                  <a:pt x="505420" y="1589492"/>
                </a:moveTo>
                <a:cubicBezTo>
                  <a:pt x="492236" y="1584140"/>
                  <a:pt x="478211" y="1581464"/>
                  <a:pt x="464177" y="1581463"/>
                </a:cubicBezTo>
                <a:cubicBezTo>
                  <a:pt x="436148" y="1581464"/>
                  <a:pt x="408117" y="1592170"/>
                  <a:pt x="386760" y="1613573"/>
                </a:cubicBezTo>
                <a:lnTo>
                  <a:pt x="149100" y="1851793"/>
                </a:lnTo>
                <a:cubicBezTo>
                  <a:pt x="106427" y="1894608"/>
                  <a:pt x="106427" y="1964217"/>
                  <a:pt x="149100" y="2007033"/>
                </a:cubicBezTo>
                <a:cubicBezTo>
                  <a:pt x="191748" y="2049781"/>
                  <a:pt x="260995" y="2049818"/>
                  <a:pt x="303724" y="2007204"/>
                </a:cubicBezTo>
                <a:lnTo>
                  <a:pt x="541800" y="1768564"/>
                </a:lnTo>
                <a:cubicBezTo>
                  <a:pt x="584280" y="1725768"/>
                  <a:pt x="584238" y="1656283"/>
                  <a:pt x="541629" y="1613572"/>
                </a:cubicBezTo>
                <a:cubicBezTo>
                  <a:pt x="530951" y="1602872"/>
                  <a:pt x="518605" y="1594844"/>
                  <a:pt x="505420" y="1589492"/>
                </a:cubicBezTo>
                <a:close/>
                <a:moveTo>
                  <a:pt x="2353281" y="2306384"/>
                </a:moveTo>
                <a:cubicBezTo>
                  <a:pt x="2332116" y="2297394"/>
                  <a:pt x="2308859" y="2292420"/>
                  <a:pt x="2284461" y="2292419"/>
                </a:cubicBezTo>
                <a:cubicBezTo>
                  <a:pt x="2186877" y="2292419"/>
                  <a:pt x="2107474" y="2372010"/>
                  <a:pt x="2107475" y="2469823"/>
                </a:cubicBezTo>
                <a:cubicBezTo>
                  <a:pt x="2107475" y="2567644"/>
                  <a:pt x="2186878" y="2647197"/>
                  <a:pt x="2284460" y="2647197"/>
                </a:cubicBezTo>
                <a:cubicBezTo>
                  <a:pt x="2382051" y="2647197"/>
                  <a:pt x="2461418" y="2567645"/>
                  <a:pt x="2461417" y="2469823"/>
                </a:cubicBezTo>
                <a:cubicBezTo>
                  <a:pt x="2461417" y="2396463"/>
                  <a:pt x="2416774" y="2333354"/>
                  <a:pt x="2353281" y="2306384"/>
                </a:cubicBezTo>
                <a:close/>
                <a:moveTo>
                  <a:pt x="2448775" y="2225415"/>
                </a:moveTo>
                <a:cubicBezTo>
                  <a:pt x="2527022" y="2278451"/>
                  <a:pt x="2578565" y="2368215"/>
                  <a:pt x="2578565" y="2469823"/>
                </a:cubicBezTo>
                <a:cubicBezTo>
                  <a:pt x="2578565" y="2632357"/>
                  <a:pt x="2446612" y="2764621"/>
                  <a:pt x="2284460" y="2764621"/>
                </a:cubicBezTo>
                <a:cubicBezTo>
                  <a:pt x="2122268" y="2764621"/>
                  <a:pt x="1990326" y="2632357"/>
                  <a:pt x="1990327" y="2469823"/>
                </a:cubicBezTo>
                <a:cubicBezTo>
                  <a:pt x="1990327" y="2307250"/>
                  <a:pt x="2122269" y="2174995"/>
                  <a:pt x="2284461" y="2174996"/>
                </a:cubicBezTo>
                <a:cubicBezTo>
                  <a:pt x="2345267" y="2174995"/>
                  <a:pt x="2401828" y="2193594"/>
                  <a:pt x="2448775" y="2225415"/>
                </a:cubicBezTo>
                <a:close/>
                <a:moveTo>
                  <a:pt x="1965237" y="988272"/>
                </a:moveTo>
                <a:cubicBezTo>
                  <a:pt x="1947118" y="980579"/>
                  <a:pt x="1927202" y="976321"/>
                  <a:pt x="1906314" y="976322"/>
                </a:cubicBezTo>
                <a:cubicBezTo>
                  <a:pt x="1822757" y="976321"/>
                  <a:pt x="1754795" y="1044435"/>
                  <a:pt x="1754795" y="1128151"/>
                </a:cubicBezTo>
                <a:cubicBezTo>
                  <a:pt x="1754795" y="1211904"/>
                  <a:pt x="1822758" y="1280017"/>
                  <a:pt x="1906314" y="1280017"/>
                </a:cubicBezTo>
                <a:cubicBezTo>
                  <a:pt x="1989871" y="1280017"/>
                  <a:pt x="2057823" y="1211903"/>
                  <a:pt x="2057824" y="1128151"/>
                </a:cubicBezTo>
                <a:cubicBezTo>
                  <a:pt x="2057823" y="1065363"/>
                  <a:pt x="2019599" y="1011353"/>
                  <a:pt x="1965237" y="988272"/>
                </a:cubicBezTo>
                <a:close/>
                <a:moveTo>
                  <a:pt x="3615228" y="1589512"/>
                </a:moveTo>
                <a:cubicBezTo>
                  <a:pt x="3602049" y="1584170"/>
                  <a:pt x="3588035" y="1581504"/>
                  <a:pt x="3574019" y="1581504"/>
                </a:cubicBezTo>
                <a:cubicBezTo>
                  <a:pt x="3545985" y="1581503"/>
                  <a:pt x="3517964" y="1592170"/>
                  <a:pt x="3496600" y="1613572"/>
                </a:cubicBezTo>
                <a:cubicBezTo>
                  <a:pt x="3453933" y="1656349"/>
                  <a:pt x="3453934" y="1725997"/>
                  <a:pt x="3496600" y="1768773"/>
                </a:cubicBezTo>
                <a:lnTo>
                  <a:pt x="3734469" y="2007203"/>
                </a:lnTo>
                <a:cubicBezTo>
                  <a:pt x="3777203" y="2049818"/>
                  <a:pt x="3846486" y="2049704"/>
                  <a:pt x="3889134" y="2007032"/>
                </a:cubicBezTo>
                <a:cubicBezTo>
                  <a:pt x="3931809" y="1964217"/>
                  <a:pt x="3931810" y="1894608"/>
                  <a:pt x="3889133" y="1851793"/>
                </a:cubicBezTo>
                <a:lnTo>
                  <a:pt x="3651436" y="1613573"/>
                </a:lnTo>
                <a:cubicBezTo>
                  <a:pt x="3640756" y="1602872"/>
                  <a:pt x="3628409" y="1594854"/>
                  <a:pt x="3615228" y="1589512"/>
                </a:cubicBezTo>
                <a:close/>
                <a:moveTo>
                  <a:pt x="2309899" y="454348"/>
                </a:moveTo>
                <a:lnTo>
                  <a:pt x="1754795" y="454348"/>
                </a:lnTo>
                <a:lnTo>
                  <a:pt x="1754796" y="905987"/>
                </a:lnTo>
                <a:cubicBezTo>
                  <a:pt x="1797965" y="876323"/>
                  <a:pt x="1850126" y="858889"/>
                  <a:pt x="1906314" y="858889"/>
                </a:cubicBezTo>
                <a:cubicBezTo>
                  <a:pt x="2054469" y="858889"/>
                  <a:pt x="2174981" y="979684"/>
                  <a:pt x="2174981" y="1128151"/>
                </a:cubicBezTo>
                <a:cubicBezTo>
                  <a:pt x="2174982" y="1276655"/>
                  <a:pt x="2054468" y="1397450"/>
                  <a:pt x="1906313" y="1397450"/>
                </a:cubicBezTo>
                <a:cubicBezTo>
                  <a:pt x="1850125" y="1397451"/>
                  <a:pt x="1797966" y="1380020"/>
                  <a:pt x="1754796" y="1350350"/>
                </a:cubicBezTo>
                <a:lnTo>
                  <a:pt x="1754795" y="1898047"/>
                </a:lnTo>
                <a:cubicBezTo>
                  <a:pt x="1754794" y="1958369"/>
                  <a:pt x="1717005" y="2011194"/>
                  <a:pt x="1660759" y="2029511"/>
                </a:cubicBezTo>
                <a:cubicBezTo>
                  <a:pt x="1499479" y="2082032"/>
                  <a:pt x="1353653" y="2166623"/>
                  <a:pt x="1227307" y="2280876"/>
                </a:cubicBezTo>
                <a:cubicBezTo>
                  <a:pt x="1173190" y="2329920"/>
                  <a:pt x="1090212" y="2327863"/>
                  <a:pt x="1038501" y="2275913"/>
                </a:cubicBezTo>
                <a:lnTo>
                  <a:pt x="607852" y="1868443"/>
                </a:lnTo>
                <a:lnTo>
                  <a:pt x="405621" y="2071154"/>
                </a:lnTo>
                <a:lnTo>
                  <a:pt x="899761" y="2542070"/>
                </a:lnTo>
                <a:cubicBezTo>
                  <a:pt x="940946" y="2583399"/>
                  <a:pt x="952006" y="2643710"/>
                  <a:pt x="929010" y="2696813"/>
                </a:cubicBezTo>
                <a:cubicBezTo>
                  <a:pt x="875386" y="2820897"/>
                  <a:pt x="844057" y="2950683"/>
                  <a:pt x="834220" y="3084262"/>
                </a:cubicBezTo>
                <a:cubicBezTo>
                  <a:pt x="909138" y="3113541"/>
                  <a:pt x="1002238" y="3137591"/>
                  <a:pt x="1146801" y="3137592"/>
                </a:cubicBezTo>
                <a:cubicBezTo>
                  <a:pt x="1354414" y="3137593"/>
                  <a:pt x="1455892" y="3089196"/>
                  <a:pt x="1563319" y="3037970"/>
                </a:cubicBezTo>
                <a:cubicBezTo>
                  <a:pt x="1677768" y="2983430"/>
                  <a:pt x="1796103" y="2927004"/>
                  <a:pt x="2030143" y="2927003"/>
                </a:cubicBezTo>
                <a:cubicBezTo>
                  <a:pt x="2264209" y="2927004"/>
                  <a:pt x="2382584" y="2983430"/>
                  <a:pt x="2497033" y="3037970"/>
                </a:cubicBezTo>
                <a:cubicBezTo>
                  <a:pt x="2604460" y="3089196"/>
                  <a:pt x="2705938" y="3137592"/>
                  <a:pt x="2913590" y="3137592"/>
                </a:cubicBezTo>
                <a:cubicBezTo>
                  <a:pt x="3054179" y="3137592"/>
                  <a:pt x="3145899" y="3116161"/>
                  <a:pt x="3230405" y="3082652"/>
                </a:cubicBezTo>
                <a:cubicBezTo>
                  <a:pt x="3220342" y="2949302"/>
                  <a:pt x="3188859" y="2819848"/>
                  <a:pt x="3135692" y="2696852"/>
                </a:cubicBezTo>
                <a:cubicBezTo>
                  <a:pt x="3112696" y="2643635"/>
                  <a:pt x="3123747" y="2583285"/>
                  <a:pt x="3163907" y="2543070"/>
                </a:cubicBezTo>
                <a:lnTo>
                  <a:pt x="3633647" y="2072221"/>
                </a:lnTo>
                <a:lnTo>
                  <a:pt x="3431545" y="1869615"/>
                </a:lnTo>
                <a:lnTo>
                  <a:pt x="3026167" y="2275951"/>
                </a:lnTo>
                <a:cubicBezTo>
                  <a:pt x="2974566" y="2327786"/>
                  <a:pt x="2891580" y="2329958"/>
                  <a:pt x="2837387" y="2280876"/>
                </a:cubicBezTo>
                <a:cubicBezTo>
                  <a:pt x="2711049" y="2166623"/>
                  <a:pt x="2565214" y="2082032"/>
                  <a:pt x="2403908" y="2029511"/>
                </a:cubicBezTo>
                <a:cubicBezTo>
                  <a:pt x="2347691" y="2011194"/>
                  <a:pt x="2309898" y="1958369"/>
                  <a:pt x="2309899" y="1898047"/>
                </a:cubicBezTo>
                <a:close/>
                <a:moveTo>
                  <a:pt x="2495099" y="126067"/>
                </a:moveTo>
                <a:cubicBezTo>
                  <a:pt x="2482004" y="120505"/>
                  <a:pt x="2467614" y="117429"/>
                  <a:pt x="2452522" y="117429"/>
                </a:cubicBezTo>
                <a:lnTo>
                  <a:pt x="1612209" y="117429"/>
                </a:lnTo>
                <a:cubicBezTo>
                  <a:pt x="1551839" y="117429"/>
                  <a:pt x="1502719" y="166664"/>
                  <a:pt x="1502720" y="227174"/>
                </a:cubicBezTo>
                <a:cubicBezTo>
                  <a:pt x="1502721" y="287685"/>
                  <a:pt x="1551840" y="336921"/>
                  <a:pt x="1612210" y="336921"/>
                </a:cubicBezTo>
                <a:lnTo>
                  <a:pt x="2452523" y="336920"/>
                </a:lnTo>
                <a:cubicBezTo>
                  <a:pt x="2512893" y="336920"/>
                  <a:pt x="2562013" y="287685"/>
                  <a:pt x="2562012" y="227174"/>
                </a:cubicBezTo>
                <a:cubicBezTo>
                  <a:pt x="2562011" y="181792"/>
                  <a:pt x="2534382" y="142751"/>
                  <a:pt x="2495099" y="126067"/>
                </a:cubicBezTo>
                <a:close/>
                <a:moveTo>
                  <a:pt x="2579160" y="38850"/>
                </a:moveTo>
                <a:cubicBezTo>
                  <a:pt x="2639455" y="79716"/>
                  <a:pt x="2679170" y="148884"/>
                  <a:pt x="2679168" y="227174"/>
                </a:cubicBezTo>
                <a:cubicBezTo>
                  <a:pt x="2679170" y="352439"/>
                  <a:pt x="2577501" y="454348"/>
                  <a:pt x="2452523" y="454348"/>
                </a:cubicBezTo>
                <a:lnTo>
                  <a:pt x="2427057" y="454348"/>
                </a:lnTo>
                <a:lnTo>
                  <a:pt x="2427055" y="1898047"/>
                </a:lnTo>
                <a:cubicBezTo>
                  <a:pt x="2427056" y="1907181"/>
                  <a:pt x="2432435" y="1915325"/>
                  <a:pt x="2440094" y="1917811"/>
                </a:cubicBezTo>
                <a:cubicBezTo>
                  <a:pt x="2617195" y="1975496"/>
                  <a:pt x="2777255" y="2068306"/>
                  <a:pt x="2915879" y="2193722"/>
                </a:cubicBezTo>
                <a:cubicBezTo>
                  <a:pt x="2923728" y="2200837"/>
                  <a:pt x="2935825" y="2200456"/>
                  <a:pt x="2943294" y="2192960"/>
                </a:cubicBezTo>
                <a:lnTo>
                  <a:pt x="3362825" y="1772450"/>
                </a:lnTo>
                <a:cubicBezTo>
                  <a:pt x="3331884" y="1691278"/>
                  <a:pt x="3348618" y="1595857"/>
                  <a:pt x="3413778" y="1530554"/>
                </a:cubicBezTo>
                <a:cubicBezTo>
                  <a:pt x="3502093" y="1441942"/>
                  <a:pt x="3645944" y="1441942"/>
                  <a:pt x="3734260" y="1530553"/>
                </a:cubicBezTo>
                <a:lnTo>
                  <a:pt x="3971967" y="1768773"/>
                </a:lnTo>
                <a:cubicBezTo>
                  <a:pt x="4060323" y="1857337"/>
                  <a:pt x="4060323" y="2001488"/>
                  <a:pt x="3971967" y="2090061"/>
                </a:cubicBezTo>
                <a:cubicBezTo>
                  <a:pt x="3927762" y="2134362"/>
                  <a:pt x="3869721" y="2156489"/>
                  <a:pt x="3811716" y="2156489"/>
                </a:cubicBezTo>
                <a:cubicBezTo>
                  <a:pt x="3784141" y="2156489"/>
                  <a:pt x="3756658" y="2151127"/>
                  <a:pt x="3730563" y="2141124"/>
                </a:cubicBezTo>
                <a:lnTo>
                  <a:pt x="3246741" y="2626090"/>
                </a:lnTo>
                <a:cubicBezTo>
                  <a:pt x="3240828" y="2632015"/>
                  <a:pt x="3239414" y="2641464"/>
                  <a:pt x="3243157" y="2650141"/>
                </a:cubicBezTo>
                <a:cubicBezTo>
                  <a:pt x="3305845" y="2795102"/>
                  <a:pt x="3341538" y="2948111"/>
                  <a:pt x="3349625" y="3105865"/>
                </a:cubicBezTo>
                <a:cubicBezTo>
                  <a:pt x="3351742" y="3114370"/>
                  <a:pt x="3351943" y="3123010"/>
                  <a:pt x="3350319" y="3131287"/>
                </a:cubicBezTo>
                <a:cubicBezTo>
                  <a:pt x="3350793" y="3145918"/>
                  <a:pt x="3351420" y="3160528"/>
                  <a:pt x="3351419" y="3175245"/>
                </a:cubicBezTo>
                <a:cubicBezTo>
                  <a:pt x="3351420" y="3540176"/>
                  <a:pt x="3198724" y="3892430"/>
                  <a:pt x="2932538" y="4141661"/>
                </a:cubicBezTo>
                <a:cubicBezTo>
                  <a:pt x="2685498" y="4372967"/>
                  <a:pt x="2369203" y="4497458"/>
                  <a:pt x="2033497" y="4497458"/>
                </a:cubicBezTo>
                <a:cubicBezTo>
                  <a:pt x="2002414" y="4497458"/>
                  <a:pt x="1971140" y="4496390"/>
                  <a:pt x="1939754" y="4494210"/>
                </a:cubicBezTo>
                <a:cubicBezTo>
                  <a:pt x="1290118" y="4449679"/>
                  <a:pt x="764419" y="3925262"/>
                  <a:pt x="716901" y="3274400"/>
                </a:cubicBezTo>
                <a:cubicBezTo>
                  <a:pt x="713433" y="3226832"/>
                  <a:pt x="712859" y="3179674"/>
                  <a:pt x="714282" y="3132849"/>
                </a:cubicBezTo>
                <a:cubicBezTo>
                  <a:pt x="712778" y="3124894"/>
                  <a:pt x="712979" y="3116590"/>
                  <a:pt x="714932" y="3108408"/>
                </a:cubicBezTo>
                <a:cubicBezTo>
                  <a:pt x="722628" y="2950169"/>
                  <a:pt x="758209" y="2796597"/>
                  <a:pt x="821545" y="2650103"/>
                </a:cubicBezTo>
                <a:cubicBezTo>
                  <a:pt x="825284" y="2641464"/>
                  <a:pt x="823872" y="2632053"/>
                  <a:pt x="817962" y="2626090"/>
                </a:cubicBezTo>
                <a:lnTo>
                  <a:pt x="308710" y="2140820"/>
                </a:lnTo>
                <a:cubicBezTo>
                  <a:pt x="282319" y="2151078"/>
                  <a:pt x="254455" y="2156489"/>
                  <a:pt x="226516" y="2156489"/>
                </a:cubicBezTo>
                <a:cubicBezTo>
                  <a:pt x="168473" y="2156489"/>
                  <a:pt x="110431" y="2134362"/>
                  <a:pt x="66271" y="2090062"/>
                </a:cubicBezTo>
                <a:cubicBezTo>
                  <a:pt x="-22090" y="2001487"/>
                  <a:pt x="-22089" y="1857337"/>
                  <a:pt x="66271" y="1768773"/>
                </a:cubicBezTo>
                <a:lnTo>
                  <a:pt x="303931" y="1530553"/>
                </a:lnTo>
                <a:cubicBezTo>
                  <a:pt x="392330" y="1441866"/>
                  <a:pt x="536062" y="1441942"/>
                  <a:pt x="624460" y="1530553"/>
                </a:cubicBezTo>
                <a:cubicBezTo>
                  <a:pt x="689304" y="1595552"/>
                  <a:pt x="706094" y="1690335"/>
                  <a:pt x="675767" y="1771250"/>
                </a:cubicBezTo>
                <a:lnTo>
                  <a:pt x="1120146" y="2191740"/>
                </a:lnTo>
                <a:cubicBezTo>
                  <a:pt x="1128955" y="2200494"/>
                  <a:pt x="1140929" y="2200800"/>
                  <a:pt x="1148825" y="2193722"/>
                </a:cubicBezTo>
                <a:cubicBezTo>
                  <a:pt x="1287449" y="2068306"/>
                  <a:pt x="1447502" y="1975495"/>
                  <a:pt x="1624563" y="1917811"/>
                </a:cubicBezTo>
                <a:cubicBezTo>
                  <a:pt x="1632269" y="1915325"/>
                  <a:pt x="1637648" y="1907191"/>
                  <a:pt x="1637648" y="1898047"/>
                </a:cubicBezTo>
                <a:lnTo>
                  <a:pt x="1637648" y="454348"/>
                </a:lnTo>
                <a:lnTo>
                  <a:pt x="1612210" y="454349"/>
                </a:lnTo>
                <a:cubicBezTo>
                  <a:pt x="1487241" y="454348"/>
                  <a:pt x="1385573" y="352439"/>
                  <a:pt x="1385571" y="227174"/>
                </a:cubicBezTo>
                <a:cubicBezTo>
                  <a:pt x="1385572" y="101909"/>
                  <a:pt x="1487241" y="0"/>
                  <a:pt x="1612210" y="0"/>
                </a:cubicBezTo>
                <a:lnTo>
                  <a:pt x="2452534" y="0"/>
                </a:lnTo>
                <a:cubicBezTo>
                  <a:pt x="2499396" y="0"/>
                  <a:pt x="2542982" y="14331"/>
                  <a:pt x="2579160" y="388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58" name="Google Shape;258;p11"/>
          <p:cNvSpPr/>
          <p:nvPr/>
        </p:nvSpPr>
        <p:spPr>
          <a:xfrm rot="1323120">
            <a:off x="1959585" y="12011844"/>
            <a:ext cx="1507018" cy="2825747"/>
          </a:xfrm>
          <a:custGeom>
            <a:rect b="b" l="l" r="r" t="t"/>
            <a:pathLst>
              <a:path extrusionOk="0" h="2138092" w="1140280">
                <a:moveTo>
                  <a:pt x="1132161" y="619129"/>
                </a:moveTo>
                <a:cubicBezTo>
                  <a:pt x="1155306" y="517055"/>
                  <a:pt x="1131341" y="394384"/>
                  <a:pt x="1029491" y="343839"/>
                </a:cubicBezTo>
                <a:cubicBezTo>
                  <a:pt x="915374" y="287209"/>
                  <a:pt x="820250" y="374836"/>
                  <a:pt x="773942" y="472826"/>
                </a:cubicBezTo>
                <a:cubicBezTo>
                  <a:pt x="731800" y="562002"/>
                  <a:pt x="693056" y="653002"/>
                  <a:pt x="654206" y="743893"/>
                </a:cubicBezTo>
                <a:cubicBezTo>
                  <a:pt x="653224" y="730821"/>
                  <a:pt x="652395" y="717729"/>
                  <a:pt x="651300" y="704671"/>
                </a:cubicBezTo>
                <a:cubicBezTo>
                  <a:pt x="635012" y="510519"/>
                  <a:pt x="603597" y="295957"/>
                  <a:pt x="481538" y="136602"/>
                </a:cubicBezTo>
                <a:cubicBezTo>
                  <a:pt x="428826" y="67782"/>
                  <a:pt x="348288" y="-7670"/>
                  <a:pt x="254352" y="628"/>
                </a:cubicBezTo>
                <a:cubicBezTo>
                  <a:pt x="163757" y="8632"/>
                  <a:pt x="120595" y="99548"/>
                  <a:pt x="137280" y="181386"/>
                </a:cubicBezTo>
                <a:cubicBezTo>
                  <a:pt x="158334" y="284642"/>
                  <a:pt x="248603" y="384014"/>
                  <a:pt x="316573" y="461087"/>
                </a:cubicBezTo>
                <a:cubicBezTo>
                  <a:pt x="387187" y="541161"/>
                  <a:pt x="467362" y="611696"/>
                  <a:pt x="553947" y="674076"/>
                </a:cubicBezTo>
                <a:cubicBezTo>
                  <a:pt x="556231" y="699544"/>
                  <a:pt x="558103" y="724979"/>
                  <a:pt x="559681" y="750310"/>
                </a:cubicBezTo>
                <a:cubicBezTo>
                  <a:pt x="534235" y="713759"/>
                  <a:pt x="506791" y="678574"/>
                  <a:pt x="475386" y="645758"/>
                </a:cubicBezTo>
                <a:cubicBezTo>
                  <a:pt x="403609" y="570756"/>
                  <a:pt x="302379" y="492187"/>
                  <a:pt x="192100" y="503786"/>
                </a:cubicBezTo>
                <a:cubicBezTo>
                  <a:pt x="86467" y="514894"/>
                  <a:pt x="7574" y="619262"/>
                  <a:pt x="52897" y="721212"/>
                </a:cubicBezTo>
                <a:cubicBezTo>
                  <a:pt x="98700" y="824242"/>
                  <a:pt x="210062" y="903443"/>
                  <a:pt x="310754" y="946833"/>
                </a:cubicBezTo>
                <a:cubicBezTo>
                  <a:pt x="392444" y="982034"/>
                  <a:pt x="480835" y="998335"/>
                  <a:pt x="569100" y="997159"/>
                </a:cubicBezTo>
                <a:cubicBezTo>
                  <a:pt x="570407" y="1076150"/>
                  <a:pt x="570053" y="1155169"/>
                  <a:pt x="568123" y="1234160"/>
                </a:cubicBezTo>
                <a:cubicBezTo>
                  <a:pt x="565950" y="1229921"/>
                  <a:pt x="563711" y="1225720"/>
                  <a:pt x="561366" y="1221567"/>
                </a:cubicBezTo>
                <a:cubicBezTo>
                  <a:pt x="499242" y="1111634"/>
                  <a:pt x="399580" y="996505"/>
                  <a:pt x="267839" y="977160"/>
                </a:cubicBezTo>
                <a:cubicBezTo>
                  <a:pt x="156274" y="960774"/>
                  <a:pt x="-4748" y="1021843"/>
                  <a:pt x="107" y="1156269"/>
                </a:cubicBezTo>
                <a:cubicBezTo>
                  <a:pt x="2381" y="1219234"/>
                  <a:pt x="55536" y="1279221"/>
                  <a:pt x="98233" y="1321505"/>
                </a:cubicBezTo>
                <a:cubicBezTo>
                  <a:pt x="144163" y="1366983"/>
                  <a:pt x="198251" y="1405549"/>
                  <a:pt x="255185" y="1436159"/>
                </a:cubicBezTo>
                <a:cubicBezTo>
                  <a:pt x="346084" y="1485033"/>
                  <a:pt x="449983" y="1511423"/>
                  <a:pt x="554616" y="1514306"/>
                </a:cubicBezTo>
                <a:cubicBezTo>
                  <a:pt x="540909" y="1703390"/>
                  <a:pt x="517947" y="1891669"/>
                  <a:pt x="485893" y="2078591"/>
                </a:cubicBezTo>
                <a:cubicBezTo>
                  <a:pt x="475658" y="2138285"/>
                  <a:pt x="567431" y="2163926"/>
                  <a:pt x="577741" y="2103796"/>
                </a:cubicBezTo>
                <a:cubicBezTo>
                  <a:pt x="611297" y="1908112"/>
                  <a:pt x="636599" y="1709564"/>
                  <a:pt x="651681" y="1510143"/>
                </a:cubicBezTo>
                <a:cubicBezTo>
                  <a:pt x="750065" y="1498973"/>
                  <a:pt x="845716" y="1466457"/>
                  <a:pt x="928205" y="1411495"/>
                </a:cubicBezTo>
                <a:cubicBezTo>
                  <a:pt x="1031158" y="1342897"/>
                  <a:pt x="1102271" y="1231353"/>
                  <a:pt x="1094870" y="1104560"/>
                </a:cubicBezTo>
                <a:cubicBezTo>
                  <a:pt x="1091041" y="1039101"/>
                  <a:pt x="1070029" y="978033"/>
                  <a:pt x="1007812" y="947316"/>
                </a:cubicBezTo>
                <a:cubicBezTo>
                  <a:pt x="956872" y="922169"/>
                  <a:pt x="900551" y="913039"/>
                  <a:pt x="847431" y="935844"/>
                </a:cubicBezTo>
                <a:cubicBezTo>
                  <a:pt x="750279" y="977549"/>
                  <a:pt x="702658" y="1091341"/>
                  <a:pt x="668130" y="1183418"/>
                </a:cubicBezTo>
                <a:cubicBezTo>
                  <a:pt x="667617" y="1184793"/>
                  <a:pt x="667155" y="1186187"/>
                  <a:pt x="666643" y="1187552"/>
                </a:cubicBezTo>
                <a:cubicBezTo>
                  <a:pt x="667753" y="1121259"/>
                  <a:pt x="667637" y="1054994"/>
                  <a:pt x="666139" y="988815"/>
                </a:cubicBezTo>
                <a:cubicBezTo>
                  <a:pt x="773717" y="971641"/>
                  <a:pt x="877284" y="928541"/>
                  <a:pt x="964016" y="861803"/>
                </a:cubicBezTo>
                <a:cubicBezTo>
                  <a:pt x="1042969" y="801055"/>
                  <a:pt x="1109796" y="717791"/>
                  <a:pt x="1132161" y="619129"/>
                </a:cubicBezTo>
                <a:close/>
                <a:moveTo>
                  <a:pt x="160529" y="1249446"/>
                </a:moveTo>
                <a:cubicBezTo>
                  <a:pt x="130530" y="1218874"/>
                  <a:pt x="77797" y="1167497"/>
                  <a:pt x="104857" y="1123080"/>
                </a:cubicBezTo>
                <a:cubicBezTo>
                  <a:pt x="130705" y="1080645"/>
                  <a:pt x="188774" y="1066288"/>
                  <a:pt x="235090" y="1068545"/>
                </a:cubicBezTo>
                <a:cubicBezTo>
                  <a:pt x="352488" y="1074263"/>
                  <a:pt x="449525" y="1198533"/>
                  <a:pt x="493480" y="1297276"/>
                </a:cubicBezTo>
                <a:cubicBezTo>
                  <a:pt x="510401" y="1335283"/>
                  <a:pt x="520419" y="1378239"/>
                  <a:pt x="529913" y="1420494"/>
                </a:cubicBezTo>
                <a:cubicBezTo>
                  <a:pt x="492557" y="1418237"/>
                  <a:pt x="456205" y="1412595"/>
                  <a:pt x="422379" y="1403065"/>
                </a:cubicBezTo>
                <a:cubicBezTo>
                  <a:pt x="325117" y="1375641"/>
                  <a:pt x="231255" y="1321514"/>
                  <a:pt x="160529" y="1249446"/>
                </a:cubicBezTo>
                <a:close/>
                <a:moveTo>
                  <a:pt x="808725" y="1103394"/>
                </a:moveTo>
                <a:cubicBezTo>
                  <a:pt x="841437" y="1047778"/>
                  <a:pt x="910055" y="975520"/>
                  <a:pt x="978037" y="1039499"/>
                </a:cubicBezTo>
                <a:cubicBezTo>
                  <a:pt x="1013746" y="1073106"/>
                  <a:pt x="1002259" y="1150390"/>
                  <a:pt x="988905" y="1191801"/>
                </a:cubicBezTo>
                <a:cubicBezTo>
                  <a:pt x="973893" y="1238370"/>
                  <a:pt x="945438" y="1277372"/>
                  <a:pt x="908127" y="1308750"/>
                </a:cubicBezTo>
                <a:cubicBezTo>
                  <a:pt x="850437" y="1357264"/>
                  <a:pt x="775121" y="1390225"/>
                  <a:pt x="695555" y="1407522"/>
                </a:cubicBezTo>
                <a:cubicBezTo>
                  <a:pt x="722229" y="1303449"/>
                  <a:pt x="754882" y="1194939"/>
                  <a:pt x="808726" y="1103394"/>
                </a:cubicBezTo>
                <a:close/>
                <a:moveTo>
                  <a:pt x="268194" y="240642"/>
                </a:moveTo>
                <a:cubicBezTo>
                  <a:pt x="247861" y="208744"/>
                  <a:pt x="221072" y="168702"/>
                  <a:pt x="229879" y="129000"/>
                </a:cubicBezTo>
                <a:cubicBezTo>
                  <a:pt x="241978" y="74453"/>
                  <a:pt x="301046" y="97996"/>
                  <a:pt x="333199" y="120634"/>
                </a:cubicBezTo>
                <a:cubicBezTo>
                  <a:pt x="395986" y="164841"/>
                  <a:pt x="439808" y="235418"/>
                  <a:pt x="470055" y="304406"/>
                </a:cubicBezTo>
                <a:cubicBezTo>
                  <a:pt x="503134" y="379855"/>
                  <a:pt x="523867" y="460350"/>
                  <a:pt x="537504" y="542435"/>
                </a:cubicBezTo>
                <a:cubicBezTo>
                  <a:pt x="432810" y="456470"/>
                  <a:pt x="340880" y="354670"/>
                  <a:pt x="268194" y="240642"/>
                </a:cubicBezTo>
                <a:close/>
                <a:moveTo>
                  <a:pt x="230234" y="788336"/>
                </a:moveTo>
                <a:cubicBezTo>
                  <a:pt x="198787" y="762149"/>
                  <a:pt x="165835" y="730156"/>
                  <a:pt x="145836" y="694181"/>
                </a:cubicBezTo>
                <a:cubicBezTo>
                  <a:pt x="121126" y="649729"/>
                  <a:pt x="147042" y="607182"/>
                  <a:pt x="196374" y="598169"/>
                </a:cubicBezTo>
                <a:cubicBezTo>
                  <a:pt x="284311" y="582105"/>
                  <a:pt x="375878" y="675412"/>
                  <a:pt x="427909" y="734489"/>
                </a:cubicBezTo>
                <a:cubicBezTo>
                  <a:pt x="474251" y="787107"/>
                  <a:pt x="509516" y="844603"/>
                  <a:pt x="545098" y="903711"/>
                </a:cubicBezTo>
                <a:cubicBezTo>
                  <a:pt x="518043" y="903038"/>
                  <a:pt x="491215" y="900574"/>
                  <a:pt x="465047" y="895746"/>
                </a:cubicBezTo>
                <a:cubicBezTo>
                  <a:pt x="379924" y="880045"/>
                  <a:pt x="296864" y="843821"/>
                  <a:pt x="230234" y="788336"/>
                </a:cubicBezTo>
                <a:close/>
                <a:moveTo>
                  <a:pt x="695678" y="887213"/>
                </a:moveTo>
                <a:cubicBezTo>
                  <a:pt x="727547" y="815493"/>
                  <a:pt x="759294" y="743719"/>
                  <a:pt x="790620" y="671762"/>
                </a:cubicBezTo>
                <a:cubicBezTo>
                  <a:pt x="821771" y="600207"/>
                  <a:pt x="847070" y="498834"/>
                  <a:pt x="905779" y="443436"/>
                </a:cubicBezTo>
                <a:cubicBezTo>
                  <a:pt x="982504" y="371039"/>
                  <a:pt x="1047988" y="480860"/>
                  <a:pt x="1045693" y="551510"/>
                </a:cubicBezTo>
                <a:cubicBezTo>
                  <a:pt x="1043149" y="629957"/>
                  <a:pt x="1000249" y="700091"/>
                  <a:pt x="945014" y="753534"/>
                </a:cubicBezTo>
                <a:cubicBezTo>
                  <a:pt x="877886" y="818488"/>
                  <a:pt x="789414" y="864253"/>
                  <a:pt x="695678" y="887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, black&#10;&#10;Description automatically generated" id="58" name="Google Shape;58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906126" cy="13716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59" name="Google Shape;59;p2"/>
          <p:cNvSpPr/>
          <p:nvPr/>
        </p:nvSpPr>
        <p:spPr>
          <a:xfrm rot="-1800000">
            <a:off x="15450699" y="7228742"/>
            <a:ext cx="19533817" cy="9310772"/>
          </a:xfrm>
          <a:custGeom>
            <a:rect b="b" l="l" r="r" t="t"/>
            <a:pathLst>
              <a:path extrusionOk="0" h="3706187" w="7775507">
                <a:moveTo>
                  <a:pt x="6567457" y="1066311"/>
                </a:moveTo>
                <a:cubicBezTo>
                  <a:pt x="7293429" y="852214"/>
                  <a:pt x="8034230" y="1470042"/>
                  <a:pt x="7687470" y="2225127"/>
                </a:cubicBezTo>
                <a:cubicBezTo>
                  <a:pt x="7552120" y="2519852"/>
                  <a:pt x="7299318" y="2744158"/>
                  <a:pt x="7032731" y="2928957"/>
                </a:cubicBezTo>
                <a:cubicBezTo>
                  <a:pt x="6008180" y="3639176"/>
                  <a:pt x="4842904" y="3669661"/>
                  <a:pt x="3635953" y="3703177"/>
                </a:cubicBezTo>
                <a:cubicBezTo>
                  <a:pt x="2699605" y="3729180"/>
                  <a:pt x="1689184" y="3592959"/>
                  <a:pt x="900723" y="3050497"/>
                </a:cubicBezTo>
                <a:cubicBezTo>
                  <a:pt x="447850" y="2738917"/>
                  <a:pt x="-271138" y="2041761"/>
                  <a:pt x="105400" y="1452966"/>
                </a:cubicBezTo>
                <a:cubicBezTo>
                  <a:pt x="321867" y="1114482"/>
                  <a:pt x="706631" y="884951"/>
                  <a:pt x="1117015" y="927350"/>
                </a:cubicBezTo>
                <a:cubicBezTo>
                  <a:pt x="1469912" y="963818"/>
                  <a:pt x="1815373" y="1178518"/>
                  <a:pt x="2157756" y="1085544"/>
                </a:cubicBezTo>
                <a:cubicBezTo>
                  <a:pt x="2429755" y="1011679"/>
                  <a:pt x="2637054" y="765223"/>
                  <a:pt x="2835573" y="581583"/>
                </a:cubicBezTo>
                <a:cubicBezTo>
                  <a:pt x="3069629" y="365068"/>
                  <a:pt x="3287354" y="158100"/>
                  <a:pt x="3599090" y="57501"/>
                </a:cubicBezTo>
                <a:cubicBezTo>
                  <a:pt x="3904619" y="-41093"/>
                  <a:pt x="4259585" y="-18250"/>
                  <a:pt x="4521202" y="167766"/>
                </a:cubicBezTo>
                <a:cubicBezTo>
                  <a:pt x="4891625" y="431147"/>
                  <a:pt x="4934174" y="906553"/>
                  <a:pt x="5385398" y="1082238"/>
                </a:cubicBezTo>
                <a:cubicBezTo>
                  <a:pt x="5761922" y="1228836"/>
                  <a:pt x="6189015" y="1177925"/>
                  <a:pt x="6567457" y="1066311"/>
                </a:cubicBezTo>
                <a:close/>
              </a:path>
            </a:pathLst>
          </a:custGeom>
          <a:solidFill>
            <a:srgbClr val="E0F4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0" name="Google Shape;60;p2"/>
          <p:cNvSpPr/>
          <p:nvPr/>
        </p:nvSpPr>
        <p:spPr>
          <a:xfrm>
            <a:off x="15912542" y="11884129"/>
            <a:ext cx="3712281" cy="3277881"/>
          </a:xfrm>
          <a:custGeom>
            <a:rect b="b" l="l" r="r" t="t"/>
            <a:pathLst>
              <a:path extrusionOk="0" h="3277881" w="3712281">
                <a:moveTo>
                  <a:pt x="1899968" y="2702038"/>
                </a:moveTo>
                <a:cubicBezTo>
                  <a:pt x="1918568" y="2704564"/>
                  <a:pt x="1936526" y="2717410"/>
                  <a:pt x="1940148" y="2736370"/>
                </a:cubicBezTo>
                <a:cubicBezTo>
                  <a:pt x="1952424" y="2800606"/>
                  <a:pt x="1937306" y="2855308"/>
                  <a:pt x="1883658" y="2894618"/>
                </a:cubicBezTo>
                <a:cubicBezTo>
                  <a:pt x="1862814" y="2909887"/>
                  <a:pt x="1830550" y="2897990"/>
                  <a:pt x="1818608" y="2877530"/>
                </a:cubicBezTo>
                <a:cubicBezTo>
                  <a:pt x="1804706" y="2853718"/>
                  <a:pt x="1814966" y="2827534"/>
                  <a:pt x="1835666" y="2812370"/>
                </a:cubicBezTo>
                <a:cubicBezTo>
                  <a:pt x="1831958" y="2815084"/>
                  <a:pt x="1841324" y="2806055"/>
                  <a:pt x="1843150" y="2804645"/>
                </a:cubicBezTo>
                <a:cubicBezTo>
                  <a:pt x="1843930" y="2803283"/>
                  <a:pt x="1846012" y="2800016"/>
                  <a:pt x="1846270" y="2799502"/>
                </a:cubicBezTo>
                <a:cubicBezTo>
                  <a:pt x="1846706" y="2798644"/>
                  <a:pt x="1847010" y="2798092"/>
                  <a:pt x="1847210" y="2797758"/>
                </a:cubicBezTo>
                <a:cubicBezTo>
                  <a:pt x="1847258" y="2797625"/>
                  <a:pt x="1847266" y="2797596"/>
                  <a:pt x="1847314" y="2797444"/>
                </a:cubicBezTo>
                <a:cubicBezTo>
                  <a:pt x="1851422" y="2785614"/>
                  <a:pt x="1851280" y="2776470"/>
                  <a:pt x="1848456" y="2761687"/>
                </a:cubicBezTo>
                <a:cubicBezTo>
                  <a:pt x="1843616" y="2736341"/>
                  <a:pt x="1855254" y="2710376"/>
                  <a:pt x="1881660" y="2703108"/>
                </a:cubicBezTo>
                <a:cubicBezTo>
                  <a:pt x="1887496" y="2701501"/>
                  <a:pt x="1893768" y="2701196"/>
                  <a:pt x="1899968" y="2702038"/>
                </a:cubicBezTo>
                <a:close/>
                <a:moveTo>
                  <a:pt x="3262464" y="2531603"/>
                </a:moveTo>
                <a:cubicBezTo>
                  <a:pt x="3274044" y="2529027"/>
                  <a:pt x="3286810" y="2530744"/>
                  <a:pt x="3298544" y="2535936"/>
                </a:cubicBezTo>
                <a:cubicBezTo>
                  <a:pt x="3346810" y="2557281"/>
                  <a:pt x="3390254" y="2586932"/>
                  <a:pt x="3429032" y="2622699"/>
                </a:cubicBezTo>
                <a:cubicBezTo>
                  <a:pt x="3474170" y="2664333"/>
                  <a:pt x="3406754" y="2731522"/>
                  <a:pt x="3361796" y="2690060"/>
                </a:cubicBezTo>
                <a:cubicBezTo>
                  <a:pt x="3328866" y="2659684"/>
                  <a:pt x="3291478" y="2636282"/>
                  <a:pt x="3250554" y="2618184"/>
                </a:cubicBezTo>
                <a:cubicBezTo>
                  <a:pt x="3226942" y="2607745"/>
                  <a:pt x="3221674" y="2573274"/>
                  <a:pt x="3233494" y="2553024"/>
                </a:cubicBezTo>
                <a:cubicBezTo>
                  <a:pt x="3240488" y="2541046"/>
                  <a:pt x="3250884" y="2534178"/>
                  <a:pt x="3262464" y="2531603"/>
                </a:cubicBezTo>
                <a:close/>
                <a:moveTo>
                  <a:pt x="660171" y="2525204"/>
                </a:moveTo>
                <a:cubicBezTo>
                  <a:pt x="696948" y="2520380"/>
                  <a:pt x="736488" y="2556334"/>
                  <a:pt x="709006" y="2593181"/>
                </a:cubicBezTo>
                <a:cubicBezTo>
                  <a:pt x="657458" y="2662284"/>
                  <a:pt x="579300" y="2703661"/>
                  <a:pt x="491949" y="2697479"/>
                </a:cubicBezTo>
                <a:cubicBezTo>
                  <a:pt x="431152" y="2693183"/>
                  <a:pt x="430883" y="2597915"/>
                  <a:pt x="491949" y="2602229"/>
                </a:cubicBezTo>
                <a:cubicBezTo>
                  <a:pt x="543622" y="2605887"/>
                  <a:pt x="595015" y="2587847"/>
                  <a:pt x="626900" y="2545098"/>
                </a:cubicBezTo>
                <a:cubicBezTo>
                  <a:pt x="635960" y="2532951"/>
                  <a:pt x="647912" y="2526812"/>
                  <a:pt x="660171" y="2525204"/>
                </a:cubicBezTo>
                <a:close/>
                <a:moveTo>
                  <a:pt x="982560" y="2333735"/>
                </a:moveTo>
                <a:cubicBezTo>
                  <a:pt x="1005498" y="2340020"/>
                  <a:pt x="1023498" y="2360794"/>
                  <a:pt x="1013590" y="2389860"/>
                </a:cubicBezTo>
                <a:cubicBezTo>
                  <a:pt x="987194" y="2467307"/>
                  <a:pt x="921528" y="2500702"/>
                  <a:pt x="842872" y="2502836"/>
                </a:cubicBezTo>
                <a:cubicBezTo>
                  <a:pt x="781560" y="2504493"/>
                  <a:pt x="781803" y="2409243"/>
                  <a:pt x="842872" y="2407586"/>
                </a:cubicBezTo>
                <a:cubicBezTo>
                  <a:pt x="862542" y="2407052"/>
                  <a:pt x="883082" y="2404833"/>
                  <a:pt x="899200" y="2394698"/>
                </a:cubicBezTo>
                <a:cubicBezTo>
                  <a:pt x="910574" y="2387545"/>
                  <a:pt x="917266" y="2378144"/>
                  <a:pt x="921902" y="2364542"/>
                </a:cubicBezTo>
                <a:cubicBezTo>
                  <a:pt x="931748" y="2335652"/>
                  <a:pt x="959624" y="2327449"/>
                  <a:pt x="982560" y="2333735"/>
                </a:cubicBezTo>
                <a:close/>
                <a:moveTo>
                  <a:pt x="2831266" y="2293172"/>
                </a:moveTo>
                <a:cubicBezTo>
                  <a:pt x="2837178" y="2294338"/>
                  <a:pt x="2843300" y="2297044"/>
                  <a:pt x="2849448" y="2301611"/>
                </a:cubicBezTo>
                <a:cubicBezTo>
                  <a:pt x="2926402" y="2358761"/>
                  <a:pt x="3007720" y="2419940"/>
                  <a:pt x="3107638" y="2420387"/>
                </a:cubicBezTo>
                <a:cubicBezTo>
                  <a:pt x="3168912" y="2420654"/>
                  <a:pt x="3168826" y="2515904"/>
                  <a:pt x="3107638" y="2515638"/>
                </a:cubicBezTo>
                <a:cubicBezTo>
                  <a:pt x="2989330" y="2515104"/>
                  <a:pt x="2893264" y="2452039"/>
                  <a:pt x="2801458" y="2383850"/>
                </a:cubicBezTo>
                <a:cubicBezTo>
                  <a:pt x="2758876" y="2352220"/>
                  <a:pt x="2789894" y="2285004"/>
                  <a:pt x="2831266" y="2293172"/>
                </a:cubicBezTo>
                <a:close/>
                <a:moveTo>
                  <a:pt x="1131090" y="2178662"/>
                </a:moveTo>
                <a:cubicBezTo>
                  <a:pt x="1028814" y="2177243"/>
                  <a:pt x="930402" y="2202846"/>
                  <a:pt x="834541" y="2236488"/>
                </a:cubicBezTo>
                <a:cubicBezTo>
                  <a:pt x="739088" y="2269988"/>
                  <a:pt x="643544" y="2305726"/>
                  <a:pt x="550222" y="2344788"/>
                </a:cubicBezTo>
                <a:cubicBezTo>
                  <a:pt x="454675" y="2384783"/>
                  <a:pt x="361536" y="2431656"/>
                  <a:pt x="274606" y="2488158"/>
                </a:cubicBezTo>
                <a:cubicBezTo>
                  <a:pt x="200685" y="2536212"/>
                  <a:pt x="113466" y="2593600"/>
                  <a:pt x="95428" y="2685592"/>
                </a:cubicBezTo>
                <a:cubicBezTo>
                  <a:pt x="93091" y="2785452"/>
                  <a:pt x="207056" y="2808208"/>
                  <a:pt x="286558" y="2815304"/>
                </a:cubicBezTo>
                <a:cubicBezTo>
                  <a:pt x="399812" y="2825419"/>
                  <a:pt x="513402" y="2813494"/>
                  <a:pt x="622935" y="2783481"/>
                </a:cubicBezTo>
                <a:cubicBezTo>
                  <a:pt x="722607" y="2756182"/>
                  <a:pt x="815740" y="2714415"/>
                  <a:pt x="904270" y="2661304"/>
                </a:cubicBezTo>
                <a:cubicBezTo>
                  <a:pt x="991274" y="2609106"/>
                  <a:pt x="1080150" y="2557243"/>
                  <a:pt x="1162820" y="2498359"/>
                </a:cubicBezTo>
                <a:cubicBezTo>
                  <a:pt x="1208282" y="2465993"/>
                  <a:pt x="1252202" y="2430960"/>
                  <a:pt x="1293138" y="2392965"/>
                </a:cubicBezTo>
                <a:cubicBezTo>
                  <a:pt x="1319210" y="2368772"/>
                  <a:pt x="1338902" y="2344797"/>
                  <a:pt x="1331980" y="2307202"/>
                </a:cubicBezTo>
                <a:cubicBezTo>
                  <a:pt x="1314790" y="2213895"/>
                  <a:pt x="1212618" y="2179805"/>
                  <a:pt x="1131090" y="2178662"/>
                </a:cubicBezTo>
                <a:close/>
                <a:moveTo>
                  <a:pt x="2665360" y="2159897"/>
                </a:moveTo>
                <a:cubicBezTo>
                  <a:pt x="2594456" y="2158967"/>
                  <a:pt x="2511752" y="2171474"/>
                  <a:pt x="2511718" y="2248033"/>
                </a:cubicBezTo>
                <a:cubicBezTo>
                  <a:pt x="2523280" y="2299859"/>
                  <a:pt x="2559032" y="2313898"/>
                  <a:pt x="2602126" y="2341245"/>
                </a:cubicBezTo>
                <a:cubicBezTo>
                  <a:pt x="2642196" y="2366667"/>
                  <a:pt x="2674498" y="2401167"/>
                  <a:pt x="2709964" y="2432256"/>
                </a:cubicBezTo>
                <a:cubicBezTo>
                  <a:pt x="2788526" y="2501112"/>
                  <a:pt x="2882994" y="2556872"/>
                  <a:pt x="2972682" y="2609793"/>
                </a:cubicBezTo>
                <a:cubicBezTo>
                  <a:pt x="3053372" y="2657399"/>
                  <a:pt x="3138846" y="2695861"/>
                  <a:pt x="3216674" y="2748400"/>
                </a:cubicBezTo>
                <a:cubicBezTo>
                  <a:pt x="3289834" y="2797787"/>
                  <a:pt x="3380738" y="2870692"/>
                  <a:pt x="3473762" y="2830553"/>
                </a:cubicBezTo>
                <a:cubicBezTo>
                  <a:pt x="3521752" y="2809856"/>
                  <a:pt x="3613264" y="2755296"/>
                  <a:pt x="3618274" y="2696289"/>
                </a:cubicBezTo>
                <a:cubicBezTo>
                  <a:pt x="3621632" y="2656713"/>
                  <a:pt x="3572148" y="2607821"/>
                  <a:pt x="3548424" y="2579932"/>
                </a:cubicBezTo>
                <a:cubicBezTo>
                  <a:pt x="3521486" y="2548261"/>
                  <a:pt x="3492666" y="2518248"/>
                  <a:pt x="3462198" y="2489978"/>
                </a:cubicBezTo>
                <a:cubicBezTo>
                  <a:pt x="3331388" y="2368601"/>
                  <a:pt x="3172136" y="2290896"/>
                  <a:pt x="3005866" y="2230374"/>
                </a:cubicBezTo>
                <a:cubicBezTo>
                  <a:pt x="2916636" y="2197893"/>
                  <a:pt x="2823802" y="2171138"/>
                  <a:pt x="2728830" y="2163432"/>
                </a:cubicBezTo>
                <a:cubicBezTo>
                  <a:pt x="2711318" y="2162010"/>
                  <a:pt x="2688994" y="2160207"/>
                  <a:pt x="2665360" y="2159897"/>
                </a:cubicBezTo>
                <a:close/>
                <a:moveTo>
                  <a:pt x="2085956" y="2101024"/>
                </a:moveTo>
                <a:cubicBezTo>
                  <a:pt x="2109730" y="2101008"/>
                  <a:pt x="2132832" y="2116298"/>
                  <a:pt x="2131492" y="2146944"/>
                </a:cubicBezTo>
                <a:cubicBezTo>
                  <a:pt x="2126852" y="2253053"/>
                  <a:pt x="2103232" y="2355094"/>
                  <a:pt x="2032534" y="2437018"/>
                </a:cubicBezTo>
                <a:cubicBezTo>
                  <a:pt x="1992436" y="2483500"/>
                  <a:pt x="1925466" y="2415844"/>
                  <a:pt x="1965298" y="2369667"/>
                </a:cubicBezTo>
                <a:cubicBezTo>
                  <a:pt x="2018386" y="2308145"/>
                  <a:pt x="2032954" y="2225840"/>
                  <a:pt x="2036406" y="2146944"/>
                </a:cubicBezTo>
                <a:cubicBezTo>
                  <a:pt x="2037742" y="2116364"/>
                  <a:pt x="2062184" y="2101041"/>
                  <a:pt x="2085956" y="2101024"/>
                </a:cubicBezTo>
                <a:close/>
                <a:moveTo>
                  <a:pt x="1156180" y="2083011"/>
                </a:moveTo>
                <a:cubicBezTo>
                  <a:pt x="1214336" y="2086567"/>
                  <a:pt x="1270730" y="2100991"/>
                  <a:pt x="1318154" y="2134723"/>
                </a:cubicBezTo>
                <a:cubicBezTo>
                  <a:pt x="1392170" y="2187368"/>
                  <a:pt x="1450562" y="2282218"/>
                  <a:pt x="1420582" y="2375144"/>
                </a:cubicBezTo>
                <a:cubicBezTo>
                  <a:pt x="1404066" y="2426350"/>
                  <a:pt x="1361296" y="2460688"/>
                  <a:pt x="1321786" y="2494273"/>
                </a:cubicBezTo>
                <a:cubicBezTo>
                  <a:pt x="1275222" y="2533840"/>
                  <a:pt x="1226358" y="2570959"/>
                  <a:pt x="1175600" y="2604973"/>
                </a:cubicBezTo>
                <a:cubicBezTo>
                  <a:pt x="966950" y="2744790"/>
                  <a:pt x="748860" y="2873101"/>
                  <a:pt x="495762" y="2905544"/>
                </a:cubicBezTo>
                <a:cubicBezTo>
                  <a:pt x="332366" y="2926480"/>
                  <a:pt x="-14322" y="2928137"/>
                  <a:pt x="457" y="2680782"/>
                </a:cubicBezTo>
                <a:cubicBezTo>
                  <a:pt x="646" y="2677629"/>
                  <a:pt x="1134" y="2674667"/>
                  <a:pt x="1785" y="2671838"/>
                </a:cubicBezTo>
                <a:cubicBezTo>
                  <a:pt x="1886" y="2670609"/>
                  <a:pt x="1967" y="2669381"/>
                  <a:pt x="2155" y="2668124"/>
                </a:cubicBezTo>
                <a:cubicBezTo>
                  <a:pt x="21803" y="2536316"/>
                  <a:pt x="150977" y="2452087"/>
                  <a:pt x="255325" y="2387736"/>
                </a:cubicBezTo>
                <a:cubicBezTo>
                  <a:pt x="375010" y="2313917"/>
                  <a:pt x="504702" y="2258672"/>
                  <a:pt x="636030" y="2209428"/>
                </a:cubicBezTo>
                <a:cubicBezTo>
                  <a:pt x="749879" y="2166737"/>
                  <a:pt x="863342" y="2117988"/>
                  <a:pt x="983638" y="2096500"/>
                </a:cubicBezTo>
                <a:cubicBezTo>
                  <a:pt x="1038108" y="2086765"/>
                  <a:pt x="1098026" y="2079454"/>
                  <a:pt x="1156180" y="2083011"/>
                </a:cubicBezTo>
                <a:close/>
                <a:moveTo>
                  <a:pt x="2651190" y="2065658"/>
                </a:moveTo>
                <a:cubicBezTo>
                  <a:pt x="2781214" y="2063067"/>
                  <a:pt x="2909666" y="2094319"/>
                  <a:pt x="3031140" y="2138524"/>
                </a:cubicBezTo>
                <a:cubicBezTo>
                  <a:pt x="3240390" y="2214667"/>
                  <a:pt x="3437590" y="2317080"/>
                  <a:pt x="3589874" y="2483348"/>
                </a:cubicBezTo>
                <a:cubicBezTo>
                  <a:pt x="3650938" y="2550023"/>
                  <a:pt x="3737020" y="2638787"/>
                  <a:pt x="3705584" y="2736904"/>
                </a:cubicBezTo>
                <a:cubicBezTo>
                  <a:pt x="3679910" y="2817047"/>
                  <a:pt x="3594380" y="2878178"/>
                  <a:pt x="3521752" y="2912802"/>
                </a:cubicBezTo>
                <a:cubicBezTo>
                  <a:pt x="3415370" y="2963523"/>
                  <a:pt x="3308206" y="2923479"/>
                  <a:pt x="3215752" y="2862615"/>
                </a:cubicBezTo>
                <a:cubicBezTo>
                  <a:pt x="3116414" y="2797235"/>
                  <a:pt x="3011658" y="2744590"/>
                  <a:pt x="2910074" y="2683230"/>
                </a:cubicBezTo>
                <a:cubicBezTo>
                  <a:pt x="2809358" y="2622394"/>
                  <a:pt x="2706684" y="2559129"/>
                  <a:pt x="2620118" y="2478824"/>
                </a:cubicBezTo>
                <a:cubicBezTo>
                  <a:pt x="2545398" y="2409520"/>
                  <a:pt x="2436056" y="2377411"/>
                  <a:pt x="2418294" y="2264473"/>
                </a:cubicBezTo>
                <a:cubicBezTo>
                  <a:pt x="2418208" y="2263921"/>
                  <a:pt x="2418190" y="2263387"/>
                  <a:pt x="2418114" y="2262835"/>
                </a:cubicBezTo>
                <a:cubicBezTo>
                  <a:pt x="2417258" y="2259406"/>
                  <a:pt x="2416734" y="2255739"/>
                  <a:pt x="2416592" y="2251814"/>
                </a:cubicBezTo>
                <a:cubicBezTo>
                  <a:pt x="2411942" y="2117979"/>
                  <a:pt x="2536990" y="2067934"/>
                  <a:pt x="2651190" y="2065658"/>
                </a:cubicBezTo>
                <a:close/>
                <a:moveTo>
                  <a:pt x="2120018" y="1851456"/>
                </a:moveTo>
                <a:cubicBezTo>
                  <a:pt x="2076962" y="1854899"/>
                  <a:pt x="2032122" y="1877720"/>
                  <a:pt x="2000852" y="1908010"/>
                </a:cubicBezTo>
                <a:cubicBezTo>
                  <a:pt x="1928558" y="1978028"/>
                  <a:pt x="1896218" y="2074278"/>
                  <a:pt x="1863860" y="2167052"/>
                </a:cubicBezTo>
                <a:cubicBezTo>
                  <a:pt x="1791498" y="2374573"/>
                  <a:pt x="1714668" y="2581361"/>
                  <a:pt x="1653490" y="2792549"/>
                </a:cubicBezTo>
                <a:cubicBezTo>
                  <a:pt x="1628120" y="2880112"/>
                  <a:pt x="1616710" y="2962989"/>
                  <a:pt x="1657844" y="3047600"/>
                </a:cubicBezTo>
                <a:cubicBezTo>
                  <a:pt x="1693862" y="3121695"/>
                  <a:pt x="1768792" y="3198362"/>
                  <a:pt x="1858990" y="3182245"/>
                </a:cubicBezTo>
                <a:cubicBezTo>
                  <a:pt x="1918774" y="3165462"/>
                  <a:pt x="1947584" y="3108989"/>
                  <a:pt x="1973638" y="3057068"/>
                </a:cubicBezTo>
                <a:cubicBezTo>
                  <a:pt x="1999578" y="3005366"/>
                  <a:pt x="2023834" y="2952569"/>
                  <a:pt x="2044040" y="2898334"/>
                </a:cubicBezTo>
                <a:cubicBezTo>
                  <a:pt x="2084538" y="2789653"/>
                  <a:pt x="2109556" y="2676696"/>
                  <a:pt x="2136342" y="2564101"/>
                </a:cubicBezTo>
                <a:cubicBezTo>
                  <a:pt x="2163042" y="2451849"/>
                  <a:pt x="2193926" y="2340626"/>
                  <a:pt x="2218838" y="2227945"/>
                </a:cubicBezTo>
                <a:cubicBezTo>
                  <a:pt x="2240148" y="2131600"/>
                  <a:pt x="2276386" y="2004917"/>
                  <a:pt x="2228482" y="1911182"/>
                </a:cubicBezTo>
                <a:cubicBezTo>
                  <a:pt x="2204348" y="1863952"/>
                  <a:pt x="2163074" y="1848014"/>
                  <a:pt x="2120018" y="1851456"/>
                </a:cubicBezTo>
                <a:close/>
                <a:moveTo>
                  <a:pt x="2111836" y="1755750"/>
                </a:moveTo>
                <a:cubicBezTo>
                  <a:pt x="2189574" y="1751510"/>
                  <a:pt x="2266150" y="1785597"/>
                  <a:pt x="2307498" y="1857241"/>
                </a:cubicBezTo>
                <a:cubicBezTo>
                  <a:pt x="2371292" y="1967779"/>
                  <a:pt x="2341406" y="2109883"/>
                  <a:pt x="2316228" y="2227174"/>
                </a:cubicBezTo>
                <a:cubicBezTo>
                  <a:pt x="2286304" y="2366553"/>
                  <a:pt x="2247870" y="2503932"/>
                  <a:pt x="2215626" y="2642778"/>
                </a:cubicBezTo>
                <a:cubicBezTo>
                  <a:pt x="2186072" y="2770032"/>
                  <a:pt x="2151460" y="2895057"/>
                  <a:pt x="2098354" y="3014701"/>
                </a:cubicBezTo>
                <a:cubicBezTo>
                  <a:pt x="2054442" y="3113627"/>
                  <a:pt x="2007062" y="3230223"/>
                  <a:pt x="1898728" y="3269189"/>
                </a:cubicBezTo>
                <a:cubicBezTo>
                  <a:pt x="1894602" y="3271409"/>
                  <a:pt x="1889810" y="3273104"/>
                  <a:pt x="1884266" y="3274085"/>
                </a:cubicBezTo>
                <a:cubicBezTo>
                  <a:pt x="1879158" y="3275524"/>
                  <a:pt x="1874330" y="3276095"/>
                  <a:pt x="1869766" y="3276028"/>
                </a:cubicBezTo>
                <a:cubicBezTo>
                  <a:pt x="1753606" y="3290097"/>
                  <a:pt x="1651522" y="3222555"/>
                  <a:pt x="1591558" y="3124581"/>
                </a:cubicBezTo>
                <a:cubicBezTo>
                  <a:pt x="1524198" y="3014529"/>
                  <a:pt x="1525064" y="2896114"/>
                  <a:pt x="1559476" y="2775194"/>
                </a:cubicBezTo>
                <a:cubicBezTo>
                  <a:pt x="1597854" y="2640330"/>
                  <a:pt x="1644722" y="2507894"/>
                  <a:pt x="1690774" y="2375535"/>
                </a:cubicBezTo>
                <a:cubicBezTo>
                  <a:pt x="1732382" y="2255949"/>
                  <a:pt x="1769220" y="2132857"/>
                  <a:pt x="1818942" y="2016376"/>
                </a:cubicBezTo>
                <a:cubicBezTo>
                  <a:pt x="1861578" y="1916487"/>
                  <a:pt x="1930316" y="1814617"/>
                  <a:pt x="2034970" y="1772793"/>
                </a:cubicBezTo>
                <a:cubicBezTo>
                  <a:pt x="2059880" y="1762835"/>
                  <a:pt x="2085922" y="1757163"/>
                  <a:pt x="2111836" y="1755750"/>
                </a:cubicBezTo>
                <a:close/>
                <a:moveTo>
                  <a:pt x="672575" y="1440242"/>
                </a:moveTo>
                <a:cubicBezTo>
                  <a:pt x="722411" y="1438780"/>
                  <a:pt x="772061" y="1445609"/>
                  <a:pt x="819519" y="1465116"/>
                </a:cubicBezTo>
                <a:cubicBezTo>
                  <a:pt x="875450" y="1488109"/>
                  <a:pt x="850809" y="1580216"/>
                  <a:pt x="794240" y="1556966"/>
                </a:cubicBezTo>
                <a:cubicBezTo>
                  <a:pt x="713648" y="1523838"/>
                  <a:pt x="631796" y="1533725"/>
                  <a:pt x="549797" y="1556966"/>
                </a:cubicBezTo>
                <a:cubicBezTo>
                  <a:pt x="490714" y="1573710"/>
                  <a:pt x="465732" y="1481775"/>
                  <a:pt x="524519" y="1465116"/>
                </a:cubicBezTo>
                <a:cubicBezTo>
                  <a:pt x="572718" y="1451457"/>
                  <a:pt x="622739" y="1441704"/>
                  <a:pt x="672575" y="1440242"/>
                </a:cubicBezTo>
                <a:close/>
                <a:moveTo>
                  <a:pt x="1222794" y="1436821"/>
                </a:moveTo>
                <a:cubicBezTo>
                  <a:pt x="1249770" y="1435981"/>
                  <a:pt x="1276582" y="1442999"/>
                  <a:pt x="1301238" y="1460392"/>
                </a:cubicBezTo>
                <a:cubicBezTo>
                  <a:pt x="1322290" y="1475241"/>
                  <a:pt x="1332198" y="1501749"/>
                  <a:pt x="1318298" y="1525552"/>
                </a:cubicBezTo>
                <a:cubicBezTo>
                  <a:pt x="1306106" y="1546431"/>
                  <a:pt x="1274254" y="1557461"/>
                  <a:pt x="1253248" y="1542640"/>
                </a:cubicBezTo>
                <a:cubicBezTo>
                  <a:pt x="1231046" y="1526981"/>
                  <a:pt x="1216726" y="1528572"/>
                  <a:pt x="1191354" y="1542640"/>
                </a:cubicBezTo>
                <a:cubicBezTo>
                  <a:pt x="1137718" y="1572387"/>
                  <a:pt x="1089812" y="1490091"/>
                  <a:pt x="1143366" y="1460392"/>
                </a:cubicBezTo>
                <a:cubicBezTo>
                  <a:pt x="1168678" y="1446357"/>
                  <a:pt x="1195818" y="1437660"/>
                  <a:pt x="1222794" y="1436821"/>
                </a:cubicBezTo>
                <a:close/>
                <a:moveTo>
                  <a:pt x="2819218" y="1435522"/>
                </a:moveTo>
                <a:cubicBezTo>
                  <a:pt x="2880502" y="1435522"/>
                  <a:pt x="2880398" y="1530772"/>
                  <a:pt x="2819218" y="1530772"/>
                </a:cubicBezTo>
                <a:cubicBezTo>
                  <a:pt x="2757934" y="1530772"/>
                  <a:pt x="2758030" y="1435522"/>
                  <a:pt x="2819218" y="1435522"/>
                </a:cubicBezTo>
                <a:close/>
                <a:moveTo>
                  <a:pt x="1127358" y="1306278"/>
                </a:moveTo>
                <a:cubicBezTo>
                  <a:pt x="1074124" y="1305486"/>
                  <a:pt x="1020750" y="1307801"/>
                  <a:pt x="967862" y="1310553"/>
                </a:cubicBezTo>
                <a:cubicBezTo>
                  <a:pt x="858841" y="1316240"/>
                  <a:pt x="749836" y="1323355"/>
                  <a:pt x="641470" y="1336919"/>
                </a:cubicBezTo>
                <a:cubicBezTo>
                  <a:pt x="538820" y="1349768"/>
                  <a:pt x="429501" y="1363370"/>
                  <a:pt x="331694" y="1398507"/>
                </a:cubicBezTo>
                <a:cubicBezTo>
                  <a:pt x="271673" y="1423501"/>
                  <a:pt x="222232" y="1507559"/>
                  <a:pt x="226652" y="1572072"/>
                </a:cubicBezTo>
                <a:cubicBezTo>
                  <a:pt x="233357" y="1669894"/>
                  <a:pt x="398834" y="1658397"/>
                  <a:pt x="467030" y="1664369"/>
                </a:cubicBezTo>
                <a:cubicBezTo>
                  <a:pt x="681608" y="1683181"/>
                  <a:pt x="897640" y="1696583"/>
                  <a:pt x="1112890" y="1681247"/>
                </a:cubicBezTo>
                <a:cubicBezTo>
                  <a:pt x="1221850" y="1673494"/>
                  <a:pt x="1330116" y="1657692"/>
                  <a:pt x="1436158" y="1631203"/>
                </a:cubicBezTo>
                <a:cubicBezTo>
                  <a:pt x="1470074" y="1622735"/>
                  <a:pt x="1532186" y="1613915"/>
                  <a:pt x="1551602" y="1579501"/>
                </a:cubicBezTo>
                <a:cubicBezTo>
                  <a:pt x="1569498" y="1547783"/>
                  <a:pt x="1555158" y="1485394"/>
                  <a:pt x="1541314" y="1453648"/>
                </a:cubicBezTo>
                <a:cubicBezTo>
                  <a:pt x="1503870" y="1367780"/>
                  <a:pt x="1368466" y="1335880"/>
                  <a:pt x="1286024" y="1320640"/>
                </a:cubicBezTo>
                <a:cubicBezTo>
                  <a:pt x="1233690" y="1310968"/>
                  <a:pt x="1180592" y="1307070"/>
                  <a:pt x="1127358" y="1306278"/>
                </a:cubicBezTo>
                <a:close/>
                <a:moveTo>
                  <a:pt x="1084050" y="1210334"/>
                </a:moveTo>
                <a:cubicBezTo>
                  <a:pt x="1121134" y="1210377"/>
                  <a:pt x="1158110" y="1211518"/>
                  <a:pt x="1194854" y="1214113"/>
                </a:cubicBezTo>
                <a:cubicBezTo>
                  <a:pt x="1321122" y="1223047"/>
                  <a:pt x="1452466" y="1251918"/>
                  <a:pt x="1556614" y="1327708"/>
                </a:cubicBezTo>
                <a:cubicBezTo>
                  <a:pt x="1635118" y="1384829"/>
                  <a:pt x="1676700" y="1511398"/>
                  <a:pt x="1644162" y="1604752"/>
                </a:cubicBezTo>
                <a:cubicBezTo>
                  <a:pt x="1608350" y="1707470"/>
                  <a:pt x="1464456" y="1724777"/>
                  <a:pt x="1373904" y="1742493"/>
                </a:cubicBezTo>
                <a:cubicBezTo>
                  <a:pt x="1240774" y="1768535"/>
                  <a:pt x="1105026" y="1780374"/>
                  <a:pt x="969518" y="1782708"/>
                </a:cubicBezTo>
                <a:cubicBezTo>
                  <a:pt x="831613" y="1785079"/>
                  <a:pt x="693732" y="1777812"/>
                  <a:pt x="556296" y="1767058"/>
                </a:cubicBezTo>
                <a:cubicBezTo>
                  <a:pt x="491733" y="1762010"/>
                  <a:pt x="427072" y="1756885"/>
                  <a:pt x="362665" y="1750085"/>
                </a:cubicBezTo>
                <a:cubicBezTo>
                  <a:pt x="308421" y="1744351"/>
                  <a:pt x="251971" y="1736740"/>
                  <a:pt x="205135" y="1706432"/>
                </a:cubicBezTo>
                <a:cubicBezTo>
                  <a:pt x="48235" y="1604886"/>
                  <a:pt x="164737" y="1372933"/>
                  <a:pt x="298598" y="1310249"/>
                </a:cubicBezTo>
                <a:cubicBezTo>
                  <a:pt x="301028" y="1308906"/>
                  <a:pt x="303593" y="1307677"/>
                  <a:pt x="306415" y="1306658"/>
                </a:cubicBezTo>
                <a:cubicBezTo>
                  <a:pt x="308566" y="1305762"/>
                  <a:pt x="310654" y="1305096"/>
                  <a:pt x="312709" y="1304524"/>
                </a:cubicBezTo>
                <a:cubicBezTo>
                  <a:pt x="450143" y="1256432"/>
                  <a:pt x="606776" y="1243097"/>
                  <a:pt x="750745" y="1229972"/>
                </a:cubicBezTo>
                <a:cubicBezTo>
                  <a:pt x="860577" y="1219963"/>
                  <a:pt x="972798" y="1210207"/>
                  <a:pt x="1084050" y="1210334"/>
                </a:cubicBezTo>
                <a:close/>
                <a:moveTo>
                  <a:pt x="3132666" y="727835"/>
                </a:moveTo>
                <a:cubicBezTo>
                  <a:pt x="3167424" y="721521"/>
                  <a:pt x="3207800" y="758434"/>
                  <a:pt x="3184450" y="798131"/>
                </a:cubicBezTo>
                <a:cubicBezTo>
                  <a:pt x="3136906" y="878965"/>
                  <a:pt x="3107562" y="974950"/>
                  <a:pt x="3075642" y="1062589"/>
                </a:cubicBezTo>
                <a:cubicBezTo>
                  <a:pt x="3055026" y="1119168"/>
                  <a:pt x="3035162" y="1176137"/>
                  <a:pt x="3018238" y="1233944"/>
                </a:cubicBezTo>
                <a:cubicBezTo>
                  <a:pt x="3008490" y="1267272"/>
                  <a:pt x="2994826" y="1304696"/>
                  <a:pt x="2998516" y="1332242"/>
                </a:cubicBezTo>
                <a:cubicBezTo>
                  <a:pt x="3006636" y="1392897"/>
                  <a:pt x="2911446" y="1392097"/>
                  <a:pt x="2903430" y="1332242"/>
                </a:cubicBezTo>
                <a:cubicBezTo>
                  <a:pt x="2898332" y="1294180"/>
                  <a:pt x="2914944" y="1248718"/>
                  <a:pt x="2925356" y="1212751"/>
                </a:cubicBezTo>
                <a:cubicBezTo>
                  <a:pt x="2942500" y="1153515"/>
                  <a:pt x="2962848" y="1095184"/>
                  <a:pt x="2983950" y="1037263"/>
                </a:cubicBezTo>
                <a:cubicBezTo>
                  <a:pt x="3018590" y="942141"/>
                  <a:pt x="3050776" y="837725"/>
                  <a:pt x="3102350" y="750056"/>
                </a:cubicBezTo>
                <a:cubicBezTo>
                  <a:pt x="3110120" y="736848"/>
                  <a:pt x="3121080" y="729940"/>
                  <a:pt x="3132666" y="727835"/>
                </a:cubicBezTo>
                <a:close/>
                <a:moveTo>
                  <a:pt x="743694" y="643015"/>
                </a:moveTo>
                <a:cubicBezTo>
                  <a:pt x="780471" y="638188"/>
                  <a:pt x="820011" y="674138"/>
                  <a:pt x="792529" y="710985"/>
                </a:cubicBezTo>
                <a:cubicBezTo>
                  <a:pt x="740983" y="780097"/>
                  <a:pt x="662824" y="821466"/>
                  <a:pt x="575472" y="815290"/>
                </a:cubicBezTo>
                <a:cubicBezTo>
                  <a:pt x="514675" y="810991"/>
                  <a:pt x="514406" y="715722"/>
                  <a:pt x="575472" y="720040"/>
                </a:cubicBezTo>
                <a:cubicBezTo>
                  <a:pt x="627145" y="723693"/>
                  <a:pt x="678539" y="705661"/>
                  <a:pt x="710423" y="662912"/>
                </a:cubicBezTo>
                <a:cubicBezTo>
                  <a:pt x="719483" y="650764"/>
                  <a:pt x="731435" y="644624"/>
                  <a:pt x="743694" y="643015"/>
                </a:cubicBezTo>
                <a:close/>
                <a:moveTo>
                  <a:pt x="1926060" y="591604"/>
                </a:moveTo>
                <a:cubicBezTo>
                  <a:pt x="1949840" y="591544"/>
                  <a:pt x="1971940" y="606633"/>
                  <a:pt x="1968570" y="637049"/>
                </a:cubicBezTo>
                <a:cubicBezTo>
                  <a:pt x="1962454" y="692268"/>
                  <a:pt x="1974446" y="751643"/>
                  <a:pt x="1984306" y="805797"/>
                </a:cubicBezTo>
                <a:cubicBezTo>
                  <a:pt x="1994300" y="860663"/>
                  <a:pt x="2005692" y="952227"/>
                  <a:pt x="2067718" y="971512"/>
                </a:cubicBezTo>
                <a:cubicBezTo>
                  <a:pt x="2126072" y="989657"/>
                  <a:pt x="2101016" y="1081573"/>
                  <a:pt x="2042442" y="1063361"/>
                </a:cubicBezTo>
                <a:cubicBezTo>
                  <a:pt x="1953346" y="1035662"/>
                  <a:pt x="1916852" y="948580"/>
                  <a:pt x="1899042" y="864037"/>
                </a:cubicBezTo>
                <a:cubicBezTo>
                  <a:pt x="1883970" y="792512"/>
                  <a:pt x="1865352" y="710460"/>
                  <a:pt x="1873482" y="637049"/>
                </a:cubicBezTo>
                <a:cubicBezTo>
                  <a:pt x="1876824" y="606873"/>
                  <a:pt x="1902280" y="591664"/>
                  <a:pt x="1926060" y="591604"/>
                </a:cubicBezTo>
                <a:close/>
                <a:moveTo>
                  <a:pt x="3154378" y="486361"/>
                </a:moveTo>
                <a:cubicBezTo>
                  <a:pt x="3079414" y="491230"/>
                  <a:pt x="3023018" y="562267"/>
                  <a:pt x="2984662" y="622222"/>
                </a:cubicBezTo>
                <a:cubicBezTo>
                  <a:pt x="2927210" y="711996"/>
                  <a:pt x="2878022" y="808348"/>
                  <a:pt x="2828054" y="902437"/>
                </a:cubicBezTo>
                <a:cubicBezTo>
                  <a:pt x="2776486" y="999553"/>
                  <a:pt x="2726910" y="1098317"/>
                  <a:pt x="2683814" y="1199549"/>
                </a:cubicBezTo>
                <a:cubicBezTo>
                  <a:pt x="2641766" y="1298323"/>
                  <a:pt x="2604666" y="1405318"/>
                  <a:pt x="2616104" y="1513893"/>
                </a:cubicBezTo>
                <a:cubicBezTo>
                  <a:pt x="2633334" y="1607324"/>
                  <a:pt x="2684766" y="1706431"/>
                  <a:pt x="2778084" y="1742293"/>
                </a:cubicBezTo>
                <a:cubicBezTo>
                  <a:pt x="2886494" y="1783946"/>
                  <a:pt x="2984652" y="1718471"/>
                  <a:pt x="3038034" y="1626802"/>
                </a:cubicBezTo>
                <a:cubicBezTo>
                  <a:pt x="3147678" y="1438541"/>
                  <a:pt x="3228654" y="1230505"/>
                  <a:pt x="3287266" y="1021032"/>
                </a:cubicBezTo>
                <a:cubicBezTo>
                  <a:pt x="3316706" y="915822"/>
                  <a:pt x="3350500" y="802606"/>
                  <a:pt x="3340098" y="692236"/>
                </a:cubicBezTo>
                <a:cubicBezTo>
                  <a:pt x="3331978" y="606044"/>
                  <a:pt x="3280478" y="506602"/>
                  <a:pt x="3187644" y="488551"/>
                </a:cubicBezTo>
                <a:cubicBezTo>
                  <a:pt x="3176176" y="486321"/>
                  <a:pt x="3165088" y="485666"/>
                  <a:pt x="3154378" y="486361"/>
                </a:cubicBezTo>
                <a:close/>
                <a:moveTo>
                  <a:pt x="1066084" y="451544"/>
                </a:moveTo>
                <a:cubicBezTo>
                  <a:pt x="1089022" y="457829"/>
                  <a:pt x="1107022" y="478604"/>
                  <a:pt x="1097114" y="507672"/>
                </a:cubicBezTo>
                <a:cubicBezTo>
                  <a:pt x="1070718" y="585116"/>
                  <a:pt x="1005050" y="618515"/>
                  <a:pt x="926398" y="620645"/>
                </a:cubicBezTo>
                <a:cubicBezTo>
                  <a:pt x="865086" y="622305"/>
                  <a:pt x="865330" y="527048"/>
                  <a:pt x="926398" y="525395"/>
                </a:cubicBezTo>
                <a:cubicBezTo>
                  <a:pt x="946066" y="524862"/>
                  <a:pt x="966606" y="522639"/>
                  <a:pt x="982726" y="512505"/>
                </a:cubicBezTo>
                <a:cubicBezTo>
                  <a:pt x="994098" y="505352"/>
                  <a:pt x="1000790" y="495952"/>
                  <a:pt x="1005422" y="482350"/>
                </a:cubicBezTo>
                <a:cubicBezTo>
                  <a:pt x="1015268" y="453462"/>
                  <a:pt x="1043146" y="445258"/>
                  <a:pt x="1066084" y="451544"/>
                </a:cubicBezTo>
                <a:close/>
                <a:moveTo>
                  <a:pt x="3183976" y="393401"/>
                </a:moveTo>
                <a:cubicBezTo>
                  <a:pt x="3233152" y="398450"/>
                  <a:pt x="3281000" y="419219"/>
                  <a:pt x="3321574" y="453533"/>
                </a:cubicBezTo>
                <a:cubicBezTo>
                  <a:pt x="3524394" y="625060"/>
                  <a:pt x="3414238" y="944634"/>
                  <a:pt x="3346212" y="1155039"/>
                </a:cubicBezTo>
                <a:cubicBezTo>
                  <a:pt x="3304658" y="1283541"/>
                  <a:pt x="3253986" y="1409242"/>
                  <a:pt x="3195186" y="1530790"/>
                </a:cubicBezTo>
                <a:cubicBezTo>
                  <a:pt x="3143722" y="1637147"/>
                  <a:pt x="3091188" y="1762315"/>
                  <a:pt x="2979298" y="1817483"/>
                </a:cubicBezTo>
                <a:cubicBezTo>
                  <a:pt x="2764230" y="1923535"/>
                  <a:pt x="2560058" y="1746227"/>
                  <a:pt x="2523518" y="1534591"/>
                </a:cubicBezTo>
                <a:cubicBezTo>
                  <a:pt x="2523090" y="1532143"/>
                  <a:pt x="2522898" y="1529771"/>
                  <a:pt x="2522804" y="1527438"/>
                </a:cubicBezTo>
                <a:cubicBezTo>
                  <a:pt x="2522386" y="1525656"/>
                  <a:pt x="2522062" y="1523828"/>
                  <a:pt x="2521814" y="1521932"/>
                </a:cubicBezTo>
                <a:cubicBezTo>
                  <a:pt x="2502712" y="1372247"/>
                  <a:pt x="2567932" y="1222895"/>
                  <a:pt x="2629170" y="1090059"/>
                </a:cubicBezTo>
                <a:cubicBezTo>
                  <a:pt x="2693570" y="950367"/>
                  <a:pt x="2766046" y="815050"/>
                  <a:pt x="2840946" y="680785"/>
                </a:cubicBezTo>
                <a:cubicBezTo>
                  <a:pt x="2892608" y="588194"/>
                  <a:pt x="2945552" y="485386"/>
                  <a:pt x="3038406" y="427588"/>
                </a:cubicBezTo>
                <a:cubicBezTo>
                  <a:pt x="3084294" y="399022"/>
                  <a:pt x="3134798" y="388351"/>
                  <a:pt x="3183976" y="393401"/>
                </a:cubicBezTo>
                <a:close/>
                <a:moveTo>
                  <a:pt x="1897234" y="324272"/>
                </a:moveTo>
                <a:cubicBezTo>
                  <a:pt x="1958518" y="324272"/>
                  <a:pt x="1958422" y="419522"/>
                  <a:pt x="1897234" y="419522"/>
                </a:cubicBezTo>
                <a:cubicBezTo>
                  <a:pt x="1835950" y="419522"/>
                  <a:pt x="1836054" y="324272"/>
                  <a:pt x="1897234" y="324272"/>
                </a:cubicBezTo>
                <a:close/>
                <a:moveTo>
                  <a:pt x="1139272" y="275829"/>
                </a:moveTo>
                <a:cubicBezTo>
                  <a:pt x="1107870" y="271983"/>
                  <a:pt x="1075206" y="283302"/>
                  <a:pt x="1046366" y="296306"/>
                </a:cubicBezTo>
                <a:cubicBezTo>
                  <a:pt x="897120" y="363606"/>
                  <a:pt x="766214" y="462367"/>
                  <a:pt x="629063" y="549945"/>
                </a:cubicBezTo>
                <a:cubicBezTo>
                  <a:pt x="562836" y="592234"/>
                  <a:pt x="493385" y="629179"/>
                  <a:pt x="427079" y="671344"/>
                </a:cubicBezTo>
                <a:cubicBezTo>
                  <a:pt x="398407" y="689578"/>
                  <a:pt x="350413" y="712462"/>
                  <a:pt x="332872" y="742968"/>
                </a:cubicBezTo>
                <a:cubicBezTo>
                  <a:pt x="313451" y="776742"/>
                  <a:pt x="345584" y="820049"/>
                  <a:pt x="363915" y="846912"/>
                </a:cubicBezTo>
                <a:cubicBezTo>
                  <a:pt x="485824" y="1009297"/>
                  <a:pt x="667643" y="891104"/>
                  <a:pt x="808217" y="824624"/>
                </a:cubicBezTo>
                <a:cubicBezTo>
                  <a:pt x="943266" y="760758"/>
                  <a:pt x="1103522" y="708275"/>
                  <a:pt x="1193390" y="580404"/>
                </a:cubicBezTo>
                <a:cubicBezTo>
                  <a:pt x="1234686" y="521641"/>
                  <a:pt x="1255426" y="447139"/>
                  <a:pt x="1235978" y="376445"/>
                </a:cubicBezTo>
                <a:cubicBezTo>
                  <a:pt x="1226166" y="340734"/>
                  <a:pt x="1204126" y="302775"/>
                  <a:pt x="1170066" y="285229"/>
                </a:cubicBezTo>
                <a:cubicBezTo>
                  <a:pt x="1160068" y="280078"/>
                  <a:pt x="1149740" y="277111"/>
                  <a:pt x="1139272" y="275829"/>
                </a:cubicBezTo>
                <a:close/>
                <a:moveTo>
                  <a:pt x="1141288" y="179712"/>
                </a:moveTo>
                <a:cubicBezTo>
                  <a:pt x="1153862" y="180612"/>
                  <a:pt x="1166446" y="182770"/>
                  <a:pt x="1179002" y="186410"/>
                </a:cubicBezTo>
                <a:cubicBezTo>
                  <a:pt x="1374512" y="243083"/>
                  <a:pt x="1366078" y="506554"/>
                  <a:pt x="1266770" y="640579"/>
                </a:cubicBezTo>
                <a:cubicBezTo>
                  <a:pt x="1145838" y="803791"/>
                  <a:pt x="935938" y="867258"/>
                  <a:pt x="761233" y="954185"/>
                </a:cubicBezTo>
                <a:cubicBezTo>
                  <a:pt x="675891" y="996638"/>
                  <a:pt x="582986" y="1036824"/>
                  <a:pt x="485543" y="1024546"/>
                </a:cubicBezTo>
                <a:cubicBezTo>
                  <a:pt x="401288" y="1013926"/>
                  <a:pt x="336310" y="965549"/>
                  <a:pt x="285725" y="900023"/>
                </a:cubicBezTo>
                <a:cubicBezTo>
                  <a:pt x="284367" y="898456"/>
                  <a:pt x="283049" y="896803"/>
                  <a:pt x="281809" y="894986"/>
                </a:cubicBezTo>
                <a:cubicBezTo>
                  <a:pt x="280590" y="893363"/>
                  <a:pt x="279520" y="891743"/>
                  <a:pt x="278558" y="890127"/>
                </a:cubicBezTo>
                <a:cubicBezTo>
                  <a:pt x="250034" y="847360"/>
                  <a:pt x="226586" y="798663"/>
                  <a:pt x="233527" y="745957"/>
                </a:cubicBezTo>
                <a:cubicBezTo>
                  <a:pt x="240365" y="694028"/>
                  <a:pt x="275759" y="661366"/>
                  <a:pt x="315939" y="631860"/>
                </a:cubicBezTo>
                <a:cubicBezTo>
                  <a:pt x="411161" y="561934"/>
                  <a:pt x="518647" y="511209"/>
                  <a:pt x="616065" y="444632"/>
                </a:cubicBezTo>
                <a:cubicBezTo>
                  <a:pt x="706271" y="382983"/>
                  <a:pt x="796649" y="322876"/>
                  <a:pt x="892218" y="269711"/>
                </a:cubicBezTo>
                <a:cubicBezTo>
                  <a:pt x="965762" y="228800"/>
                  <a:pt x="1053268" y="173413"/>
                  <a:pt x="1141288" y="179712"/>
                </a:cubicBezTo>
                <a:close/>
                <a:moveTo>
                  <a:pt x="1924650" y="96640"/>
                </a:moveTo>
                <a:cubicBezTo>
                  <a:pt x="1875232" y="90732"/>
                  <a:pt x="1828364" y="103279"/>
                  <a:pt x="1780972" y="115238"/>
                </a:cubicBezTo>
                <a:cubicBezTo>
                  <a:pt x="1764322" y="119443"/>
                  <a:pt x="1743718" y="120222"/>
                  <a:pt x="1728010" y="127167"/>
                </a:cubicBezTo>
                <a:cubicBezTo>
                  <a:pt x="1708906" y="135617"/>
                  <a:pt x="1707754" y="148112"/>
                  <a:pt x="1705206" y="166275"/>
                </a:cubicBezTo>
                <a:cubicBezTo>
                  <a:pt x="1705018" y="168397"/>
                  <a:pt x="1704730" y="170553"/>
                  <a:pt x="1704256" y="172771"/>
                </a:cubicBezTo>
                <a:cubicBezTo>
                  <a:pt x="1679704" y="287985"/>
                  <a:pt x="1704560" y="397388"/>
                  <a:pt x="1722560" y="511541"/>
                </a:cubicBezTo>
                <a:cubicBezTo>
                  <a:pt x="1739952" y="621862"/>
                  <a:pt x="1756486" y="732568"/>
                  <a:pt x="1770180" y="843419"/>
                </a:cubicBezTo>
                <a:cubicBezTo>
                  <a:pt x="1779146" y="915950"/>
                  <a:pt x="1780516" y="990590"/>
                  <a:pt x="1803622" y="1060570"/>
                </a:cubicBezTo>
                <a:cubicBezTo>
                  <a:pt x="1831006" y="1143494"/>
                  <a:pt x="1895742" y="1193358"/>
                  <a:pt x="1980978" y="1208064"/>
                </a:cubicBezTo>
                <a:cubicBezTo>
                  <a:pt x="2052626" y="1220428"/>
                  <a:pt x="2144690" y="1229457"/>
                  <a:pt x="2180062" y="1152057"/>
                </a:cubicBezTo>
                <a:cubicBezTo>
                  <a:pt x="2216110" y="1073200"/>
                  <a:pt x="2203626" y="964405"/>
                  <a:pt x="2199326" y="880468"/>
                </a:cubicBezTo>
                <a:cubicBezTo>
                  <a:pt x="2188962" y="677985"/>
                  <a:pt x="2145690" y="478430"/>
                  <a:pt x="2088208" y="284486"/>
                </a:cubicBezTo>
                <a:cubicBezTo>
                  <a:pt x="2061232" y="193462"/>
                  <a:pt x="2030842" y="109336"/>
                  <a:pt x="1924650" y="96640"/>
                </a:cubicBezTo>
                <a:close/>
                <a:moveTo>
                  <a:pt x="1896398" y="0"/>
                </a:moveTo>
                <a:cubicBezTo>
                  <a:pt x="2019042" y="233"/>
                  <a:pt x="2111362" y="66100"/>
                  <a:pt x="2154522" y="179944"/>
                </a:cubicBezTo>
                <a:cubicBezTo>
                  <a:pt x="2197892" y="294316"/>
                  <a:pt x="2225686" y="418086"/>
                  <a:pt x="2249810" y="537772"/>
                </a:cubicBezTo>
                <a:cubicBezTo>
                  <a:pt x="2275502" y="665247"/>
                  <a:pt x="2292674" y="795117"/>
                  <a:pt x="2296194" y="925199"/>
                </a:cubicBezTo>
                <a:lnTo>
                  <a:pt x="2296194" y="925198"/>
                </a:lnTo>
                <a:cubicBezTo>
                  <a:pt x="2298960" y="1027813"/>
                  <a:pt x="2304742" y="1150638"/>
                  <a:pt x="2238988" y="1236668"/>
                </a:cubicBezTo>
                <a:cubicBezTo>
                  <a:pt x="2177646" y="1316897"/>
                  <a:pt x="2075722" y="1315621"/>
                  <a:pt x="1983888" y="1304048"/>
                </a:cubicBezTo>
                <a:cubicBezTo>
                  <a:pt x="1884198" y="1291494"/>
                  <a:pt x="1793048" y="1243964"/>
                  <a:pt x="1741806" y="1154762"/>
                </a:cubicBezTo>
                <a:cubicBezTo>
                  <a:pt x="1694310" y="1072085"/>
                  <a:pt x="1688870" y="974340"/>
                  <a:pt x="1679342" y="881690"/>
                </a:cubicBezTo>
                <a:cubicBezTo>
                  <a:pt x="1666526" y="757088"/>
                  <a:pt x="1646394" y="632610"/>
                  <a:pt x="1626426" y="508979"/>
                </a:cubicBezTo>
                <a:cubicBezTo>
                  <a:pt x="1606554" y="385923"/>
                  <a:pt x="1586148" y="271395"/>
                  <a:pt x="1612562" y="147450"/>
                </a:cubicBezTo>
                <a:cubicBezTo>
                  <a:pt x="1622434" y="85903"/>
                  <a:pt x="1646786" y="49679"/>
                  <a:pt x="1709552" y="33679"/>
                </a:cubicBezTo>
                <a:cubicBezTo>
                  <a:pt x="1770170" y="18226"/>
                  <a:pt x="1833356" y="-121"/>
                  <a:pt x="1896398" y="0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1" name="Google Shape;61;p2"/>
          <p:cNvSpPr/>
          <p:nvPr/>
        </p:nvSpPr>
        <p:spPr>
          <a:xfrm rot="-1800000">
            <a:off x="19430119" y="6060042"/>
            <a:ext cx="4038234" cy="4497458"/>
          </a:xfrm>
          <a:custGeom>
            <a:rect b="b" l="l" r="r" t="t"/>
            <a:pathLst>
              <a:path extrusionOk="0" h="4497458" w="4038234">
                <a:moveTo>
                  <a:pt x="2394795" y="3429819"/>
                </a:moveTo>
                <a:cubicBezTo>
                  <a:pt x="2246859" y="3408417"/>
                  <a:pt x="2117434" y="3397711"/>
                  <a:pt x="2016031" y="3397710"/>
                </a:cubicBezTo>
                <a:cubicBezTo>
                  <a:pt x="1919084" y="3397710"/>
                  <a:pt x="1847779" y="3407502"/>
                  <a:pt x="1810328" y="3427142"/>
                </a:cubicBezTo>
                <a:cubicBezTo>
                  <a:pt x="1744656" y="3461585"/>
                  <a:pt x="1696259" y="3519611"/>
                  <a:pt x="1674099" y="3590525"/>
                </a:cubicBezTo>
                <a:cubicBezTo>
                  <a:pt x="1659305" y="3637969"/>
                  <a:pt x="1657706" y="3687346"/>
                  <a:pt x="1668379" y="3734581"/>
                </a:cubicBezTo>
                <a:cubicBezTo>
                  <a:pt x="1804533" y="3635007"/>
                  <a:pt x="1959633" y="3558873"/>
                  <a:pt x="2130699" y="3508067"/>
                </a:cubicBezTo>
                <a:cubicBezTo>
                  <a:pt x="2161516" y="3498971"/>
                  <a:pt x="2194309" y="3516591"/>
                  <a:pt x="2203499" y="3547710"/>
                </a:cubicBezTo>
                <a:cubicBezTo>
                  <a:pt x="2212697" y="3578790"/>
                  <a:pt x="2195003" y="3611470"/>
                  <a:pt x="2163958" y="3620681"/>
                </a:cubicBezTo>
                <a:cubicBezTo>
                  <a:pt x="2100879" y="3639417"/>
                  <a:pt x="2040377" y="3662097"/>
                  <a:pt x="1982250" y="3688080"/>
                </a:cubicBezTo>
                <a:lnTo>
                  <a:pt x="2056304" y="3711311"/>
                </a:lnTo>
                <a:cubicBezTo>
                  <a:pt x="2087149" y="3720990"/>
                  <a:pt x="2104348" y="3753936"/>
                  <a:pt x="2094703" y="3784901"/>
                </a:cubicBezTo>
                <a:cubicBezTo>
                  <a:pt x="2086844" y="3810010"/>
                  <a:pt x="2063734" y="3826069"/>
                  <a:pt x="2038800" y="3826069"/>
                </a:cubicBezTo>
                <a:cubicBezTo>
                  <a:pt x="2033003" y="3826070"/>
                  <a:pt x="2027121" y="3825230"/>
                  <a:pt x="2021286" y="3823391"/>
                </a:cubicBezTo>
                <a:lnTo>
                  <a:pt x="1847046" y="3768728"/>
                </a:lnTo>
                <a:cubicBezTo>
                  <a:pt x="1843188" y="3767519"/>
                  <a:pt x="1839539" y="3765947"/>
                  <a:pt x="1836128" y="3764051"/>
                </a:cubicBezTo>
                <a:cubicBezTo>
                  <a:pt x="1795542" y="3788435"/>
                  <a:pt x="1756592" y="3814896"/>
                  <a:pt x="1719218" y="3843252"/>
                </a:cubicBezTo>
                <a:cubicBezTo>
                  <a:pt x="1753703" y="3888324"/>
                  <a:pt x="1800903" y="3921814"/>
                  <a:pt x="1856083" y="3939140"/>
                </a:cubicBezTo>
                <a:cubicBezTo>
                  <a:pt x="1926792" y="3961352"/>
                  <a:pt x="2001920" y="3954618"/>
                  <a:pt x="2067658" y="3920137"/>
                </a:cubicBezTo>
                <a:cubicBezTo>
                  <a:pt x="2144203" y="3880009"/>
                  <a:pt x="2267955" y="3699501"/>
                  <a:pt x="2398720" y="3437278"/>
                </a:cubicBezTo>
                <a:cubicBezTo>
                  <a:pt x="2399024" y="3436667"/>
                  <a:pt x="2399897" y="3434942"/>
                  <a:pt x="2398644" y="3432573"/>
                </a:cubicBezTo>
                <a:cubicBezTo>
                  <a:pt x="2397417" y="3430209"/>
                  <a:pt x="2395517" y="3429932"/>
                  <a:pt x="2394795" y="3429819"/>
                </a:cubicBezTo>
                <a:close/>
                <a:moveTo>
                  <a:pt x="2464728" y="3334943"/>
                </a:moveTo>
                <a:cubicBezTo>
                  <a:pt x="2480341" y="3346026"/>
                  <a:pt x="2493375" y="3360754"/>
                  <a:pt x="2502448" y="3378146"/>
                </a:cubicBezTo>
                <a:cubicBezTo>
                  <a:pt x="2520637" y="3412930"/>
                  <a:pt x="2521018" y="3454670"/>
                  <a:pt x="2503514" y="3489760"/>
                </a:cubicBezTo>
                <a:cubicBezTo>
                  <a:pt x="2400516" y="3696329"/>
                  <a:pt x="2250717" y="3956686"/>
                  <a:pt x="2121966" y="4024189"/>
                </a:cubicBezTo>
                <a:cubicBezTo>
                  <a:pt x="2064684" y="4054240"/>
                  <a:pt x="2002337" y="4069452"/>
                  <a:pt x="1939487" y="4069452"/>
                </a:cubicBezTo>
                <a:cubicBezTo>
                  <a:pt x="1899834" y="4069452"/>
                  <a:pt x="1859980" y="4063413"/>
                  <a:pt x="1821076" y="4051221"/>
                </a:cubicBezTo>
                <a:cubicBezTo>
                  <a:pt x="1747812" y="4028218"/>
                  <a:pt x="1684428" y="3985203"/>
                  <a:pt x="1636403" y="3927453"/>
                </a:cubicBezTo>
                <a:cubicBezTo>
                  <a:pt x="1626919" y="3950303"/>
                  <a:pt x="1622396" y="3980869"/>
                  <a:pt x="1635585" y="4020445"/>
                </a:cubicBezTo>
                <a:cubicBezTo>
                  <a:pt x="1645848" y="4051221"/>
                  <a:pt x="1629256" y="4084471"/>
                  <a:pt x="1598592" y="4094759"/>
                </a:cubicBezTo>
                <a:cubicBezTo>
                  <a:pt x="1592415" y="4096817"/>
                  <a:pt x="1586163" y="4097780"/>
                  <a:pt x="1580024" y="4097779"/>
                </a:cubicBezTo>
                <a:cubicBezTo>
                  <a:pt x="1555508" y="4097779"/>
                  <a:pt x="1532664" y="4082253"/>
                  <a:pt x="1524463" y="4057678"/>
                </a:cubicBezTo>
                <a:cubicBezTo>
                  <a:pt x="1487783" y="3947693"/>
                  <a:pt x="1527409" y="3863292"/>
                  <a:pt x="1570541" y="3814877"/>
                </a:cubicBezTo>
                <a:cubicBezTo>
                  <a:pt x="1538745" y="3731981"/>
                  <a:pt x="1535456" y="3641454"/>
                  <a:pt x="1562330" y="3555435"/>
                </a:cubicBezTo>
                <a:cubicBezTo>
                  <a:pt x="1593831" y="3454594"/>
                  <a:pt x="1662630" y="3372070"/>
                  <a:pt x="1756021" y="3323100"/>
                </a:cubicBezTo>
                <a:cubicBezTo>
                  <a:pt x="1884876" y="3255512"/>
                  <a:pt x="2183637" y="3280591"/>
                  <a:pt x="2411529" y="3313615"/>
                </a:cubicBezTo>
                <a:cubicBezTo>
                  <a:pt x="2430925" y="3316425"/>
                  <a:pt x="2449116" y="3323861"/>
                  <a:pt x="2464728" y="3334943"/>
                </a:cubicBezTo>
                <a:close/>
                <a:moveTo>
                  <a:pt x="3233455" y="3206649"/>
                </a:moveTo>
                <a:cubicBezTo>
                  <a:pt x="3153367" y="3234214"/>
                  <a:pt x="3054560" y="3255017"/>
                  <a:pt x="2913589" y="3255017"/>
                </a:cubicBezTo>
                <a:cubicBezTo>
                  <a:pt x="2679511" y="3255017"/>
                  <a:pt x="2561138" y="3198600"/>
                  <a:pt x="2446688" y="3144050"/>
                </a:cubicBezTo>
                <a:cubicBezTo>
                  <a:pt x="2339262" y="3092825"/>
                  <a:pt x="2237784" y="3044438"/>
                  <a:pt x="2030143" y="3044438"/>
                </a:cubicBezTo>
                <a:cubicBezTo>
                  <a:pt x="1822530" y="3044439"/>
                  <a:pt x="1721091" y="3092825"/>
                  <a:pt x="1613663" y="3144012"/>
                </a:cubicBezTo>
                <a:cubicBezTo>
                  <a:pt x="1499213" y="3198600"/>
                  <a:pt x="1380879" y="3255017"/>
                  <a:pt x="1146801" y="3255017"/>
                </a:cubicBezTo>
                <a:cubicBezTo>
                  <a:pt x="1007502" y="3255017"/>
                  <a:pt x="910077" y="3234871"/>
                  <a:pt x="831228" y="3208125"/>
                </a:cubicBezTo>
                <a:cubicBezTo>
                  <a:pt x="831749" y="3227318"/>
                  <a:pt x="832342" y="3246520"/>
                  <a:pt x="833750" y="3265837"/>
                </a:cubicBezTo>
                <a:cubicBezTo>
                  <a:pt x="877033" y="3858749"/>
                  <a:pt x="1355943" y="4336495"/>
                  <a:pt x="1947765" y="4377090"/>
                </a:cubicBezTo>
                <a:cubicBezTo>
                  <a:pt x="2285307" y="4400026"/>
                  <a:pt x="2606636" y="4286079"/>
                  <a:pt x="2852573" y="4055840"/>
                </a:cubicBezTo>
                <a:cubicBezTo>
                  <a:pt x="3087497" y="3835909"/>
                  <a:pt x="3224980" y="3527889"/>
                  <a:pt x="3233455" y="3206649"/>
                </a:cubicBezTo>
                <a:close/>
                <a:moveTo>
                  <a:pt x="505420" y="1589492"/>
                </a:moveTo>
                <a:cubicBezTo>
                  <a:pt x="492236" y="1584140"/>
                  <a:pt x="478211" y="1581464"/>
                  <a:pt x="464177" y="1581463"/>
                </a:cubicBezTo>
                <a:cubicBezTo>
                  <a:pt x="436148" y="1581464"/>
                  <a:pt x="408117" y="1592170"/>
                  <a:pt x="386760" y="1613573"/>
                </a:cubicBezTo>
                <a:lnTo>
                  <a:pt x="149100" y="1851793"/>
                </a:lnTo>
                <a:cubicBezTo>
                  <a:pt x="106427" y="1894608"/>
                  <a:pt x="106427" y="1964217"/>
                  <a:pt x="149100" y="2007033"/>
                </a:cubicBezTo>
                <a:cubicBezTo>
                  <a:pt x="191748" y="2049781"/>
                  <a:pt x="260995" y="2049818"/>
                  <a:pt x="303724" y="2007204"/>
                </a:cubicBezTo>
                <a:lnTo>
                  <a:pt x="541800" y="1768564"/>
                </a:lnTo>
                <a:cubicBezTo>
                  <a:pt x="584280" y="1725768"/>
                  <a:pt x="584238" y="1656283"/>
                  <a:pt x="541629" y="1613572"/>
                </a:cubicBezTo>
                <a:cubicBezTo>
                  <a:pt x="530951" y="1602872"/>
                  <a:pt x="518605" y="1594844"/>
                  <a:pt x="505420" y="1589492"/>
                </a:cubicBezTo>
                <a:close/>
                <a:moveTo>
                  <a:pt x="2353281" y="2306384"/>
                </a:moveTo>
                <a:cubicBezTo>
                  <a:pt x="2332116" y="2297394"/>
                  <a:pt x="2308859" y="2292420"/>
                  <a:pt x="2284461" y="2292419"/>
                </a:cubicBezTo>
                <a:cubicBezTo>
                  <a:pt x="2186877" y="2292419"/>
                  <a:pt x="2107474" y="2372010"/>
                  <a:pt x="2107475" y="2469823"/>
                </a:cubicBezTo>
                <a:cubicBezTo>
                  <a:pt x="2107475" y="2567644"/>
                  <a:pt x="2186878" y="2647197"/>
                  <a:pt x="2284460" y="2647197"/>
                </a:cubicBezTo>
                <a:cubicBezTo>
                  <a:pt x="2382051" y="2647197"/>
                  <a:pt x="2461418" y="2567645"/>
                  <a:pt x="2461417" y="2469823"/>
                </a:cubicBezTo>
                <a:cubicBezTo>
                  <a:pt x="2461417" y="2396463"/>
                  <a:pt x="2416774" y="2333354"/>
                  <a:pt x="2353281" y="2306384"/>
                </a:cubicBezTo>
                <a:close/>
                <a:moveTo>
                  <a:pt x="2448775" y="2225415"/>
                </a:moveTo>
                <a:cubicBezTo>
                  <a:pt x="2527022" y="2278451"/>
                  <a:pt x="2578565" y="2368215"/>
                  <a:pt x="2578565" y="2469823"/>
                </a:cubicBezTo>
                <a:cubicBezTo>
                  <a:pt x="2578565" y="2632357"/>
                  <a:pt x="2446612" y="2764621"/>
                  <a:pt x="2284460" y="2764621"/>
                </a:cubicBezTo>
                <a:cubicBezTo>
                  <a:pt x="2122268" y="2764621"/>
                  <a:pt x="1990326" y="2632357"/>
                  <a:pt x="1990327" y="2469823"/>
                </a:cubicBezTo>
                <a:cubicBezTo>
                  <a:pt x="1990327" y="2307250"/>
                  <a:pt x="2122269" y="2174995"/>
                  <a:pt x="2284461" y="2174996"/>
                </a:cubicBezTo>
                <a:cubicBezTo>
                  <a:pt x="2345267" y="2174995"/>
                  <a:pt x="2401828" y="2193594"/>
                  <a:pt x="2448775" y="2225415"/>
                </a:cubicBezTo>
                <a:close/>
                <a:moveTo>
                  <a:pt x="1965237" y="988272"/>
                </a:moveTo>
                <a:cubicBezTo>
                  <a:pt x="1947118" y="980579"/>
                  <a:pt x="1927202" y="976321"/>
                  <a:pt x="1906314" y="976322"/>
                </a:cubicBezTo>
                <a:cubicBezTo>
                  <a:pt x="1822757" y="976321"/>
                  <a:pt x="1754795" y="1044435"/>
                  <a:pt x="1754795" y="1128151"/>
                </a:cubicBezTo>
                <a:cubicBezTo>
                  <a:pt x="1754795" y="1211904"/>
                  <a:pt x="1822758" y="1280017"/>
                  <a:pt x="1906314" y="1280017"/>
                </a:cubicBezTo>
                <a:cubicBezTo>
                  <a:pt x="1989871" y="1280017"/>
                  <a:pt x="2057823" y="1211903"/>
                  <a:pt x="2057824" y="1128151"/>
                </a:cubicBezTo>
                <a:cubicBezTo>
                  <a:pt x="2057823" y="1065363"/>
                  <a:pt x="2019599" y="1011353"/>
                  <a:pt x="1965237" y="988272"/>
                </a:cubicBezTo>
                <a:close/>
                <a:moveTo>
                  <a:pt x="3615228" y="1589512"/>
                </a:moveTo>
                <a:cubicBezTo>
                  <a:pt x="3602049" y="1584170"/>
                  <a:pt x="3588035" y="1581504"/>
                  <a:pt x="3574019" y="1581504"/>
                </a:cubicBezTo>
                <a:cubicBezTo>
                  <a:pt x="3545985" y="1581503"/>
                  <a:pt x="3517964" y="1592170"/>
                  <a:pt x="3496600" y="1613572"/>
                </a:cubicBezTo>
                <a:cubicBezTo>
                  <a:pt x="3453933" y="1656349"/>
                  <a:pt x="3453934" y="1725997"/>
                  <a:pt x="3496600" y="1768773"/>
                </a:cubicBezTo>
                <a:lnTo>
                  <a:pt x="3734469" y="2007203"/>
                </a:lnTo>
                <a:cubicBezTo>
                  <a:pt x="3777203" y="2049818"/>
                  <a:pt x="3846486" y="2049704"/>
                  <a:pt x="3889134" y="2007032"/>
                </a:cubicBezTo>
                <a:cubicBezTo>
                  <a:pt x="3931809" y="1964217"/>
                  <a:pt x="3931810" y="1894608"/>
                  <a:pt x="3889133" y="1851793"/>
                </a:cubicBezTo>
                <a:lnTo>
                  <a:pt x="3651436" y="1613573"/>
                </a:lnTo>
                <a:cubicBezTo>
                  <a:pt x="3640756" y="1602872"/>
                  <a:pt x="3628409" y="1594854"/>
                  <a:pt x="3615228" y="1589512"/>
                </a:cubicBezTo>
                <a:close/>
                <a:moveTo>
                  <a:pt x="2309899" y="454348"/>
                </a:moveTo>
                <a:lnTo>
                  <a:pt x="1754795" y="454348"/>
                </a:lnTo>
                <a:lnTo>
                  <a:pt x="1754796" y="905987"/>
                </a:lnTo>
                <a:cubicBezTo>
                  <a:pt x="1797965" y="876323"/>
                  <a:pt x="1850126" y="858889"/>
                  <a:pt x="1906314" y="858889"/>
                </a:cubicBezTo>
                <a:cubicBezTo>
                  <a:pt x="2054469" y="858889"/>
                  <a:pt x="2174981" y="979684"/>
                  <a:pt x="2174981" y="1128151"/>
                </a:cubicBezTo>
                <a:cubicBezTo>
                  <a:pt x="2174982" y="1276655"/>
                  <a:pt x="2054468" y="1397450"/>
                  <a:pt x="1906313" y="1397450"/>
                </a:cubicBezTo>
                <a:cubicBezTo>
                  <a:pt x="1850125" y="1397451"/>
                  <a:pt x="1797966" y="1380020"/>
                  <a:pt x="1754796" y="1350350"/>
                </a:cubicBezTo>
                <a:lnTo>
                  <a:pt x="1754795" y="1898047"/>
                </a:lnTo>
                <a:cubicBezTo>
                  <a:pt x="1754794" y="1958369"/>
                  <a:pt x="1717005" y="2011194"/>
                  <a:pt x="1660759" y="2029511"/>
                </a:cubicBezTo>
                <a:cubicBezTo>
                  <a:pt x="1499479" y="2082032"/>
                  <a:pt x="1353653" y="2166623"/>
                  <a:pt x="1227307" y="2280876"/>
                </a:cubicBezTo>
                <a:cubicBezTo>
                  <a:pt x="1173190" y="2329920"/>
                  <a:pt x="1090212" y="2327863"/>
                  <a:pt x="1038501" y="2275913"/>
                </a:cubicBezTo>
                <a:lnTo>
                  <a:pt x="607852" y="1868443"/>
                </a:lnTo>
                <a:lnTo>
                  <a:pt x="405621" y="2071154"/>
                </a:lnTo>
                <a:lnTo>
                  <a:pt x="899761" y="2542070"/>
                </a:lnTo>
                <a:cubicBezTo>
                  <a:pt x="940946" y="2583399"/>
                  <a:pt x="952006" y="2643710"/>
                  <a:pt x="929010" y="2696813"/>
                </a:cubicBezTo>
                <a:cubicBezTo>
                  <a:pt x="875386" y="2820897"/>
                  <a:pt x="844057" y="2950683"/>
                  <a:pt x="834220" y="3084262"/>
                </a:cubicBezTo>
                <a:cubicBezTo>
                  <a:pt x="909138" y="3113541"/>
                  <a:pt x="1002238" y="3137591"/>
                  <a:pt x="1146801" y="3137592"/>
                </a:cubicBezTo>
                <a:cubicBezTo>
                  <a:pt x="1354414" y="3137593"/>
                  <a:pt x="1455892" y="3089196"/>
                  <a:pt x="1563319" y="3037970"/>
                </a:cubicBezTo>
                <a:cubicBezTo>
                  <a:pt x="1677768" y="2983430"/>
                  <a:pt x="1796103" y="2927004"/>
                  <a:pt x="2030143" y="2927003"/>
                </a:cubicBezTo>
                <a:cubicBezTo>
                  <a:pt x="2264209" y="2927004"/>
                  <a:pt x="2382584" y="2983430"/>
                  <a:pt x="2497033" y="3037970"/>
                </a:cubicBezTo>
                <a:cubicBezTo>
                  <a:pt x="2604460" y="3089196"/>
                  <a:pt x="2705938" y="3137592"/>
                  <a:pt x="2913590" y="3137592"/>
                </a:cubicBezTo>
                <a:cubicBezTo>
                  <a:pt x="3054179" y="3137592"/>
                  <a:pt x="3145899" y="3116161"/>
                  <a:pt x="3230405" y="3082652"/>
                </a:cubicBezTo>
                <a:cubicBezTo>
                  <a:pt x="3220342" y="2949302"/>
                  <a:pt x="3188859" y="2819848"/>
                  <a:pt x="3135692" y="2696852"/>
                </a:cubicBezTo>
                <a:cubicBezTo>
                  <a:pt x="3112696" y="2643635"/>
                  <a:pt x="3123747" y="2583285"/>
                  <a:pt x="3163907" y="2543070"/>
                </a:cubicBezTo>
                <a:lnTo>
                  <a:pt x="3633647" y="2072221"/>
                </a:lnTo>
                <a:lnTo>
                  <a:pt x="3431545" y="1869615"/>
                </a:lnTo>
                <a:lnTo>
                  <a:pt x="3026167" y="2275951"/>
                </a:lnTo>
                <a:cubicBezTo>
                  <a:pt x="2974566" y="2327786"/>
                  <a:pt x="2891580" y="2329958"/>
                  <a:pt x="2837387" y="2280876"/>
                </a:cubicBezTo>
                <a:cubicBezTo>
                  <a:pt x="2711049" y="2166623"/>
                  <a:pt x="2565214" y="2082032"/>
                  <a:pt x="2403908" y="2029511"/>
                </a:cubicBezTo>
                <a:cubicBezTo>
                  <a:pt x="2347691" y="2011194"/>
                  <a:pt x="2309898" y="1958369"/>
                  <a:pt x="2309899" y="1898047"/>
                </a:cubicBezTo>
                <a:close/>
                <a:moveTo>
                  <a:pt x="2495099" y="126067"/>
                </a:moveTo>
                <a:cubicBezTo>
                  <a:pt x="2482004" y="120505"/>
                  <a:pt x="2467614" y="117429"/>
                  <a:pt x="2452522" y="117429"/>
                </a:cubicBezTo>
                <a:lnTo>
                  <a:pt x="1612209" y="117429"/>
                </a:lnTo>
                <a:cubicBezTo>
                  <a:pt x="1551839" y="117429"/>
                  <a:pt x="1502719" y="166664"/>
                  <a:pt x="1502720" y="227174"/>
                </a:cubicBezTo>
                <a:cubicBezTo>
                  <a:pt x="1502721" y="287685"/>
                  <a:pt x="1551840" y="336921"/>
                  <a:pt x="1612210" y="336921"/>
                </a:cubicBezTo>
                <a:lnTo>
                  <a:pt x="2452523" y="336920"/>
                </a:lnTo>
                <a:cubicBezTo>
                  <a:pt x="2512893" y="336920"/>
                  <a:pt x="2562013" y="287685"/>
                  <a:pt x="2562012" y="227174"/>
                </a:cubicBezTo>
                <a:cubicBezTo>
                  <a:pt x="2562011" y="181792"/>
                  <a:pt x="2534382" y="142751"/>
                  <a:pt x="2495099" y="126067"/>
                </a:cubicBezTo>
                <a:close/>
                <a:moveTo>
                  <a:pt x="2579160" y="38850"/>
                </a:moveTo>
                <a:cubicBezTo>
                  <a:pt x="2639455" y="79716"/>
                  <a:pt x="2679170" y="148884"/>
                  <a:pt x="2679168" y="227174"/>
                </a:cubicBezTo>
                <a:cubicBezTo>
                  <a:pt x="2679170" y="352439"/>
                  <a:pt x="2577501" y="454348"/>
                  <a:pt x="2452523" y="454348"/>
                </a:cubicBezTo>
                <a:lnTo>
                  <a:pt x="2427057" y="454348"/>
                </a:lnTo>
                <a:lnTo>
                  <a:pt x="2427055" y="1898047"/>
                </a:lnTo>
                <a:cubicBezTo>
                  <a:pt x="2427056" y="1907181"/>
                  <a:pt x="2432435" y="1915325"/>
                  <a:pt x="2440094" y="1917811"/>
                </a:cubicBezTo>
                <a:cubicBezTo>
                  <a:pt x="2617195" y="1975496"/>
                  <a:pt x="2777255" y="2068306"/>
                  <a:pt x="2915879" y="2193722"/>
                </a:cubicBezTo>
                <a:cubicBezTo>
                  <a:pt x="2923728" y="2200837"/>
                  <a:pt x="2935825" y="2200456"/>
                  <a:pt x="2943294" y="2192960"/>
                </a:cubicBezTo>
                <a:lnTo>
                  <a:pt x="3362825" y="1772450"/>
                </a:lnTo>
                <a:cubicBezTo>
                  <a:pt x="3331884" y="1691278"/>
                  <a:pt x="3348618" y="1595857"/>
                  <a:pt x="3413778" y="1530554"/>
                </a:cubicBezTo>
                <a:cubicBezTo>
                  <a:pt x="3502093" y="1441942"/>
                  <a:pt x="3645944" y="1441942"/>
                  <a:pt x="3734260" y="1530553"/>
                </a:cubicBezTo>
                <a:lnTo>
                  <a:pt x="3971967" y="1768773"/>
                </a:lnTo>
                <a:cubicBezTo>
                  <a:pt x="4060323" y="1857337"/>
                  <a:pt x="4060323" y="2001488"/>
                  <a:pt x="3971967" y="2090061"/>
                </a:cubicBezTo>
                <a:cubicBezTo>
                  <a:pt x="3927762" y="2134362"/>
                  <a:pt x="3869721" y="2156489"/>
                  <a:pt x="3811716" y="2156489"/>
                </a:cubicBezTo>
                <a:cubicBezTo>
                  <a:pt x="3784141" y="2156489"/>
                  <a:pt x="3756658" y="2151127"/>
                  <a:pt x="3730563" y="2141124"/>
                </a:cubicBezTo>
                <a:lnTo>
                  <a:pt x="3246741" y="2626090"/>
                </a:lnTo>
                <a:cubicBezTo>
                  <a:pt x="3240828" y="2632015"/>
                  <a:pt x="3239414" y="2641464"/>
                  <a:pt x="3243157" y="2650141"/>
                </a:cubicBezTo>
                <a:cubicBezTo>
                  <a:pt x="3305845" y="2795102"/>
                  <a:pt x="3341538" y="2948111"/>
                  <a:pt x="3349625" y="3105865"/>
                </a:cubicBezTo>
                <a:cubicBezTo>
                  <a:pt x="3351742" y="3114370"/>
                  <a:pt x="3351943" y="3123010"/>
                  <a:pt x="3350319" y="3131287"/>
                </a:cubicBezTo>
                <a:cubicBezTo>
                  <a:pt x="3350793" y="3145918"/>
                  <a:pt x="3351420" y="3160528"/>
                  <a:pt x="3351419" y="3175245"/>
                </a:cubicBezTo>
                <a:cubicBezTo>
                  <a:pt x="3351420" y="3540176"/>
                  <a:pt x="3198724" y="3892430"/>
                  <a:pt x="2932538" y="4141661"/>
                </a:cubicBezTo>
                <a:cubicBezTo>
                  <a:pt x="2685498" y="4372967"/>
                  <a:pt x="2369203" y="4497458"/>
                  <a:pt x="2033497" y="4497458"/>
                </a:cubicBezTo>
                <a:cubicBezTo>
                  <a:pt x="2002414" y="4497458"/>
                  <a:pt x="1971140" y="4496390"/>
                  <a:pt x="1939754" y="4494210"/>
                </a:cubicBezTo>
                <a:cubicBezTo>
                  <a:pt x="1290118" y="4449679"/>
                  <a:pt x="764419" y="3925262"/>
                  <a:pt x="716901" y="3274400"/>
                </a:cubicBezTo>
                <a:cubicBezTo>
                  <a:pt x="713433" y="3226832"/>
                  <a:pt x="712859" y="3179674"/>
                  <a:pt x="714282" y="3132849"/>
                </a:cubicBezTo>
                <a:cubicBezTo>
                  <a:pt x="712778" y="3124894"/>
                  <a:pt x="712979" y="3116590"/>
                  <a:pt x="714932" y="3108408"/>
                </a:cubicBezTo>
                <a:cubicBezTo>
                  <a:pt x="722628" y="2950169"/>
                  <a:pt x="758209" y="2796597"/>
                  <a:pt x="821545" y="2650103"/>
                </a:cubicBezTo>
                <a:cubicBezTo>
                  <a:pt x="825284" y="2641464"/>
                  <a:pt x="823872" y="2632053"/>
                  <a:pt x="817962" y="2626090"/>
                </a:cubicBezTo>
                <a:lnTo>
                  <a:pt x="308710" y="2140820"/>
                </a:lnTo>
                <a:cubicBezTo>
                  <a:pt x="282319" y="2151078"/>
                  <a:pt x="254455" y="2156489"/>
                  <a:pt x="226516" y="2156489"/>
                </a:cubicBezTo>
                <a:cubicBezTo>
                  <a:pt x="168473" y="2156489"/>
                  <a:pt x="110431" y="2134362"/>
                  <a:pt x="66271" y="2090062"/>
                </a:cubicBezTo>
                <a:cubicBezTo>
                  <a:pt x="-22090" y="2001487"/>
                  <a:pt x="-22089" y="1857337"/>
                  <a:pt x="66271" y="1768773"/>
                </a:cubicBezTo>
                <a:lnTo>
                  <a:pt x="303931" y="1530553"/>
                </a:lnTo>
                <a:cubicBezTo>
                  <a:pt x="392330" y="1441866"/>
                  <a:pt x="536062" y="1441942"/>
                  <a:pt x="624460" y="1530553"/>
                </a:cubicBezTo>
                <a:cubicBezTo>
                  <a:pt x="689304" y="1595552"/>
                  <a:pt x="706094" y="1690335"/>
                  <a:pt x="675767" y="1771250"/>
                </a:cubicBezTo>
                <a:lnTo>
                  <a:pt x="1120146" y="2191740"/>
                </a:lnTo>
                <a:cubicBezTo>
                  <a:pt x="1128955" y="2200494"/>
                  <a:pt x="1140929" y="2200800"/>
                  <a:pt x="1148825" y="2193722"/>
                </a:cubicBezTo>
                <a:cubicBezTo>
                  <a:pt x="1287449" y="2068306"/>
                  <a:pt x="1447502" y="1975495"/>
                  <a:pt x="1624563" y="1917811"/>
                </a:cubicBezTo>
                <a:cubicBezTo>
                  <a:pt x="1632269" y="1915325"/>
                  <a:pt x="1637648" y="1907191"/>
                  <a:pt x="1637648" y="1898047"/>
                </a:cubicBezTo>
                <a:lnTo>
                  <a:pt x="1637648" y="454348"/>
                </a:lnTo>
                <a:lnTo>
                  <a:pt x="1612210" y="454349"/>
                </a:lnTo>
                <a:cubicBezTo>
                  <a:pt x="1487241" y="454348"/>
                  <a:pt x="1385573" y="352439"/>
                  <a:pt x="1385571" y="227174"/>
                </a:cubicBezTo>
                <a:cubicBezTo>
                  <a:pt x="1385572" y="101909"/>
                  <a:pt x="1487241" y="0"/>
                  <a:pt x="1612210" y="0"/>
                </a:cubicBezTo>
                <a:lnTo>
                  <a:pt x="2452534" y="0"/>
                </a:lnTo>
                <a:cubicBezTo>
                  <a:pt x="2499396" y="0"/>
                  <a:pt x="2542982" y="14331"/>
                  <a:pt x="2579160" y="38850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2" name="Google Shape;62;p2"/>
          <p:cNvSpPr/>
          <p:nvPr/>
        </p:nvSpPr>
        <p:spPr>
          <a:xfrm rot="-1800000">
            <a:off x="1702071" y="11412886"/>
            <a:ext cx="2442697" cy="3570498"/>
          </a:xfrm>
          <a:custGeom>
            <a:rect b="b" l="l" r="r" t="t"/>
            <a:pathLst>
              <a:path extrusionOk="0" h="3570498" w="2442697">
                <a:moveTo>
                  <a:pt x="819616" y="3518300"/>
                </a:moveTo>
                <a:cubicBezTo>
                  <a:pt x="819616" y="3547116"/>
                  <a:pt x="843002" y="3570498"/>
                  <a:pt x="871864" y="3570498"/>
                </a:cubicBezTo>
                <a:cubicBezTo>
                  <a:pt x="900727" y="3570498"/>
                  <a:pt x="924113" y="3547116"/>
                  <a:pt x="924113" y="3518300"/>
                </a:cubicBezTo>
                <a:lnTo>
                  <a:pt x="924028" y="1231106"/>
                </a:lnTo>
                <a:cubicBezTo>
                  <a:pt x="923930" y="1229155"/>
                  <a:pt x="919072" y="1125701"/>
                  <a:pt x="944587" y="996676"/>
                </a:cubicBezTo>
                <a:cubicBezTo>
                  <a:pt x="1029414" y="1035627"/>
                  <a:pt x="1187167" y="1094458"/>
                  <a:pt x="1366428" y="1094458"/>
                </a:cubicBezTo>
                <a:cubicBezTo>
                  <a:pt x="1501464" y="1094458"/>
                  <a:pt x="1648692" y="1061017"/>
                  <a:pt x="1785871" y="960475"/>
                </a:cubicBezTo>
                <a:cubicBezTo>
                  <a:pt x="1981600" y="817003"/>
                  <a:pt x="2092700" y="646292"/>
                  <a:pt x="2181959" y="509126"/>
                </a:cubicBezTo>
                <a:cubicBezTo>
                  <a:pt x="2268989" y="375375"/>
                  <a:pt x="2321576" y="299705"/>
                  <a:pt x="2390442" y="299705"/>
                </a:cubicBezTo>
                <a:cubicBezTo>
                  <a:pt x="2414664" y="299705"/>
                  <a:pt x="2435714" y="283069"/>
                  <a:pt x="2441296" y="259499"/>
                </a:cubicBezTo>
                <a:cubicBezTo>
                  <a:pt x="2446858" y="235947"/>
                  <a:pt x="2435495" y="211647"/>
                  <a:pt x="2413826" y="200823"/>
                </a:cubicBezTo>
                <a:cubicBezTo>
                  <a:pt x="2382955" y="185377"/>
                  <a:pt x="1652264" y="-174108"/>
                  <a:pt x="1196483" y="107209"/>
                </a:cubicBezTo>
                <a:cubicBezTo>
                  <a:pt x="1028119" y="211137"/>
                  <a:pt x="921313" y="387642"/>
                  <a:pt x="876988" y="633260"/>
                </a:cubicBezTo>
                <a:cubicBezTo>
                  <a:pt x="817295" y="538141"/>
                  <a:pt x="726900" y="458276"/>
                  <a:pt x="616744" y="408969"/>
                </a:cubicBezTo>
                <a:cubicBezTo>
                  <a:pt x="423533" y="322527"/>
                  <a:pt x="200745" y="343445"/>
                  <a:pt x="49153" y="462378"/>
                </a:cubicBezTo>
                <a:cubicBezTo>
                  <a:pt x="15715" y="488598"/>
                  <a:pt x="-2552" y="529891"/>
                  <a:pt x="289" y="572781"/>
                </a:cubicBezTo>
                <a:cubicBezTo>
                  <a:pt x="12840" y="764427"/>
                  <a:pt x="145469" y="943990"/>
                  <a:pt x="338187" y="1030260"/>
                </a:cubicBezTo>
                <a:cubicBezTo>
                  <a:pt x="417393" y="1065709"/>
                  <a:pt x="501566" y="1083095"/>
                  <a:pt x="583765" y="1083095"/>
                </a:cubicBezTo>
                <a:cubicBezTo>
                  <a:pt x="672033" y="1083095"/>
                  <a:pt x="757991" y="1062978"/>
                  <a:pt x="833110" y="1023674"/>
                </a:cubicBezTo>
                <a:cubicBezTo>
                  <a:pt x="814979" y="1140280"/>
                  <a:pt x="819219" y="1227585"/>
                  <a:pt x="819616" y="1233971"/>
                </a:cubicBezTo>
                <a:lnTo>
                  <a:pt x="819616" y="3518300"/>
                </a:lnTo>
                <a:close/>
                <a:moveTo>
                  <a:pt x="380911" y="934968"/>
                </a:moveTo>
                <a:cubicBezTo>
                  <a:pt x="223094" y="864328"/>
                  <a:pt x="114616" y="719480"/>
                  <a:pt x="104547" y="565933"/>
                </a:cubicBezTo>
                <a:cubicBezTo>
                  <a:pt x="103986" y="557436"/>
                  <a:pt x="107405" y="549415"/>
                  <a:pt x="113681" y="544487"/>
                </a:cubicBezTo>
                <a:cubicBezTo>
                  <a:pt x="184604" y="488853"/>
                  <a:pt x="275716" y="460322"/>
                  <a:pt x="370791" y="460322"/>
                </a:cubicBezTo>
                <a:cubicBezTo>
                  <a:pt x="438483" y="460322"/>
                  <a:pt x="508199" y="474800"/>
                  <a:pt x="574020" y="504266"/>
                </a:cubicBezTo>
                <a:cubicBezTo>
                  <a:pt x="707999" y="564221"/>
                  <a:pt x="806158" y="677721"/>
                  <a:pt x="839005" y="804564"/>
                </a:cubicBezTo>
                <a:cubicBezTo>
                  <a:pt x="739533" y="737733"/>
                  <a:pt x="574802" y="643208"/>
                  <a:pt x="383411" y="597472"/>
                </a:cubicBezTo>
                <a:cubicBezTo>
                  <a:pt x="355297" y="590760"/>
                  <a:pt x="327131" y="608058"/>
                  <a:pt x="320431" y="636096"/>
                </a:cubicBezTo>
                <a:cubicBezTo>
                  <a:pt x="313730" y="664152"/>
                  <a:pt x="331026" y="692309"/>
                  <a:pt x="359090" y="699021"/>
                </a:cubicBezTo>
                <a:cubicBezTo>
                  <a:pt x="557099" y="746329"/>
                  <a:pt x="728063" y="853601"/>
                  <a:pt x="813571" y="914285"/>
                </a:cubicBezTo>
                <a:cubicBezTo>
                  <a:pt x="693408" y="991737"/>
                  <a:pt x="527584" y="1000625"/>
                  <a:pt x="380911" y="934968"/>
                </a:cubicBezTo>
                <a:close/>
                <a:moveTo>
                  <a:pt x="2094348" y="452216"/>
                </a:moveTo>
                <a:cubicBezTo>
                  <a:pt x="2009718" y="582262"/>
                  <a:pt x="1904400" y="744103"/>
                  <a:pt x="1724073" y="876291"/>
                </a:cubicBezTo>
                <a:cubicBezTo>
                  <a:pt x="1439008" y="1085218"/>
                  <a:pt x="1086822" y="948323"/>
                  <a:pt x="970979" y="893263"/>
                </a:cubicBezTo>
                <a:cubicBezTo>
                  <a:pt x="998725" y="805758"/>
                  <a:pt x="1042454" y="715789"/>
                  <a:pt x="1111453" y="643029"/>
                </a:cubicBezTo>
                <a:cubicBezTo>
                  <a:pt x="1211085" y="537979"/>
                  <a:pt x="1349140" y="484706"/>
                  <a:pt x="1521809" y="484706"/>
                </a:cubicBezTo>
                <a:cubicBezTo>
                  <a:pt x="1550670" y="484706"/>
                  <a:pt x="1574054" y="461341"/>
                  <a:pt x="1574054" y="432504"/>
                </a:cubicBezTo>
                <a:cubicBezTo>
                  <a:pt x="1574054" y="403667"/>
                  <a:pt x="1550670" y="380302"/>
                  <a:pt x="1521809" y="380302"/>
                </a:cubicBezTo>
                <a:cubicBezTo>
                  <a:pt x="1319070" y="380302"/>
                  <a:pt x="1155354" y="444688"/>
                  <a:pt x="1035177" y="571676"/>
                </a:cubicBezTo>
                <a:cubicBezTo>
                  <a:pt x="1016165" y="591770"/>
                  <a:pt x="998972" y="612912"/>
                  <a:pt x="983132" y="634671"/>
                </a:cubicBezTo>
                <a:cubicBezTo>
                  <a:pt x="1023728" y="428547"/>
                  <a:pt x="1113263" y="281380"/>
                  <a:pt x="1251233" y="196150"/>
                </a:cubicBezTo>
                <a:cubicBezTo>
                  <a:pt x="1560062" y="5286"/>
                  <a:pt x="2040331" y="159344"/>
                  <a:pt x="2255844" y="245684"/>
                </a:cubicBezTo>
                <a:cubicBezTo>
                  <a:pt x="2198456" y="292211"/>
                  <a:pt x="2149878" y="366877"/>
                  <a:pt x="2094348" y="452216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3" name="Google Shape;63;p2"/>
          <p:cNvSpPr/>
          <p:nvPr/>
        </p:nvSpPr>
        <p:spPr>
          <a:xfrm rot="-4500000">
            <a:off x="21939863" y="1099845"/>
            <a:ext cx="3240194" cy="4161992"/>
          </a:xfrm>
          <a:custGeom>
            <a:rect b="b" l="l" r="r" t="t"/>
            <a:pathLst>
              <a:path extrusionOk="0" h="4161992" w="3240194">
                <a:moveTo>
                  <a:pt x="342582" y="3424323"/>
                </a:moveTo>
                <a:lnTo>
                  <a:pt x="342582" y="3501187"/>
                </a:lnTo>
                <a:lnTo>
                  <a:pt x="876267" y="3501187"/>
                </a:lnTo>
                <a:lnTo>
                  <a:pt x="876267" y="3495566"/>
                </a:lnTo>
                <a:cubicBezTo>
                  <a:pt x="875963" y="3493816"/>
                  <a:pt x="875723" y="3492028"/>
                  <a:pt x="875723" y="3490079"/>
                </a:cubicBezTo>
                <a:lnTo>
                  <a:pt x="875723" y="3435431"/>
                </a:lnTo>
                <a:cubicBezTo>
                  <a:pt x="875723" y="3433662"/>
                  <a:pt x="875939" y="3431931"/>
                  <a:pt x="876267" y="3430238"/>
                </a:cubicBezTo>
                <a:lnTo>
                  <a:pt x="876267" y="3424323"/>
                </a:lnTo>
                <a:close/>
                <a:moveTo>
                  <a:pt x="1382477" y="3411084"/>
                </a:moveTo>
                <a:cubicBezTo>
                  <a:pt x="1349759" y="3412340"/>
                  <a:pt x="1316593" y="3432065"/>
                  <a:pt x="1328023" y="3469631"/>
                </a:cubicBezTo>
                <a:cubicBezTo>
                  <a:pt x="1334909" y="3492237"/>
                  <a:pt x="1360332" y="3504154"/>
                  <a:pt x="1383211" y="3502537"/>
                </a:cubicBezTo>
                <a:cubicBezTo>
                  <a:pt x="1447390" y="3497982"/>
                  <a:pt x="1447543" y="3415421"/>
                  <a:pt x="1382477" y="3411084"/>
                </a:cubicBezTo>
                <a:close/>
                <a:moveTo>
                  <a:pt x="1927069" y="3381192"/>
                </a:moveTo>
                <a:cubicBezTo>
                  <a:pt x="2019156" y="3381192"/>
                  <a:pt x="2019004" y="3523850"/>
                  <a:pt x="1927069" y="3523850"/>
                </a:cubicBezTo>
                <a:cubicBezTo>
                  <a:pt x="1834981" y="3523850"/>
                  <a:pt x="1835133" y="3381192"/>
                  <a:pt x="1927069" y="3381192"/>
                </a:cubicBezTo>
                <a:close/>
                <a:moveTo>
                  <a:pt x="1400794" y="3344311"/>
                </a:moveTo>
                <a:cubicBezTo>
                  <a:pt x="1397441" y="3347840"/>
                  <a:pt x="1394079" y="3351368"/>
                  <a:pt x="1390726" y="3354896"/>
                </a:cubicBezTo>
                <a:cubicBezTo>
                  <a:pt x="1444056" y="3361715"/>
                  <a:pt x="1493082" y="3399738"/>
                  <a:pt x="1490815" y="3458247"/>
                </a:cubicBezTo>
                <a:cubicBezTo>
                  <a:pt x="1488643" y="3514416"/>
                  <a:pt x="1437389" y="3558022"/>
                  <a:pt x="1382735" y="3559686"/>
                </a:cubicBezTo>
                <a:cubicBezTo>
                  <a:pt x="1327556" y="3561369"/>
                  <a:pt x="1268539" y="3520294"/>
                  <a:pt x="1268720" y="3461518"/>
                </a:cubicBezTo>
                <a:cubicBezTo>
                  <a:pt x="1268777" y="3443277"/>
                  <a:pt x="1272559" y="3427290"/>
                  <a:pt x="1279179" y="3413491"/>
                </a:cubicBezTo>
                <a:cubicBezTo>
                  <a:pt x="1267853" y="3405378"/>
                  <a:pt x="1256528" y="3397266"/>
                  <a:pt x="1245203" y="3389153"/>
                </a:cubicBezTo>
                <a:lnTo>
                  <a:pt x="1245203" y="3569282"/>
                </a:lnTo>
                <a:cubicBezTo>
                  <a:pt x="1334548" y="3569016"/>
                  <a:pt x="1423882" y="3568750"/>
                  <a:pt x="1513227" y="3568474"/>
                </a:cubicBezTo>
                <a:cubicBezTo>
                  <a:pt x="1513332" y="3527712"/>
                  <a:pt x="1513427" y="3486950"/>
                  <a:pt x="1513665" y="3446188"/>
                </a:cubicBezTo>
                <a:cubicBezTo>
                  <a:pt x="1513865" y="3412226"/>
                  <a:pt x="1514084" y="3378264"/>
                  <a:pt x="1514561" y="3344311"/>
                </a:cubicBezTo>
                <a:close/>
                <a:moveTo>
                  <a:pt x="2166309" y="3300058"/>
                </a:moveTo>
                <a:cubicBezTo>
                  <a:pt x="2258387" y="3300058"/>
                  <a:pt x="2258234" y="3442716"/>
                  <a:pt x="2166309" y="3442716"/>
                </a:cubicBezTo>
                <a:cubicBezTo>
                  <a:pt x="2074221" y="3442716"/>
                  <a:pt x="2074373" y="3300058"/>
                  <a:pt x="2166309" y="3300058"/>
                </a:cubicBezTo>
                <a:close/>
                <a:moveTo>
                  <a:pt x="2410053" y="3151333"/>
                </a:moveTo>
                <a:cubicBezTo>
                  <a:pt x="2502140" y="3151333"/>
                  <a:pt x="2501988" y="3293991"/>
                  <a:pt x="2410053" y="3293991"/>
                </a:cubicBezTo>
                <a:cubicBezTo>
                  <a:pt x="2317965" y="3293991"/>
                  <a:pt x="2318117" y="3151333"/>
                  <a:pt x="2410053" y="3151333"/>
                </a:cubicBezTo>
                <a:close/>
                <a:moveTo>
                  <a:pt x="450947" y="2782469"/>
                </a:moveTo>
                <a:cubicBezTo>
                  <a:pt x="440777" y="2794404"/>
                  <a:pt x="430606" y="2806340"/>
                  <a:pt x="420435" y="2818276"/>
                </a:cubicBezTo>
                <a:cubicBezTo>
                  <a:pt x="437635" y="2832865"/>
                  <a:pt x="458207" y="2845818"/>
                  <a:pt x="474323" y="2858790"/>
                </a:cubicBezTo>
                <a:cubicBezTo>
                  <a:pt x="526200" y="2900542"/>
                  <a:pt x="578169" y="2942188"/>
                  <a:pt x="630148" y="2983816"/>
                </a:cubicBezTo>
                <a:cubicBezTo>
                  <a:pt x="698189" y="3038311"/>
                  <a:pt x="765693" y="3093633"/>
                  <a:pt x="834315" y="3147425"/>
                </a:cubicBezTo>
                <a:cubicBezTo>
                  <a:pt x="844529" y="3134433"/>
                  <a:pt x="854743" y="3121452"/>
                  <a:pt x="864956" y="3108460"/>
                </a:cubicBezTo>
                <a:cubicBezTo>
                  <a:pt x="725239" y="3002019"/>
                  <a:pt x="587263" y="2893247"/>
                  <a:pt x="450947" y="2782469"/>
                </a:cubicBezTo>
                <a:close/>
                <a:moveTo>
                  <a:pt x="149648" y="2321989"/>
                </a:moveTo>
                <a:cubicBezTo>
                  <a:pt x="137340" y="2339917"/>
                  <a:pt x="125033" y="2357834"/>
                  <a:pt x="112725" y="2375762"/>
                </a:cubicBezTo>
                <a:cubicBezTo>
                  <a:pt x="494179" y="2704254"/>
                  <a:pt x="889097" y="3018481"/>
                  <a:pt x="1298934" y="3310996"/>
                </a:cubicBezTo>
                <a:cubicBezTo>
                  <a:pt x="1311888" y="3295903"/>
                  <a:pt x="1325461" y="3280772"/>
                  <a:pt x="1340672" y="3269245"/>
                </a:cubicBezTo>
                <a:cubicBezTo>
                  <a:pt x="1343653" y="3266106"/>
                  <a:pt x="1346635" y="3262968"/>
                  <a:pt x="1349616" y="3259829"/>
                </a:cubicBezTo>
                <a:cubicBezTo>
                  <a:pt x="1308992" y="3228083"/>
                  <a:pt x="1268377" y="3196337"/>
                  <a:pt x="1227753" y="3164582"/>
                </a:cubicBezTo>
                <a:cubicBezTo>
                  <a:pt x="997229" y="2984424"/>
                  <a:pt x="766707" y="2804257"/>
                  <a:pt x="536184" y="2624090"/>
                </a:cubicBezTo>
                <a:cubicBezTo>
                  <a:pt x="407338" y="2523393"/>
                  <a:pt x="278494" y="2422686"/>
                  <a:pt x="149648" y="2321989"/>
                </a:cubicBezTo>
                <a:close/>
                <a:moveTo>
                  <a:pt x="1181004" y="1668827"/>
                </a:moveTo>
                <a:cubicBezTo>
                  <a:pt x="1114672" y="1741145"/>
                  <a:pt x="1048617" y="1813814"/>
                  <a:pt x="984389" y="1888006"/>
                </a:cubicBezTo>
                <a:cubicBezTo>
                  <a:pt x="1062123" y="1958412"/>
                  <a:pt x="1139695" y="2029142"/>
                  <a:pt x="1215266" y="2101850"/>
                </a:cubicBezTo>
                <a:cubicBezTo>
                  <a:pt x="1281150" y="2024881"/>
                  <a:pt x="1347044" y="1947922"/>
                  <a:pt x="1412929" y="1870963"/>
                </a:cubicBezTo>
                <a:cubicBezTo>
                  <a:pt x="1335624" y="1803581"/>
                  <a:pt x="1258309" y="1736199"/>
                  <a:pt x="1181004" y="1668827"/>
                </a:cubicBezTo>
                <a:close/>
                <a:moveTo>
                  <a:pt x="1223486" y="1409114"/>
                </a:moveTo>
                <a:cubicBezTo>
                  <a:pt x="1195368" y="1441535"/>
                  <a:pt x="1167241" y="1473957"/>
                  <a:pt x="1139123" y="1506378"/>
                </a:cubicBezTo>
                <a:cubicBezTo>
                  <a:pt x="1286884" y="1635160"/>
                  <a:pt x="1434646" y="1763932"/>
                  <a:pt x="1582398" y="1892714"/>
                </a:cubicBezTo>
                <a:cubicBezTo>
                  <a:pt x="1614154" y="1856450"/>
                  <a:pt x="1645910" y="1820177"/>
                  <a:pt x="1677667" y="1783913"/>
                </a:cubicBezTo>
                <a:cubicBezTo>
                  <a:pt x="1525095" y="1660581"/>
                  <a:pt x="1370314" y="1539246"/>
                  <a:pt x="1223486" y="1409114"/>
                </a:cubicBezTo>
                <a:close/>
                <a:moveTo>
                  <a:pt x="2586133" y="1071605"/>
                </a:moveTo>
                <a:cubicBezTo>
                  <a:pt x="2493312" y="1190506"/>
                  <a:pt x="2400500" y="1309406"/>
                  <a:pt x="2307679" y="1428316"/>
                </a:cubicBezTo>
                <a:cubicBezTo>
                  <a:pt x="2450001" y="1542099"/>
                  <a:pt x="2558615" y="1687458"/>
                  <a:pt x="2622451" y="1859142"/>
                </a:cubicBezTo>
                <a:cubicBezTo>
                  <a:pt x="2742552" y="2182147"/>
                  <a:pt x="2683011" y="2568910"/>
                  <a:pt x="2502694" y="2858905"/>
                </a:cubicBezTo>
                <a:cubicBezTo>
                  <a:pt x="2319918" y="3152827"/>
                  <a:pt x="1957730" y="3351939"/>
                  <a:pt x="1609858" y="3346831"/>
                </a:cubicBezTo>
                <a:lnTo>
                  <a:pt x="1609858" y="3617110"/>
                </a:lnTo>
                <a:cubicBezTo>
                  <a:pt x="1609858" y="3642874"/>
                  <a:pt x="1587970" y="3664663"/>
                  <a:pt x="1562233" y="3664663"/>
                </a:cubicBezTo>
                <a:lnTo>
                  <a:pt x="1197578" y="3664663"/>
                </a:lnTo>
                <a:cubicBezTo>
                  <a:pt x="1196711" y="3664663"/>
                  <a:pt x="1195892" y="3664577"/>
                  <a:pt x="1195044" y="3664539"/>
                </a:cubicBezTo>
                <a:cubicBezTo>
                  <a:pt x="862856" y="3665538"/>
                  <a:pt x="530672" y="3666527"/>
                  <a:pt x="198488" y="3667526"/>
                </a:cubicBezTo>
                <a:cubicBezTo>
                  <a:pt x="195039" y="3790611"/>
                  <a:pt x="191589" y="3913686"/>
                  <a:pt x="188140" y="4036771"/>
                </a:cubicBezTo>
                <a:cubicBezTo>
                  <a:pt x="246602" y="4037769"/>
                  <a:pt x="305063" y="4038758"/>
                  <a:pt x="363523" y="4039757"/>
                </a:cubicBezTo>
                <a:cubicBezTo>
                  <a:pt x="689868" y="4045311"/>
                  <a:pt x="1016212" y="4050865"/>
                  <a:pt x="1342558" y="4056429"/>
                </a:cubicBezTo>
                <a:cubicBezTo>
                  <a:pt x="1531486" y="4059644"/>
                  <a:pt x="1720424" y="4062858"/>
                  <a:pt x="1909362" y="4066073"/>
                </a:cubicBezTo>
                <a:lnTo>
                  <a:pt x="1909362" y="3841967"/>
                </a:lnTo>
                <a:cubicBezTo>
                  <a:pt x="1909362" y="3822128"/>
                  <a:pt x="1924040" y="3800245"/>
                  <a:pt x="1944319" y="3796117"/>
                </a:cubicBezTo>
                <a:cubicBezTo>
                  <a:pt x="2194179" y="3745236"/>
                  <a:pt x="2427646" y="3632223"/>
                  <a:pt x="2618851" y="3463107"/>
                </a:cubicBezTo>
                <a:cubicBezTo>
                  <a:pt x="2958065" y="3163079"/>
                  <a:pt x="3145012" y="2719414"/>
                  <a:pt x="3145593" y="2269092"/>
                </a:cubicBezTo>
                <a:cubicBezTo>
                  <a:pt x="3145936" y="2011776"/>
                  <a:pt x="3085376" y="1758064"/>
                  <a:pt x="2963523" y="1530896"/>
                </a:cubicBezTo>
                <a:cubicBezTo>
                  <a:pt x="2867387" y="1351680"/>
                  <a:pt x="2738437" y="1202898"/>
                  <a:pt x="2586133" y="1071605"/>
                </a:cubicBezTo>
                <a:close/>
                <a:moveTo>
                  <a:pt x="2652912" y="816273"/>
                </a:moveTo>
                <a:cubicBezTo>
                  <a:pt x="2627595" y="845129"/>
                  <a:pt x="2602277" y="873984"/>
                  <a:pt x="2576950" y="902839"/>
                </a:cubicBezTo>
                <a:cubicBezTo>
                  <a:pt x="2347808" y="1163962"/>
                  <a:pt x="2118674" y="1425082"/>
                  <a:pt x="1889531" y="1686193"/>
                </a:cubicBezTo>
                <a:cubicBezTo>
                  <a:pt x="1940585" y="1729095"/>
                  <a:pt x="1991639" y="1771997"/>
                  <a:pt x="2042693" y="1814899"/>
                </a:cubicBezTo>
                <a:cubicBezTo>
                  <a:pt x="2054314" y="1795868"/>
                  <a:pt x="2065944" y="1776847"/>
                  <a:pt x="2077564" y="1757817"/>
                </a:cubicBezTo>
                <a:cubicBezTo>
                  <a:pt x="2064686" y="1721325"/>
                  <a:pt x="2048837" y="1683568"/>
                  <a:pt x="2042312" y="1646401"/>
                </a:cubicBezTo>
                <a:cubicBezTo>
                  <a:pt x="2037121" y="1616814"/>
                  <a:pt x="2054790" y="1598735"/>
                  <a:pt x="2071392" y="1577469"/>
                </a:cubicBezTo>
                <a:cubicBezTo>
                  <a:pt x="2267902" y="1325736"/>
                  <a:pt x="2464403" y="1074012"/>
                  <a:pt x="2660913" y="822281"/>
                </a:cubicBezTo>
                <a:cubicBezTo>
                  <a:pt x="2658246" y="820278"/>
                  <a:pt x="2655579" y="818276"/>
                  <a:pt x="2652912" y="816273"/>
                </a:cubicBezTo>
                <a:close/>
                <a:moveTo>
                  <a:pt x="2113759" y="382655"/>
                </a:moveTo>
                <a:cubicBezTo>
                  <a:pt x="1911820" y="615488"/>
                  <a:pt x="1709871" y="848322"/>
                  <a:pt x="1507931" y="1081154"/>
                </a:cubicBezTo>
                <a:cubicBezTo>
                  <a:pt x="1433865" y="1166558"/>
                  <a:pt x="1359789" y="1251953"/>
                  <a:pt x="1285722" y="1337357"/>
                </a:cubicBezTo>
                <a:cubicBezTo>
                  <a:pt x="1432474" y="1467794"/>
                  <a:pt x="1587322" y="1589281"/>
                  <a:pt x="1740055" y="1712651"/>
                </a:cubicBezTo>
                <a:cubicBezTo>
                  <a:pt x="1756105" y="1694325"/>
                  <a:pt x="1772155" y="1675988"/>
                  <a:pt x="1788204" y="1657652"/>
                </a:cubicBezTo>
                <a:cubicBezTo>
                  <a:pt x="1788214" y="1657652"/>
                  <a:pt x="1788214" y="1657652"/>
                  <a:pt x="1788214" y="1657652"/>
                </a:cubicBezTo>
                <a:cubicBezTo>
                  <a:pt x="1975085" y="1444217"/>
                  <a:pt x="2161946" y="1230792"/>
                  <a:pt x="2348817" y="1017367"/>
                </a:cubicBezTo>
                <a:cubicBezTo>
                  <a:pt x="2425179" y="930139"/>
                  <a:pt x="2501551" y="842914"/>
                  <a:pt x="2577922" y="755690"/>
                </a:cubicBezTo>
                <a:cubicBezTo>
                  <a:pt x="2419597" y="635858"/>
                  <a:pt x="2264711" y="511645"/>
                  <a:pt x="2113759" y="382655"/>
                </a:cubicBezTo>
                <a:close/>
                <a:moveTo>
                  <a:pt x="2266807" y="206197"/>
                </a:moveTo>
                <a:cubicBezTo>
                  <a:pt x="2236498" y="241136"/>
                  <a:pt x="2206199" y="276076"/>
                  <a:pt x="2175891" y="311014"/>
                </a:cubicBezTo>
                <a:cubicBezTo>
                  <a:pt x="2326862" y="440206"/>
                  <a:pt x="2481662" y="564774"/>
                  <a:pt x="2640282" y="684461"/>
                </a:cubicBezTo>
                <a:cubicBezTo>
                  <a:pt x="2667581" y="653285"/>
                  <a:pt x="2694880" y="622109"/>
                  <a:pt x="2722178" y="590932"/>
                </a:cubicBezTo>
                <a:cubicBezTo>
                  <a:pt x="2697051" y="569706"/>
                  <a:pt x="2671924" y="548480"/>
                  <a:pt x="2646807" y="527255"/>
                </a:cubicBezTo>
                <a:cubicBezTo>
                  <a:pt x="2646807" y="527252"/>
                  <a:pt x="2646797" y="527250"/>
                  <a:pt x="2646797" y="527247"/>
                </a:cubicBezTo>
                <a:cubicBezTo>
                  <a:pt x="2646797" y="527245"/>
                  <a:pt x="2646797" y="527243"/>
                  <a:pt x="2646788" y="527242"/>
                </a:cubicBezTo>
                <a:cubicBezTo>
                  <a:pt x="2520134" y="420227"/>
                  <a:pt x="2393470" y="313212"/>
                  <a:pt x="2266807" y="206197"/>
                </a:cubicBezTo>
                <a:close/>
                <a:moveTo>
                  <a:pt x="2528697" y="111100"/>
                </a:moveTo>
                <a:cubicBezTo>
                  <a:pt x="2494988" y="146007"/>
                  <a:pt x="2462069" y="181706"/>
                  <a:pt x="2430018" y="218142"/>
                </a:cubicBezTo>
                <a:cubicBezTo>
                  <a:pt x="2513962" y="284697"/>
                  <a:pt x="2598410" y="351940"/>
                  <a:pt x="2677001" y="424720"/>
                </a:cubicBezTo>
                <a:cubicBezTo>
                  <a:pt x="2709882" y="386311"/>
                  <a:pt x="2742762" y="347901"/>
                  <a:pt x="2775642" y="309491"/>
                </a:cubicBezTo>
                <a:cubicBezTo>
                  <a:pt x="2693327" y="243360"/>
                  <a:pt x="2611012" y="177230"/>
                  <a:pt x="2528697" y="111100"/>
                </a:cubicBezTo>
                <a:close/>
                <a:moveTo>
                  <a:pt x="2524493" y="37"/>
                </a:moveTo>
                <a:cubicBezTo>
                  <a:pt x="2536367" y="508"/>
                  <a:pt x="2548276" y="5465"/>
                  <a:pt x="2558272" y="13495"/>
                </a:cubicBezTo>
                <a:cubicBezTo>
                  <a:pt x="2664552" y="98879"/>
                  <a:pt x="2770832" y="184263"/>
                  <a:pt x="2877112" y="269647"/>
                </a:cubicBezTo>
                <a:cubicBezTo>
                  <a:pt x="2898381" y="286739"/>
                  <a:pt x="2892418" y="319007"/>
                  <a:pt x="2877112" y="336896"/>
                </a:cubicBezTo>
                <a:cubicBezTo>
                  <a:pt x="2833925" y="387338"/>
                  <a:pt x="2790739" y="437781"/>
                  <a:pt x="2747553" y="488224"/>
                </a:cubicBezTo>
                <a:cubicBezTo>
                  <a:pt x="2772832" y="509575"/>
                  <a:pt x="2798102" y="530926"/>
                  <a:pt x="2823372" y="552277"/>
                </a:cubicBezTo>
                <a:cubicBezTo>
                  <a:pt x="2844060" y="569760"/>
                  <a:pt x="2839212" y="601429"/>
                  <a:pt x="2823372" y="619526"/>
                </a:cubicBezTo>
                <a:lnTo>
                  <a:pt x="2714273" y="744128"/>
                </a:lnTo>
                <a:cubicBezTo>
                  <a:pt x="2726788" y="753528"/>
                  <a:pt x="2739304" y="762926"/>
                  <a:pt x="2751820" y="772324"/>
                </a:cubicBezTo>
                <a:cubicBezTo>
                  <a:pt x="2778490" y="792350"/>
                  <a:pt x="2781871" y="820862"/>
                  <a:pt x="2761459" y="847009"/>
                </a:cubicBezTo>
                <a:cubicBezTo>
                  <a:pt x="2735142" y="880722"/>
                  <a:pt x="2708824" y="914435"/>
                  <a:pt x="2682506" y="948148"/>
                </a:cubicBezTo>
                <a:cubicBezTo>
                  <a:pt x="2669857" y="964346"/>
                  <a:pt x="2657218" y="980552"/>
                  <a:pt x="2644568" y="996758"/>
                </a:cubicBezTo>
                <a:cubicBezTo>
                  <a:pt x="2839450" y="1163220"/>
                  <a:pt x="2998003" y="1361086"/>
                  <a:pt x="3101673" y="1597945"/>
                </a:cubicBezTo>
                <a:cubicBezTo>
                  <a:pt x="3304661" y="2061696"/>
                  <a:pt x="3281686" y="2607152"/>
                  <a:pt x="3051619" y="3057037"/>
                </a:cubicBezTo>
                <a:cubicBezTo>
                  <a:pt x="2840603" y="3469669"/>
                  <a:pt x="2457107" y="3776782"/>
                  <a:pt x="2004612" y="3880161"/>
                </a:cubicBezTo>
                <a:lnTo>
                  <a:pt x="2004612" y="4114434"/>
                </a:lnTo>
                <a:cubicBezTo>
                  <a:pt x="2004612" y="4139846"/>
                  <a:pt x="1982724" y="4162423"/>
                  <a:pt x="1956987" y="4161986"/>
                </a:cubicBezTo>
                <a:cubicBezTo>
                  <a:pt x="1882206" y="4160721"/>
                  <a:pt x="1807435" y="4159447"/>
                  <a:pt x="1732664" y="4158172"/>
                </a:cubicBezTo>
                <a:cubicBezTo>
                  <a:pt x="1406318" y="4152618"/>
                  <a:pt x="1079973" y="4147064"/>
                  <a:pt x="753634" y="4141501"/>
                </a:cubicBezTo>
                <a:cubicBezTo>
                  <a:pt x="548825" y="4138020"/>
                  <a:pt x="344016" y="4134529"/>
                  <a:pt x="139207" y="4131048"/>
                </a:cubicBezTo>
                <a:cubicBezTo>
                  <a:pt x="114000" y="4130611"/>
                  <a:pt x="90852" y="4109507"/>
                  <a:pt x="91582" y="4083496"/>
                </a:cubicBezTo>
                <a:cubicBezTo>
                  <a:pt x="95910" y="3929026"/>
                  <a:pt x="100239" y="3774576"/>
                  <a:pt x="104568" y="3620116"/>
                </a:cubicBezTo>
                <a:cubicBezTo>
                  <a:pt x="105292" y="3594295"/>
                  <a:pt x="125915" y="3572639"/>
                  <a:pt x="152193" y="3572563"/>
                </a:cubicBezTo>
                <a:cubicBezTo>
                  <a:pt x="210715" y="3572383"/>
                  <a:pt x="269235" y="3572211"/>
                  <a:pt x="327756" y="3572031"/>
                </a:cubicBezTo>
                <a:cubicBezTo>
                  <a:pt x="601823" y="3571213"/>
                  <a:pt x="875890" y="3570385"/>
                  <a:pt x="1149953" y="3569568"/>
                </a:cubicBezTo>
                <a:lnTo>
                  <a:pt x="1149953" y="3518610"/>
                </a:lnTo>
                <a:lnTo>
                  <a:pt x="933418" y="3518610"/>
                </a:lnTo>
                <a:lnTo>
                  <a:pt x="933418" y="3529718"/>
                </a:lnTo>
                <a:cubicBezTo>
                  <a:pt x="933418" y="3545183"/>
                  <a:pt x="920290" y="3558250"/>
                  <a:pt x="904843" y="3558250"/>
                </a:cubicBezTo>
                <a:lnTo>
                  <a:pt x="314008" y="3558250"/>
                </a:lnTo>
                <a:cubicBezTo>
                  <a:pt x="305539" y="3558250"/>
                  <a:pt x="299115" y="3555149"/>
                  <a:pt x="294545" y="3550508"/>
                </a:cubicBezTo>
                <a:cubicBezTo>
                  <a:pt x="294351" y="3550347"/>
                  <a:pt x="294180" y="3550156"/>
                  <a:pt x="293991" y="3549985"/>
                </a:cubicBezTo>
                <a:cubicBezTo>
                  <a:pt x="293687" y="3549662"/>
                  <a:pt x="293358" y="3549358"/>
                  <a:pt x="293072" y="3549015"/>
                </a:cubicBezTo>
                <a:cubicBezTo>
                  <a:pt x="288487" y="3544460"/>
                  <a:pt x="285433" y="3538088"/>
                  <a:pt x="285433" y="3529718"/>
                </a:cubicBezTo>
                <a:lnTo>
                  <a:pt x="285433" y="3395792"/>
                </a:lnTo>
                <a:cubicBezTo>
                  <a:pt x="285433" y="3380337"/>
                  <a:pt x="298560" y="3367260"/>
                  <a:pt x="314008" y="3367260"/>
                </a:cubicBezTo>
                <a:lnTo>
                  <a:pt x="904843" y="3367260"/>
                </a:lnTo>
                <a:cubicBezTo>
                  <a:pt x="920326" y="3367260"/>
                  <a:pt x="933418" y="3380365"/>
                  <a:pt x="933418" y="3395792"/>
                </a:cubicBezTo>
                <a:lnTo>
                  <a:pt x="933418" y="3406900"/>
                </a:lnTo>
                <a:lnTo>
                  <a:pt x="1149953" y="3406900"/>
                </a:lnTo>
                <a:lnTo>
                  <a:pt x="1149953" y="3320468"/>
                </a:lnTo>
                <a:cubicBezTo>
                  <a:pt x="1069467" y="3262007"/>
                  <a:pt x="989533" y="3202738"/>
                  <a:pt x="910158" y="3142717"/>
                </a:cubicBezTo>
                <a:cubicBezTo>
                  <a:pt x="893207" y="3164277"/>
                  <a:pt x="876256" y="3185828"/>
                  <a:pt x="859305" y="3207389"/>
                </a:cubicBezTo>
                <a:cubicBezTo>
                  <a:pt x="848858" y="3220675"/>
                  <a:pt x="829924" y="3215929"/>
                  <a:pt x="818894" y="3207389"/>
                </a:cubicBezTo>
                <a:cubicBezTo>
                  <a:pt x="741584" y="3147548"/>
                  <a:pt x="666040" y="3085274"/>
                  <a:pt x="589737" y="3024169"/>
                </a:cubicBezTo>
                <a:cubicBezTo>
                  <a:pt x="536830" y="2981790"/>
                  <a:pt x="483930" y="2939411"/>
                  <a:pt x="431130" y="2896899"/>
                </a:cubicBezTo>
                <a:cubicBezTo>
                  <a:pt x="409362" y="2879371"/>
                  <a:pt x="379138" y="2861995"/>
                  <a:pt x="361392" y="2840140"/>
                </a:cubicBezTo>
                <a:cubicBezTo>
                  <a:pt x="356981" y="2834710"/>
                  <a:pt x="354935" y="2828832"/>
                  <a:pt x="354614" y="2823069"/>
                </a:cubicBezTo>
                <a:cubicBezTo>
                  <a:pt x="353405" y="2815423"/>
                  <a:pt x="355105" y="2807168"/>
                  <a:pt x="361392" y="2799787"/>
                </a:cubicBezTo>
                <a:cubicBezTo>
                  <a:pt x="376522" y="2782041"/>
                  <a:pt x="391652" y="2764285"/>
                  <a:pt x="406783" y="2746529"/>
                </a:cubicBezTo>
                <a:cubicBezTo>
                  <a:pt x="274898" y="2638651"/>
                  <a:pt x="144580" y="2528919"/>
                  <a:pt x="15815" y="2417579"/>
                </a:cubicBezTo>
                <a:cubicBezTo>
                  <a:pt x="6676" y="2409676"/>
                  <a:pt x="2008" y="2400736"/>
                  <a:pt x="674" y="2391777"/>
                </a:cubicBezTo>
                <a:cubicBezTo>
                  <a:pt x="-1227" y="2381972"/>
                  <a:pt x="758" y="2371035"/>
                  <a:pt x="8368" y="2359955"/>
                </a:cubicBezTo>
                <a:cubicBezTo>
                  <a:pt x="38188" y="2316530"/>
                  <a:pt x="68008" y="2273105"/>
                  <a:pt x="97828" y="2229690"/>
                </a:cubicBezTo>
                <a:cubicBezTo>
                  <a:pt x="116724" y="2202166"/>
                  <a:pt x="147402" y="2200350"/>
                  <a:pt x="172626" y="2220065"/>
                </a:cubicBezTo>
                <a:cubicBezTo>
                  <a:pt x="225468" y="2261360"/>
                  <a:pt x="278310" y="2302654"/>
                  <a:pt x="331151" y="2343959"/>
                </a:cubicBezTo>
                <a:cubicBezTo>
                  <a:pt x="561673" y="2524125"/>
                  <a:pt x="792196" y="2704283"/>
                  <a:pt x="1022718" y="2884450"/>
                </a:cubicBezTo>
                <a:cubicBezTo>
                  <a:pt x="1166355" y="2996712"/>
                  <a:pt x="1309992" y="3108974"/>
                  <a:pt x="1453629" y="3221236"/>
                </a:cubicBezTo>
                <a:cubicBezTo>
                  <a:pt x="1462335" y="3228036"/>
                  <a:pt x="1466516" y="3238003"/>
                  <a:pt x="1467307" y="3248521"/>
                </a:cubicBezTo>
                <a:cubicBezTo>
                  <a:pt x="1498968" y="3248702"/>
                  <a:pt x="1530639" y="3249206"/>
                  <a:pt x="1562233" y="3249206"/>
                </a:cubicBezTo>
                <a:cubicBezTo>
                  <a:pt x="1565662" y="3249206"/>
                  <a:pt x="1569015" y="3249644"/>
                  <a:pt x="1572263" y="3250376"/>
                </a:cubicBezTo>
                <a:cubicBezTo>
                  <a:pt x="1759848" y="3261132"/>
                  <a:pt x="1941890" y="3208073"/>
                  <a:pt x="2102167" y="3111408"/>
                </a:cubicBezTo>
                <a:cubicBezTo>
                  <a:pt x="2247462" y="3023779"/>
                  <a:pt x="2371220" y="2907284"/>
                  <a:pt x="2451535" y="2756933"/>
                </a:cubicBezTo>
                <a:cubicBezTo>
                  <a:pt x="2527268" y="2615160"/>
                  <a:pt x="2576484" y="2450371"/>
                  <a:pt x="2587476" y="2289863"/>
                </a:cubicBezTo>
                <a:cubicBezTo>
                  <a:pt x="2608154" y="1988161"/>
                  <a:pt x="2489444" y="1690863"/>
                  <a:pt x="2249681" y="1502602"/>
                </a:cubicBezTo>
                <a:cubicBezTo>
                  <a:pt x="2213400" y="1549080"/>
                  <a:pt x="2177129" y="1595548"/>
                  <a:pt x="2140848" y="1642026"/>
                </a:cubicBezTo>
                <a:cubicBezTo>
                  <a:pt x="2146440" y="1659545"/>
                  <a:pt x="2152040" y="1677063"/>
                  <a:pt x="2157641" y="1694581"/>
                </a:cubicBezTo>
                <a:cubicBezTo>
                  <a:pt x="2165156" y="1718082"/>
                  <a:pt x="2182368" y="1750969"/>
                  <a:pt x="2175691" y="1776324"/>
                </a:cubicBezTo>
                <a:cubicBezTo>
                  <a:pt x="2169328" y="1800500"/>
                  <a:pt x="2148487" y="1824352"/>
                  <a:pt x="2135733" y="1845228"/>
                </a:cubicBezTo>
                <a:cubicBezTo>
                  <a:pt x="2122379" y="1867083"/>
                  <a:pt x="2109025" y="1888938"/>
                  <a:pt x="2095671" y="1910793"/>
                </a:cubicBezTo>
                <a:cubicBezTo>
                  <a:pt x="2078650" y="1938659"/>
                  <a:pt x="2044398" y="1940181"/>
                  <a:pt x="2020881" y="1920418"/>
                </a:cubicBezTo>
                <a:cubicBezTo>
                  <a:pt x="1956254" y="1866113"/>
                  <a:pt x="1891636" y="1811817"/>
                  <a:pt x="1827009" y="1757512"/>
                </a:cubicBezTo>
                <a:cubicBezTo>
                  <a:pt x="1758210" y="1836098"/>
                  <a:pt x="1689401" y="1914673"/>
                  <a:pt x="1620602" y="1993259"/>
                </a:cubicBezTo>
                <a:cubicBezTo>
                  <a:pt x="1602753" y="2013649"/>
                  <a:pt x="1571625" y="2009274"/>
                  <a:pt x="1553251" y="1993259"/>
                </a:cubicBezTo>
                <a:cubicBezTo>
                  <a:pt x="1530324" y="1973277"/>
                  <a:pt x="1507398" y="1953295"/>
                  <a:pt x="1484471" y="1933314"/>
                </a:cubicBezTo>
                <a:cubicBezTo>
                  <a:pt x="1407042" y="2023759"/>
                  <a:pt x="1329614" y="2114194"/>
                  <a:pt x="1252194" y="2204639"/>
                </a:cubicBezTo>
                <a:cubicBezTo>
                  <a:pt x="1235316" y="2224354"/>
                  <a:pt x="1202121" y="2221606"/>
                  <a:pt x="1184843" y="2204639"/>
                </a:cubicBezTo>
                <a:cubicBezTo>
                  <a:pt x="1087374" y="2108944"/>
                  <a:pt x="985647" y="2017415"/>
                  <a:pt x="884436" y="1925706"/>
                </a:cubicBezTo>
                <a:cubicBezTo>
                  <a:pt x="865242" y="1908311"/>
                  <a:pt x="866201" y="1886351"/>
                  <a:pt x="877081" y="1869822"/>
                </a:cubicBezTo>
                <a:cubicBezTo>
                  <a:pt x="878933" y="1865951"/>
                  <a:pt x="881317" y="1862128"/>
                  <a:pt x="884436" y="1858457"/>
                </a:cubicBezTo>
                <a:cubicBezTo>
                  <a:pt x="957300" y="1772653"/>
                  <a:pt x="1033196" y="1689322"/>
                  <a:pt x="1109291" y="1606324"/>
                </a:cubicBezTo>
                <a:cubicBezTo>
                  <a:pt x="1085716" y="1585781"/>
                  <a:pt x="1062133" y="1565229"/>
                  <a:pt x="1038558" y="1544677"/>
                </a:cubicBezTo>
                <a:cubicBezTo>
                  <a:pt x="1018060" y="1526816"/>
                  <a:pt x="1022604" y="1495821"/>
                  <a:pt x="1038558" y="1477428"/>
                </a:cubicBezTo>
                <a:cubicBezTo>
                  <a:pt x="1087479" y="1421021"/>
                  <a:pt x="1136408" y="1364605"/>
                  <a:pt x="1185329" y="1308198"/>
                </a:cubicBezTo>
                <a:lnTo>
                  <a:pt x="1825914" y="569627"/>
                </a:lnTo>
                <a:cubicBezTo>
                  <a:pt x="1959921" y="415120"/>
                  <a:pt x="2093928" y="260614"/>
                  <a:pt x="2227935" y="106108"/>
                </a:cubicBezTo>
                <a:cubicBezTo>
                  <a:pt x="2245423" y="85944"/>
                  <a:pt x="2267988" y="87336"/>
                  <a:pt x="2284628" y="99122"/>
                </a:cubicBezTo>
                <a:cubicBezTo>
                  <a:pt x="2288257" y="100924"/>
                  <a:pt x="2291839" y="103190"/>
                  <a:pt x="2295287" y="106108"/>
                </a:cubicBezTo>
                <a:cubicBezTo>
                  <a:pt x="2315718" y="123370"/>
                  <a:pt x="2336149" y="140633"/>
                  <a:pt x="2356590" y="157895"/>
                </a:cubicBezTo>
                <a:cubicBezTo>
                  <a:pt x="2399871" y="108415"/>
                  <a:pt x="2444572" y="60102"/>
                  <a:pt x="2490921" y="13495"/>
                </a:cubicBezTo>
                <a:cubicBezTo>
                  <a:pt x="2500780" y="3581"/>
                  <a:pt x="2512619" y="-434"/>
                  <a:pt x="2524493" y="37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4" name="Google Shape;64;p2"/>
          <p:cNvSpPr/>
          <p:nvPr/>
        </p:nvSpPr>
        <p:spPr>
          <a:xfrm flipH="1" rot="900000">
            <a:off x="272271" y="-366736"/>
            <a:ext cx="2436135" cy="2939928"/>
          </a:xfrm>
          <a:custGeom>
            <a:rect b="b" l="l" r="r" t="t"/>
            <a:pathLst>
              <a:path extrusionOk="0" h="572309" w="474237">
                <a:moveTo>
                  <a:pt x="425871" y="568149"/>
                </a:moveTo>
                <a:cubicBezTo>
                  <a:pt x="430902" y="570972"/>
                  <a:pt x="436336" y="572310"/>
                  <a:pt x="441729" y="572310"/>
                </a:cubicBezTo>
                <a:cubicBezTo>
                  <a:pt x="453083" y="572310"/>
                  <a:pt x="464120" y="566302"/>
                  <a:pt x="470083" y="555645"/>
                </a:cubicBezTo>
                <a:cubicBezTo>
                  <a:pt x="478858" y="539935"/>
                  <a:pt x="473276" y="520064"/>
                  <a:pt x="457629" y="511253"/>
                </a:cubicBezTo>
                <a:cubicBezTo>
                  <a:pt x="221932" y="378653"/>
                  <a:pt x="64956" y="246519"/>
                  <a:pt x="64956" y="32609"/>
                </a:cubicBezTo>
                <a:cubicBezTo>
                  <a:pt x="64956" y="14606"/>
                  <a:pt x="50409" y="0"/>
                  <a:pt x="32478" y="0"/>
                </a:cubicBezTo>
                <a:cubicBezTo>
                  <a:pt x="14547" y="0"/>
                  <a:pt x="0" y="14606"/>
                  <a:pt x="0" y="32609"/>
                </a:cubicBezTo>
                <a:cubicBezTo>
                  <a:pt x="0" y="292715"/>
                  <a:pt x="204678" y="443722"/>
                  <a:pt x="425870" y="568149"/>
                </a:cubicBezTo>
                <a:close/>
              </a:path>
            </a:pathLst>
          </a:custGeom>
          <a:solidFill>
            <a:schemeClr val="l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5" name="Google Shape;65;p2"/>
          <p:cNvSpPr/>
          <p:nvPr/>
        </p:nvSpPr>
        <p:spPr>
          <a:xfrm rot="4767488">
            <a:off x="17133812" y="3542933"/>
            <a:ext cx="2008228" cy="2168747"/>
          </a:xfrm>
          <a:custGeom>
            <a:rect b="b" l="l" r="r" t="t"/>
            <a:pathLst>
              <a:path extrusionOk="0" h="2168747" w="2008228">
                <a:moveTo>
                  <a:pt x="868193" y="1197196"/>
                </a:moveTo>
                <a:cubicBezTo>
                  <a:pt x="862088" y="1197389"/>
                  <a:pt x="856055" y="1198617"/>
                  <a:pt x="850203" y="1201263"/>
                </a:cubicBezTo>
                <a:cubicBezTo>
                  <a:pt x="855597" y="1224066"/>
                  <a:pt x="874573" y="1241888"/>
                  <a:pt x="895399" y="1253060"/>
                </a:cubicBezTo>
                <a:cubicBezTo>
                  <a:pt x="912487" y="1262223"/>
                  <a:pt x="952583" y="1276216"/>
                  <a:pt x="967257" y="1257737"/>
                </a:cubicBezTo>
                <a:cubicBezTo>
                  <a:pt x="978593" y="1252165"/>
                  <a:pt x="977594" y="1245917"/>
                  <a:pt x="964271" y="1239001"/>
                </a:cubicBezTo>
                <a:cubicBezTo>
                  <a:pt x="958945" y="1234353"/>
                  <a:pt x="953249" y="1230248"/>
                  <a:pt x="947188" y="1226686"/>
                </a:cubicBezTo>
                <a:cubicBezTo>
                  <a:pt x="939180" y="1221590"/>
                  <a:pt x="930748" y="1217161"/>
                  <a:pt x="922153" y="1213151"/>
                </a:cubicBezTo>
                <a:cubicBezTo>
                  <a:pt x="905478" y="1205364"/>
                  <a:pt x="886510" y="1196618"/>
                  <a:pt x="868193" y="1197196"/>
                </a:cubicBezTo>
                <a:close/>
                <a:moveTo>
                  <a:pt x="854931" y="1141118"/>
                </a:moveTo>
                <a:cubicBezTo>
                  <a:pt x="894650" y="1136080"/>
                  <a:pt x="936708" y="1153962"/>
                  <a:pt x="971165" y="1174336"/>
                </a:cubicBezTo>
                <a:cubicBezTo>
                  <a:pt x="1010717" y="1197720"/>
                  <a:pt x="1056384" y="1244783"/>
                  <a:pt x="1020465" y="1291713"/>
                </a:cubicBezTo>
                <a:cubicBezTo>
                  <a:pt x="989396" y="1332318"/>
                  <a:pt x="925821" y="1327679"/>
                  <a:pt x="883453" y="1310230"/>
                </a:cubicBezTo>
                <a:cubicBezTo>
                  <a:pt x="833180" y="1289522"/>
                  <a:pt x="788956" y="1242564"/>
                  <a:pt x="791662" y="1185462"/>
                </a:cubicBezTo>
                <a:cubicBezTo>
                  <a:pt x="792287" y="1172288"/>
                  <a:pt x="800081" y="1163916"/>
                  <a:pt x="809688" y="1160192"/>
                </a:cubicBezTo>
                <a:cubicBezTo>
                  <a:pt x="811539" y="1158144"/>
                  <a:pt x="813647" y="1156210"/>
                  <a:pt x="816359" y="1154553"/>
                </a:cubicBezTo>
                <a:cubicBezTo>
                  <a:pt x="828711" y="1147023"/>
                  <a:pt x="841691" y="1142797"/>
                  <a:pt x="854931" y="1141118"/>
                </a:cubicBezTo>
                <a:close/>
                <a:moveTo>
                  <a:pt x="859303" y="962520"/>
                </a:moveTo>
                <a:cubicBezTo>
                  <a:pt x="896080" y="962520"/>
                  <a:pt x="896019" y="1019670"/>
                  <a:pt x="859303" y="1019670"/>
                </a:cubicBezTo>
                <a:cubicBezTo>
                  <a:pt x="822526" y="1019670"/>
                  <a:pt x="822589" y="962520"/>
                  <a:pt x="859303" y="962520"/>
                </a:cubicBezTo>
                <a:close/>
                <a:moveTo>
                  <a:pt x="619877" y="766702"/>
                </a:moveTo>
                <a:cubicBezTo>
                  <a:pt x="577575" y="769385"/>
                  <a:pt x="530869" y="809285"/>
                  <a:pt x="545429" y="853710"/>
                </a:cubicBezTo>
                <a:cubicBezTo>
                  <a:pt x="555069" y="883113"/>
                  <a:pt x="580101" y="906079"/>
                  <a:pt x="608558" y="916804"/>
                </a:cubicBezTo>
                <a:cubicBezTo>
                  <a:pt x="655280" y="934412"/>
                  <a:pt x="689927" y="895214"/>
                  <a:pt x="687241" y="848780"/>
                </a:cubicBezTo>
                <a:cubicBezTo>
                  <a:pt x="685223" y="813894"/>
                  <a:pt x="661451" y="789379"/>
                  <a:pt x="631038" y="775836"/>
                </a:cubicBezTo>
                <a:cubicBezTo>
                  <a:pt x="625825" y="773515"/>
                  <a:pt x="622285" y="770311"/>
                  <a:pt x="619877" y="766702"/>
                </a:cubicBezTo>
                <a:close/>
                <a:moveTo>
                  <a:pt x="628361" y="709518"/>
                </a:moveTo>
                <a:cubicBezTo>
                  <a:pt x="639807" y="710207"/>
                  <a:pt x="647675" y="716286"/>
                  <a:pt x="651966" y="724239"/>
                </a:cubicBezTo>
                <a:cubicBezTo>
                  <a:pt x="654550" y="724653"/>
                  <a:pt x="657169" y="725300"/>
                  <a:pt x="659837" y="726485"/>
                </a:cubicBezTo>
                <a:cubicBezTo>
                  <a:pt x="721653" y="754014"/>
                  <a:pt x="756780" y="821424"/>
                  <a:pt x="739594" y="887843"/>
                </a:cubicBezTo>
                <a:cubicBezTo>
                  <a:pt x="722109" y="955414"/>
                  <a:pt x="662730" y="995124"/>
                  <a:pt x="595210" y="972750"/>
                </a:cubicBezTo>
                <a:cubicBezTo>
                  <a:pt x="536309" y="953242"/>
                  <a:pt x="480625" y="893605"/>
                  <a:pt x="483687" y="828010"/>
                </a:cubicBezTo>
                <a:cubicBezTo>
                  <a:pt x="486800" y="761278"/>
                  <a:pt x="566098" y="705780"/>
                  <a:pt x="628361" y="709518"/>
                </a:cubicBezTo>
                <a:close/>
                <a:moveTo>
                  <a:pt x="409878" y="701784"/>
                </a:moveTo>
                <a:cubicBezTo>
                  <a:pt x="446655" y="701784"/>
                  <a:pt x="446592" y="758934"/>
                  <a:pt x="409878" y="758934"/>
                </a:cubicBezTo>
                <a:cubicBezTo>
                  <a:pt x="373101" y="758934"/>
                  <a:pt x="373161" y="701784"/>
                  <a:pt x="409878" y="701784"/>
                </a:cubicBezTo>
                <a:close/>
                <a:moveTo>
                  <a:pt x="395105" y="383074"/>
                </a:moveTo>
                <a:cubicBezTo>
                  <a:pt x="394148" y="387572"/>
                  <a:pt x="392154" y="392060"/>
                  <a:pt x="388546" y="396250"/>
                </a:cubicBezTo>
                <a:cubicBezTo>
                  <a:pt x="378801" y="407580"/>
                  <a:pt x="369863" y="422587"/>
                  <a:pt x="367388" y="437225"/>
                </a:cubicBezTo>
                <a:cubicBezTo>
                  <a:pt x="367446" y="443735"/>
                  <a:pt x="367942" y="450238"/>
                  <a:pt x="368579" y="456530"/>
                </a:cubicBezTo>
                <a:cubicBezTo>
                  <a:pt x="370919" y="463367"/>
                  <a:pt x="375560" y="469651"/>
                  <a:pt x="383352" y="474817"/>
                </a:cubicBezTo>
                <a:cubicBezTo>
                  <a:pt x="406126" y="489928"/>
                  <a:pt x="442991" y="497900"/>
                  <a:pt x="465131" y="477571"/>
                </a:cubicBezTo>
                <a:cubicBezTo>
                  <a:pt x="483545" y="460665"/>
                  <a:pt x="483776" y="429936"/>
                  <a:pt x="467341" y="412025"/>
                </a:cubicBezTo>
                <a:cubicBezTo>
                  <a:pt x="461064" y="405180"/>
                  <a:pt x="453177" y="400152"/>
                  <a:pt x="444570" y="396259"/>
                </a:cubicBezTo>
                <a:cubicBezTo>
                  <a:pt x="439801" y="396259"/>
                  <a:pt x="434726" y="394766"/>
                  <a:pt x="429590" y="391036"/>
                </a:cubicBezTo>
                <a:cubicBezTo>
                  <a:pt x="429330" y="390850"/>
                  <a:pt x="429052" y="390715"/>
                  <a:pt x="428789" y="390529"/>
                </a:cubicBezTo>
                <a:cubicBezTo>
                  <a:pt x="417835" y="387311"/>
                  <a:pt x="406523" y="385204"/>
                  <a:pt x="396189" y="383376"/>
                </a:cubicBezTo>
                <a:cubicBezTo>
                  <a:pt x="395792" y="383306"/>
                  <a:pt x="395488" y="383153"/>
                  <a:pt x="395105" y="383074"/>
                </a:cubicBezTo>
                <a:close/>
                <a:moveTo>
                  <a:pt x="400611" y="324282"/>
                </a:moveTo>
                <a:cubicBezTo>
                  <a:pt x="420077" y="323496"/>
                  <a:pt x="439851" y="328970"/>
                  <a:pt x="456518" y="340449"/>
                </a:cubicBezTo>
                <a:cubicBezTo>
                  <a:pt x="491465" y="353731"/>
                  <a:pt x="522057" y="376498"/>
                  <a:pt x="532830" y="414956"/>
                </a:cubicBezTo>
                <a:cubicBezTo>
                  <a:pt x="545916" y="461678"/>
                  <a:pt x="523074" y="515447"/>
                  <a:pt x="478993" y="536283"/>
                </a:cubicBezTo>
                <a:cubicBezTo>
                  <a:pt x="430904" y="559007"/>
                  <a:pt x="361962" y="543050"/>
                  <a:pt x="328159" y="501751"/>
                </a:cubicBezTo>
                <a:cubicBezTo>
                  <a:pt x="310249" y="479868"/>
                  <a:pt x="306504" y="454316"/>
                  <a:pt x="311115" y="429313"/>
                </a:cubicBezTo>
                <a:cubicBezTo>
                  <a:pt x="312592" y="397966"/>
                  <a:pt x="321958" y="367298"/>
                  <a:pt x="346561" y="345676"/>
                </a:cubicBezTo>
                <a:cubicBezTo>
                  <a:pt x="361991" y="332115"/>
                  <a:pt x="381146" y="325068"/>
                  <a:pt x="400611" y="324282"/>
                </a:cubicBezTo>
                <a:close/>
                <a:moveTo>
                  <a:pt x="375326" y="142549"/>
                </a:moveTo>
                <a:cubicBezTo>
                  <a:pt x="362453" y="142549"/>
                  <a:pt x="349440" y="143616"/>
                  <a:pt x="336474" y="145795"/>
                </a:cubicBezTo>
                <a:cubicBezTo>
                  <a:pt x="210055" y="166946"/>
                  <a:pt x="124339" y="287164"/>
                  <a:pt x="145455" y="413785"/>
                </a:cubicBezTo>
                <a:cubicBezTo>
                  <a:pt x="226031" y="896657"/>
                  <a:pt x="504664" y="1250680"/>
                  <a:pt x="951252" y="1437504"/>
                </a:cubicBezTo>
                <a:cubicBezTo>
                  <a:pt x="979963" y="1449514"/>
                  <a:pt x="1010024" y="1455591"/>
                  <a:pt x="1040674" y="1455591"/>
                </a:cubicBezTo>
                <a:cubicBezTo>
                  <a:pt x="1134775" y="1455591"/>
                  <a:pt x="1219052" y="1399385"/>
                  <a:pt x="1255361" y="1312412"/>
                </a:cubicBezTo>
                <a:cubicBezTo>
                  <a:pt x="1304670" y="1193959"/>
                  <a:pt x="1248647" y="1057323"/>
                  <a:pt x="1130420" y="1007831"/>
                </a:cubicBezTo>
                <a:cubicBezTo>
                  <a:pt x="830577" y="882418"/>
                  <a:pt x="658359" y="662990"/>
                  <a:pt x="603994" y="337071"/>
                </a:cubicBezTo>
                <a:cubicBezTo>
                  <a:pt x="593760" y="275755"/>
                  <a:pt x="560280" y="222046"/>
                  <a:pt x="509712" y="185869"/>
                </a:cubicBezTo>
                <a:cubicBezTo>
                  <a:pt x="469887" y="157391"/>
                  <a:pt x="423255" y="142549"/>
                  <a:pt x="375326" y="142549"/>
                </a:cubicBezTo>
                <a:close/>
                <a:moveTo>
                  <a:pt x="386741" y="167"/>
                </a:moveTo>
                <a:cubicBezTo>
                  <a:pt x="460064" y="2363"/>
                  <a:pt x="531245" y="26226"/>
                  <a:pt x="592371" y="69916"/>
                </a:cubicBezTo>
                <a:cubicBezTo>
                  <a:pt x="673826" y="128171"/>
                  <a:pt x="727820" y="214717"/>
                  <a:pt x="744307" y="313602"/>
                </a:cubicBezTo>
                <a:cubicBezTo>
                  <a:pt x="791216" y="594856"/>
                  <a:pt x="927222" y="768413"/>
                  <a:pt x="1185244" y="876389"/>
                </a:cubicBezTo>
                <a:cubicBezTo>
                  <a:pt x="1295008" y="922300"/>
                  <a:pt x="1371231" y="1014889"/>
                  <a:pt x="1401196" y="1121569"/>
                </a:cubicBezTo>
                <a:cubicBezTo>
                  <a:pt x="1481527" y="1099137"/>
                  <a:pt x="1601162" y="1086383"/>
                  <a:pt x="1699771" y="1162374"/>
                </a:cubicBezTo>
                <a:cubicBezTo>
                  <a:pt x="1772009" y="1218171"/>
                  <a:pt x="1807348" y="1300725"/>
                  <a:pt x="1841517" y="1380592"/>
                </a:cubicBezTo>
                <a:cubicBezTo>
                  <a:pt x="1875182" y="1459163"/>
                  <a:pt x="1906955" y="1533420"/>
                  <a:pt x="1969140" y="1564872"/>
                </a:cubicBezTo>
                <a:cubicBezTo>
                  <a:pt x="2004204" y="1582588"/>
                  <a:pt x="2018278" y="1625394"/>
                  <a:pt x="2000590" y="1660550"/>
                </a:cubicBezTo>
                <a:cubicBezTo>
                  <a:pt x="1988084" y="1685363"/>
                  <a:pt x="1963035" y="1699698"/>
                  <a:pt x="1937054" y="1699698"/>
                </a:cubicBezTo>
                <a:cubicBezTo>
                  <a:pt x="1926260" y="1699698"/>
                  <a:pt x="1915333" y="1697241"/>
                  <a:pt x="1905053" y="1692040"/>
                </a:cubicBezTo>
                <a:cubicBezTo>
                  <a:pt x="1796601" y="1637271"/>
                  <a:pt x="1751039" y="1530734"/>
                  <a:pt x="1710793" y="1436713"/>
                </a:cubicBezTo>
                <a:cubicBezTo>
                  <a:pt x="1682548" y="1370714"/>
                  <a:pt x="1655873" y="1308383"/>
                  <a:pt x="1612897" y="1275264"/>
                </a:cubicBezTo>
                <a:cubicBezTo>
                  <a:pt x="1551102" y="1227477"/>
                  <a:pt x="1461489" y="1249423"/>
                  <a:pt x="1412580" y="1267197"/>
                </a:cubicBezTo>
                <a:cubicBezTo>
                  <a:pt x="1408586" y="1300848"/>
                  <a:pt x="1400293" y="1334500"/>
                  <a:pt x="1386637" y="1367285"/>
                </a:cubicBezTo>
                <a:cubicBezTo>
                  <a:pt x="1386180" y="1368381"/>
                  <a:pt x="1385514" y="1369333"/>
                  <a:pt x="1385049" y="1370419"/>
                </a:cubicBezTo>
                <a:cubicBezTo>
                  <a:pt x="1477000" y="1399899"/>
                  <a:pt x="1600363" y="1462678"/>
                  <a:pt x="1627210" y="1591675"/>
                </a:cubicBezTo>
                <a:cubicBezTo>
                  <a:pt x="1648370" y="1693440"/>
                  <a:pt x="1694683" y="1811379"/>
                  <a:pt x="1791323" y="1800673"/>
                </a:cubicBezTo>
                <a:cubicBezTo>
                  <a:pt x="1830362" y="1795891"/>
                  <a:pt x="1865739" y="1823904"/>
                  <a:pt x="1870370" y="1862957"/>
                </a:cubicBezTo>
                <a:cubicBezTo>
                  <a:pt x="1875049" y="1902057"/>
                  <a:pt x="1847166" y="1937490"/>
                  <a:pt x="1808175" y="1942128"/>
                </a:cubicBezTo>
                <a:cubicBezTo>
                  <a:pt x="1797248" y="1943433"/>
                  <a:pt x="1786511" y="1944081"/>
                  <a:pt x="1775993" y="1944081"/>
                </a:cubicBezTo>
                <a:cubicBezTo>
                  <a:pt x="1635132" y="1944081"/>
                  <a:pt x="1531074" y="1828219"/>
                  <a:pt x="1487918" y="1620707"/>
                </a:cubicBezTo>
                <a:cubicBezTo>
                  <a:pt x="1473092" y="1549479"/>
                  <a:pt x="1364802" y="1509922"/>
                  <a:pt x="1298622" y="1494425"/>
                </a:cubicBezTo>
                <a:cubicBezTo>
                  <a:pt x="1284700" y="1507693"/>
                  <a:pt x="1269950" y="1519942"/>
                  <a:pt x="1254220" y="1530877"/>
                </a:cubicBezTo>
                <a:cubicBezTo>
                  <a:pt x="1281989" y="1585284"/>
                  <a:pt x="1320485" y="1675762"/>
                  <a:pt x="1343994" y="1796815"/>
                </a:cubicBezTo>
                <a:cubicBezTo>
                  <a:pt x="1374597" y="1954425"/>
                  <a:pt x="1459483" y="2025196"/>
                  <a:pt x="1619107" y="2026263"/>
                </a:cubicBezTo>
                <a:cubicBezTo>
                  <a:pt x="1658422" y="2026539"/>
                  <a:pt x="1690052" y="2058638"/>
                  <a:pt x="1689767" y="2097967"/>
                </a:cubicBezTo>
                <a:cubicBezTo>
                  <a:pt x="1689491" y="2137162"/>
                  <a:pt x="1657727" y="2168747"/>
                  <a:pt x="1618642" y="2168747"/>
                </a:cubicBezTo>
                <a:lnTo>
                  <a:pt x="1618176" y="2168747"/>
                </a:lnTo>
                <a:cubicBezTo>
                  <a:pt x="1390945" y="2167214"/>
                  <a:pt x="1247858" y="2048018"/>
                  <a:pt x="1204331" y="1823999"/>
                </a:cubicBezTo>
                <a:cubicBezTo>
                  <a:pt x="1182525" y="1711566"/>
                  <a:pt x="1146016" y="1630556"/>
                  <a:pt x="1123477" y="1587846"/>
                </a:cubicBezTo>
                <a:cubicBezTo>
                  <a:pt x="1096593" y="1593933"/>
                  <a:pt x="1069071" y="1598076"/>
                  <a:pt x="1040674" y="1598076"/>
                </a:cubicBezTo>
                <a:cubicBezTo>
                  <a:pt x="991080" y="1598076"/>
                  <a:pt x="942549" y="1588294"/>
                  <a:pt x="896381" y="1568948"/>
                </a:cubicBezTo>
                <a:cubicBezTo>
                  <a:pt x="402370" y="1362323"/>
                  <a:pt x="94193" y="970960"/>
                  <a:pt x="5143" y="437254"/>
                </a:cubicBezTo>
                <a:cubicBezTo>
                  <a:pt x="-28847" y="233178"/>
                  <a:pt x="109243" y="39398"/>
                  <a:pt x="312996" y="5261"/>
                </a:cubicBezTo>
                <a:cubicBezTo>
                  <a:pt x="337620" y="1110"/>
                  <a:pt x="362299" y="-565"/>
                  <a:pt x="386741" y="167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22164280" y="5021604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19562208" y="1617212"/>
            <a:ext cx="527716" cy="540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17742218" y="9736456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21394507" y="11249874"/>
            <a:ext cx="246268" cy="252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15593838" y="6150721"/>
            <a:ext cx="527716" cy="540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1" name="Google Shape;71;p2"/>
          <p:cNvSpPr/>
          <p:nvPr/>
        </p:nvSpPr>
        <p:spPr>
          <a:xfrm rot="4500000">
            <a:off x="20816875" y="11994655"/>
            <a:ext cx="3591914" cy="3198832"/>
          </a:xfrm>
          <a:custGeom>
            <a:rect b="b" l="l" r="r" t="t"/>
            <a:pathLst>
              <a:path extrusionOk="0" h="3198832" w="3591914">
                <a:moveTo>
                  <a:pt x="2574650" y="1571710"/>
                </a:moveTo>
                <a:cubicBezTo>
                  <a:pt x="2609821" y="1473893"/>
                  <a:pt x="2595121" y="1349847"/>
                  <a:pt x="2595121" y="1252420"/>
                </a:cubicBezTo>
                <a:cubicBezTo>
                  <a:pt x="2595121" y="1118858"/>
                  <a:pt x="2595121" y="985296"/>
                  <a:pt x="2595121" y="851739"/>
                </a:cubicBezTo>
                <a:cubicBezTo>
                  <a:pt x="2595121" y="828451"/>
                  <a:pt x="2591356" y="805714"/>
                  <a:pt x="2584814" y="783944"/>
                </a:cubicBezTo>
                <a:lnTo>
                  <a:pt x="3128474" y="461271"/>
                </a:lnTo>
                <a:cubicBezTo>
                  <a:pt x="3180018" y="513168"/>
                  <a:pt x="3249875" y="541562"/>
                  <a:pt x="3321281" y="541562"/>
                </a:cubicBezTo>
                <a:cubicBezTo>
                  <a:pt x="3368356" y="541562"/>
                  <a:pt x="3416011" y="529342"/>
                  <a:pt x="3459359" y="503628"/>
                </a:cubicBezTo>
                <a:cubicBezTo>
                  <a:pt x="3587882" y="427328"/>
                  <a:pt x="3630298" y="260821"/>
                  <a:pt x="3553918" y="132403"/>
                </a:cubicBezTo>
                <a:cubicBezTo>
                  <a:pt x="3477587" y="4020"/>
                  <a:pt x="3310756" y="-38326"/>
                  <a:pt x="3182262" y="37939"/>
                </a:cubicBezTo>
                <a:cubicBezTo>
                  <a:pt x="3065558" y="107224"/>
                  <a:pt x="3020195" y="250814"/>
                  <a:pt x="3069970" y="372801"/>
                </a:cubicBezTo>
                <a:lnTo>
                  <a:pt x="2532395" y="691867"/>
                </a:lnTo>
                <a:cubicBezTo>
                  <a:pt x="2516251" y="674207"/>
                  <a:pt x="2497662" y="658594"/>
                  <a:pt x="2476402" y="646334"/>
                </a:cubicBezTo>
                <a:cubicBezTo>
                  <a:pt x="2476402" y="646334"/>
                  <a:pt x="1925801" y="328831"/>
                  <a:pt x="1925801" y="328831"/>
                </a:cubicBezTo>
                <a:cubicBezTo>
                  <a:pt x="1851180" y="285774"/>
                  <a:pt x="1760405" y="287258"/>
                  <a:pt x="1688314" y="328831"/>
                </a:cubicBezTo>
                <a:cubicBezTo>
                  <a:pt x="1688058" y="328975"/>
                  <a:pt x="1137732" y="646317"/>
                  <a:pt x="1137732" y="646317"/>
                </a:cubicBezTo>
                <a:cubicBezTo>
                  <a:pt x="1109854" y="662388"/>
                  <a:pt x="1086065" y="683793"/>
                  <a:pt x="1067201" y="708743"/>
                </a:cubicBezTo>
                <a:lnTo>
                  <a:pt x="524517" y="404837"/>
                </a:lnTo>
                <a:cubicBezTo>
                  <a:pt x="545054" y="350952"/>
                  <a:pt x="548093" y="292248"/>
                  <a:pt x="532158" y="235727"/>
                </a:cubicBezTo>
                <a:cubicBezTo>
                  <a:pt x="512538" y="166081"/>
                  <a:pt x="466931" y="108240"/>
                  <a:pt x="403740" y="72857"/>
                </a:cubicBezTo>
                <a:cubicBezTo>
                  <a:pt x="273338" y="-151"/>
                  <a:pt x="107717" y="46384"/>
                  <a:pt x="34587" y="176663"/>
                </a:cubicBezTo>
                <a:cubicBezTo>
                  <a:pt x="-38526" y="306925"/>
                  <a:pt x="8082" y="472330"/>
                  <a:pt x="138501" y="545354"/>
                </a:cubicBezTo>
                <a:cubicBezTo>
                  <a:pt x="179587" y="568363"/>
                  <a:pt x="224884" y="580082"/>
                  <a:pt x="270716" y="580082"/>
                </a:cubicBezTo>
                <a:cubicBezTo>
                  <a:pt x="295391" y="580082"/>
                  <a:pt x="320205" y="576687"/>
                  <a:pt x="344605" y="569828"/>
                </a:cubicBezTo>
                <a:cubicBezTo>
                  <a:pt x="392701" y="556311"/>
                  <a:pt x="434949" y="530210"/>
                  <a:pt x="468292" y="494758"/>
                </a:cubicBezTo>
                <a:lnTo>
                  <a:pt x="1023995" y="805956"/>
                </a:lnTo>
                <a:cubicBezTo>
                  <a:pt x="1021019" y="820937"/>
                  <a:pt x="1018975" y="836174"/>
                  <a:pt x="1018975" y="851740"/>
                </a:cubicBezTo>
                <a:lnTo>
                  <a:pt x="1018975" y="1486742"/>
                </a:lnTo>
                <a:cubicBezTo>
                  <a:pt x="1018975" y="1595575"/>
                  <a:pt x="1098473" y="1669526"/>
                  <a:pt x="1186595" y="1720334"/>
                </a:cubicBezTo>
                <a:cubicBezTo>
                  <a:pt x="1353835" y="1816773"/>
                  <a:pt x="1521075" y="1913213"/>
                  <a:pt x="1688314" y="2009652"/>
                </a:cubicBezTo>
                <a:cubicBezTo>
                  <a:pt x="1712874" y="2023830"/>
                  <a:pt x="1739506" y="2032824"/>
                  <a:pt x="1766719" y="2037487"/>
                </a:cubicBezTo>
                <a:lnTo>
                  <a:pt x="1766719" y="2660473"/>
                </a:lnTo>
                <a:cubicBezTo>
                  <a:pt x="1636304" y="2680026"/>
                  <a:pt x="1535879" y="2792363"/>
                  <a:pt x="1535879" y="2927986"/>
                </a:cubicBezTo>
                <a:cubicBezTo>
                  <a:pt x="1535879" y="3077322"/>
                  <a:pt x="1657527" y="3198833"/>
                  <a:pt x="1807053" y="3198833"/>
                </a:cubicBezTo>
                <a:cubicBezTo>
                  <a:pt x="1956550" y="3198833"/>
                  <a:pt x="2078208" y="3077322"/>
                  <a:pt x="2078208" y="2927986"/>
                </a:cubicBezTo>
                <a:cubicBezTo>
                  <a:pt x="2078208" y="2801319"/>
                  <a:pt x="1990561" y="2694974"/>
                  <a:pt x="1872764" y="2665515"/>
                </a:cubicBezTo>
                <a:lnTo>
                  <a:pt x="1872764" y="2031855"/>
                </a:lnTo>
                <a:cubicBezTo>
                  <a:pt x="1891077" y="2026613"/>
                  <a:pt x="1908943" y="2019386"/>
                  <a:pt x="1925801" y="2009652"/>
                </a:cubicBezTo>
                <a:cubicBezTo>
                  <a:pt x="1925801" y="2009652"/>
                  <a:pt x="2476402" y="1692147"/>
                  <a:pt x="2476411" y="1692147"/>
                </a:cubicBezTo>
                <a:cubicBezTo>
                  <a:pt x="2527004" y="1662964"/>
                  <a:pt x="2557069" y="1620618"/>
                  <a:pt x="2574650" y="1571710"/>
                </a:cubicBezTo>
                <a:close/>
                <a:moveTo>
                  <a:pt x="3236449" y="128974"/>
                </a:moveTo>
                <a:cubicBezTo>
                  <a:pt x="3262815" y="113307"/>
                  <a:pt x="3291844" y="105862"/>
                  <a:pt x="3320521" y="105862"/>
                </a:cubicBezTo>
                <a:cubicBezTo>
                  <a:pt x="3376914" y="105862"/>
                  <a:pt x="3431957" y="134679"/>
                  <a:pt x="3462773" y="186504"/>
                </a:cubicBezTo>
                <a:cubicBezTo>
                  <a:pt x="3509296" y="264700"/>
                  <a:pt x="3483453" y="366128"/>
                  <a:pt x="3405172" y="412592"/>
                </a:cubicBezTo>
                <a:cubicBezTo>
                  <a:pt x="3327005" y="459093"/>
                  <a:pt x="3225334" y="433240"/>
                  <a:pt x="3178848" y="355062"/>
                </a:cubicBezTo>
                <a:cubicBezTo>
                  <a:pt x="3132325" y="276867"/>
                  <a:pt x="3158178" y="175439"/>
                  <a:pt x="3236449" y="128974"/>
                </a:cubicBezTo>
                <a:close/>
                <a:moveTo>
                  <a:pt x="315874" y="467899"/>
                </a:moveTo>
                <a:cubicBezTo>
                  <a:pt x="273389" y="479861"/>
                  <a:pt x="228818" y="474535"/>
                  <a:pt x="190372" y="453009"/>
                </a:cubicBezTo>
                <a:lnTo>
                  <a:pt x="190355" y="452991"/>
                </a:lnTo>
                <a:cubicBezTo>
                  <a:pt x="151874" y="431448"/>
                  <a:pt x="124110" y="396219"/>
                  <a:pt x="112152" y="353822"/>
                </a:cubicBezTo>
                <a:cubicBezTo>
                  <a:pt x="100194" y="311407"/>
                  <a:pt x="105491" y="266871"/>
                  <a:pt x="127061" y="228454"/>
                </a:cubicBezTo>
                <a:cubicBezTo>
                  <a:pt x="157327" y="174560"/>
                  <a:pt x="213564" y="144193"/>
                  <a:pt x="271423" y="144193"/>
                </a:cubicBezTo>
                <a:cubicBezTo>
                  <a:pt x="298738" y="144193"/>
                  <a:pt x="326417" y="150966"/>
                  <a:pt x="351903" y="165237"/>
                </a:cubicBezTo>
                <a:cubicBezTo>
                  <a:pt x="390384" y="186780"/>
                  <a:pt x="418149" y="222008"/>
                  <a:pt x="430107" y="264423"/>
                </a:cubicBezTo>
                <a:cubicBezTo>
                  <a:pt x="442065" y="306839"/>
                  <a:pt x="436768" y="351357"/>
                  <a:pt x="415180" y="389791"/>
                </a:cubicBezTo>
                <a:cubicBezTo>
                  <a:pt x="393611" y="428225"/>
                  <a:pt x="358340" y="455956"/>
                  <a:pt x="315874" y="467900"/>
                </a:cubicBezTo>
                <a:close/>
                <a:moveTo>
                  <a:pt x="1972191" y="2927986"/>
                </a:moveTo>
                <a:cubicBezTo>
                  <a:pt x="1972191" y="3018936"/>
                  <a:pt x="1898094" y="3092945"/>
                  <a:pt x="1807053" y="3092945"/>
                </a:cubicBezTo>
                <a:cubicBezTo>
                  <a:pt x="1715993" y="3092945"/>
                  <a:pt x="1641895" y="3018936"/>
                  <a:pt x="1641895" y="2927986"/>
                </a:cubicBezTo>
                <a:cubicBezTo>
                  <a:pt x="1641895" y="2837036"/>
                  <a:pt x="1715993" y="2763028"/>
                  <a:pt x="1807053" y="2763028"/>
                </a:cubicBezTo>
                <a:cubicBezTo>
                  <a:pt x="1898094" y="2763028"/>
                  <a:pt x="1972191" y="2837036"/>
                  <a:pt x="1972191" y="2927986"/>
                </a:cubicBezTo>
                <a:close/>
                <a:moveTo>
                  <a:pt x="2423393" y="1600466"/>
                </a:moveTo>
                <a:lnTo>
                  <a:pt x="1872792" y="1917961"/>
                </a:lnTo>
                <a:cubicBezTo>
                  <a:pt x="1832211" y="1941304"/>
                  <a:pt x="1781894" y="1941332"/>
                  <a:pt x="1741323" y="1917961"/>
                </a:cubicBezTo>
                <a:lnTo>
                  <a:pt x="1190703" y="1600447"/>
                </a:lnTo>
                <a:cubicBezTo>
                  <a:pt x="1150169" y="1577094"/>
                  <a:pt x="1125001" y="1533523"/>
                  <a:pt x="1125001" y="1486742"/>
                </a:cubicBezTo>
                <a:lnTo>
                  <a:pt x="1125001" y="851740"/>
                </a:lnTo>
                <a:cubicBezTo>
                  <a:pt x="1125001" y="804964"/>
                  <a:pt x="1150169" y="761394"/>
                  <a:pt x="1190722" y="738024"/>
                </a:cubicBezTo>
                <a:lnTo>
                  <a:pt x="1741323" y="420521"/>
                </a:lnTo>
                <a:cubicBezTo>
                  <a:pt x="1761594" y="408835"/>
                  <a:pt x="1784328" y="402993"/>
                  <a:pt x="1807053" y="402993"/>
                </a:cubicBezTo>
                <a:cubicBezTo>
                  <a:pt x="1829777" y="402993"/>
                  <a:pt x="1852502" y="408835"/>
                  <a:pt x="1872792" y="420521"/>
                </a:cubicBezTo>
                <a:lnTo>
                  <a:pt x="2423393" y="738024"/>
                </a:lnTo>
                <a:cubicBezTo>
                  <a:pt x="2463908" y="761411"/>
                  <a:pt x="2489105" y="804981"/>
                  <a:pt x="2489105" y="851740"/>
                </a:cubicBezTo>
                <a:lnTo>
                  <a:pt x="2489105" y="1486742"/>
                </a:lnTo>
                <a:cubicBezTo>
                  <a:pt x="2489105" y="1533505"/>
                  <a:pt x="2463908" y="1577076"/>
                  <a:pt x="2423393" y="1600466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19967492" y="11928745"/>
            <a:ext cx="246268" cy="252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3741508" y="10617085"/>
            <a:ext cx="1851025" cy="1537217"/>
          </a:xfrm>
          <a:prstGeom prst="roundRect">
            <a:avLst>
              <a:gd fmla="val 3775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3791488" y="10723974"/>
            <a:ext cx="175106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dk2"/>
                </a:solidFill>
                <a:latin typeface="Elsie Swash Caps Black"/>
                <a:ea typeface="Elsie Swash Caps Black"/>
                <a:cs typeface="Elsie Swash Caps Black"/>
                <a:sym typeface="Elsie Swash Caps Black"/>
              </a:rPr>
              <a:t>03</a:t>
            </a:r>
            <a:endParaRPr sz="8000">
              <a:solidFill>
                <a:schemeClr val="dk2"/>
              </a:solidFill>
              <a:latin typeface="Elsie Swash Caps Black"/>
              <a:ea typeface="Elsie Swash Caps Black"/>
              <a:cs typeface="Elsie Swash Caps Black"/>
              <a:sym typeface="Elsie Swash Caps Black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3741508" y="7104181"/>
            <a:ext cx="1851025" cy="1537217"/>
          </a:xfrm>
          <a:prstGeom prst="roundRect">
            <a:avLst>
              <a:gd fmla="val 3775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3791488" y="7211070"/>
            <a:ext cx="175106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dk2"/>
                </a:solidFill>
                <a:latin typeface="Elsie Swash Caps Black"/>
                <a:ea typeface="Elsie Swash Caps Black"/>
                <a:cs typeface="Elsie Swash Caps Black"/>
                <a:sym typeface="Elsie Swash Caps Black"/>
              </a:rPr>
              <a:t>02</a:t>
            </a:r>
            <a:endParaRPr sz="8000">
              <a:solidFill>
                <a:schemeClr val="dk2"/>
              </a:solidFill>
              <a:latin typeface="Elsie Swash Caps Black"/>
              <a:ea typeface="Elsie Swash Caps Black"/>
              <a:cs typeface="Elsie Swash Caps Black"/>
              <a:sym typeface="Elsie Swash Caps Black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6101925" y="10316275"/>
            <a:ext cx="78912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800">
                <a:solidFill>
                  <a:schemeClr val="dk2"/>
                </a:solidFill>
                <a:latin typeface="Lora SemiBold"/>
                <a:ea typeface="Lora SemiBold"/>
                <a:cs typeface="Lora SemiBold"/>
                <a:sym typeface="Lora SemiBold"/>
              </a:rPr>
              <a:t>Альтернативное решение</a:t>
            </a:r>
            <a:endParaRPr b="0" sz="4800">
              <a:solidFill>
                <a:schemeClr val="dk2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6066388" y="11947125"/>
            <a:ext cx="78912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Снижение стоимости утилизации СОЖ (</a:t>
            </a:r>
            <a:r>
              <a:rPr lang="ru-RU" sz="3200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Смазочно-охлаждающие жидкости</a:t>
            </a:r>
            <a:r>
              <a:rPr lang="ru-RU" sz="3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)</a:t>
            </a:r>
            <a:endParaRPr sz="3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101913" y="7778746"/>
            <a:ext cx="7891272" cy="20779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Производство аналогов импортных реагентов; контрактное производство промышленной химии</a:t>
            </a:r>
            <a:endParaRPr sz="3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6101913" y="6803371"/>
            <a:ext cx="78912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800">
                <a:solidFill>
                  <a:schemeClr val="dk2"/>
                </a:solidFill>
                <a:latin typeface="Lora SemiBold"/>
                <a:ea typeface="Lora SemiBold"/>
                <a:cs typeface="Lora SemiBold"/>
                <a:sym typeface="Lora SemiBold"/>
              </a:rPr>
              <a:t>Производство</a:t>
            </a:r>
            <a:endParaRPr b="0" sz="4800">
              <a:solidFill>
                <a:schemeClr val="dk2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101913" y="4290555"/>
            <a:ext cx="7891272" cy="139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Очистка стоков от масел и нефтепродуктов; ликвидация разливов.</a:t>
            </a:r>
            <a:endParaRPr sz="3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2" name="Google Shape;82;p2"/>
          <p:cNvSpPr txBox="1"/>
          <p:nvPr/>
        </p:nvSpPr>
        <p:spPr>
          <a:xfrm>
            <a:off x="6101913" y="3315180"/>
            <a:ext cx="7891272" cy="8309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4800">
                <a:solidFill>
                  <a:schemeClr val="dk2"/>
                </a:solidFill>
                <a:latin typeface="Lora SemiBold"/>
                <a:ea typeface="Lora SemiBold"/>
                <a:cs typeface="Lora SemiBold"/>
                <a:sym typeface="Lora SemiBold"/>
              </a:rPr>
              <a:t>Очистка</a:t>
            </a:r>
            <a:endParaRPr b="0" sz="4800">
              <a:solidFill>
                <a:schemeClr val="dk2"/>
              </a:solidFill>
              <a:latin typeface="Lora SemiBold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3741508" y="3591276"/>
            <a:ext cx="1851025" cy="1537217"/>
          </a:xfrm>
          <a:prstGeom prst="roundRect">
            <a:avLst>
              <a:gd fmla="val 3775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84" name="Google Shape;84;p2"/>
          <p:cNvSpPr txBox="1"/>
          <p:nvPr/>
        </p:nvSpPr>
        <p:spPr>
          <a:xfrm>
            <a:off x="3791488" y="3698165"/>
            <a:ext cx="175106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dk2"/>
                </a:solidFill>
                <a:latin typeface="Elsie Swash Caps Black"/>
                <a:ea typeface="Elsie Swash Caps Black"/>
                <a:cs typeface="Elsie Swash Caps Black"/>
                <a:sym typeface="Elsie Swash Caps Black"/>
              </a:rPr>
              <a:t>01</a:t>
            </a:r>
            <a:endParaRPr sz="8000">
              <a:solidFill>
                <a:schemeClr val="dk2"/>
              </a:solidFill>
              <a:latin typeface="Elsie Swash Caps Black"/>
              <a:ea typeface="Elsie Swash Caps Black"/>
              <a:cs typeface="Elsie Swash Caps Black"/>
              <a:sym typeface="Elsie Swash Caps Black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1520825" y="766353"/>
            <a:ext cx="2133600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ru-RU" sz="8000">
                <a:solidFill>
                  <a:schemeClr val="dk2"/>
                </a:solidFill>
                <a:latin typeface="Elsie Swash Caps Black"/>
                <a:ea typeface="Elsie Swash Caps Black"/>
                <a:cs typeface="Elsie Swash Caps Black"/>
                <a:sym typeface="Elsie Swash Caps Black"/>
              </a:rPr>
              <a:t>Направления деятельностей Biomicrogel</a:t>
            </a:r>
            <a:endParaRPr b="0" sz="8000">
              <a:solidFill>
                <a:schemeClr val="dk2"/>
              </a:solidFill>
              <a:latin typeface="Elsie Swash Caps Black"/>
              <a:ea typeface="Elsie Swash Caps Black"/>
              <a:cs typeface="Elsie Swash Caps Black"/>
              <a:sym typeface="Elsie Swash Cap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il &amp; Fuel Spills | Sailors for the Sea" id="90" name="Google Shape;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7543" y="736561"/>
            <a:ext cx="12188825" cy="12206154"/>
          </a:xfrm>
          <a:prstGeom prst="ellipse">
            <a:avLst/>
          </a:prstGeom>
          <a:noFill/>
          <a:ln cap="rnd" cmpd="sng" w="190500">
            <a:solidFill>
              <a:srgbClr val="C8C6BD"/>
            </a:solidFill>
            <a:prstDash val="solid"/>
            <a:round/>
            <a:headEnd len="sm" w="sm" type="none"/>
            <a:tailEnd len="sm" w="sm" type="none"/>
          </a:ln>
          <a:effectLst>
            <a:outerShdw blurRad="127000" rotWithShape="0" algn="bl">
              <a:srgbClr val="000000"/>
            </a:outerShdw>
          </a:effectLst>
        </p:spPr>
      </p:pic>
      <p:sp>
        <p:nvSpPr>
          <p:cNvPr id="91" name="Google Shape;91;p3"/>
          <p:cNvSpPr/>
          <p:nvPr/>
        </p:nvSpPr>
        <p:spPr>
          <a:xfrm rot="-1800000">
            <a:off x="-3626515" y="-4283953"/>
            <a:ext cx="19533817" cy="9310772"/>
          </a:xfrm>
          <a:custGeom>
            <a:rect b="b" l="l" r="r" t="t"/>
            <a:pathLst>
              <a:path extrusionOk="0" h="3706187" w="7775507">
                <a:moveTo>
                  <a:pt x="6567457" y="1066311"/>
                </a:moveTo>
                <a:cubicBezTo>
                  <a:pt x="7293429" y="852214"/>
                  <a:pt x="8034230" y="1470042"/>
                  <a:pt x="7687470" y="2225127"/>
                </a:cubicBezTo>
                <a:cubicBezTo>
                  <a:pt x="7552120" y="2519852"/>
                  <a:pt x="7299318" y="2744158"/>
                  <a:pt x="7032731" y="2928957"/>
                </a:cubicBezTo>
                <a:cubicBezTo>
                  <a:pt x="6008180" y="3639176"/>
                  <a:pt x="4842904" y="3669661"/>
                  <a:pt x="3635953" y="3703177"/>
                </a:cubicBezTo>
                <a:cubicBezTo>
                  <a:pt x="2699605" y="3729180"/>
                  <a:pt x="1689184" y="3592959"/>
                  <a:pt x="900723" y="3050497"/>
                </a:cubicBezTo>
                <a:cubicBezTo>
                  <a:pt x="447850" y="2738917"/>
                  <a:pt x="-271138" y="2041761"/>
                  <a:pt x="105400" y="1452966"/>
                </a:cubicBezTo>
                <a:cubicBezTo>
                  <a:pt x="321867" y="1114482"/>
                  <a:pt x="706631" y="884951"/>
                  <a:pt x="1117015" y="927350"/>
                </a:cubicBezTo>
                <a:cubicBezTo>
                  <a:pt x="1469912" y="963818"/>
                  <a:pt x="1815373" y="1178518"/>
                  <a:pt x="2157756" y="1085544"/>
                </a:cubicBezTo>
                <a:cubicBezTo>
                  <a:pt x="2429755" y="1011679"/>
                  <a:pt x="2637054" y="765223"/>
                  <a:pt x="2835573" y="581583"/>
                </a:cubicBezTo>
                <a:cubicBezTo>
                  <a:pt x="3069629" y="365068"/>
                  <a:pt x="3287354" y="158100"/>
                  <a:pt x="3599090" y="57501"/>
                </a:cubicBezTo>
                <a:cubicBezTo>
                  <a:pt x="3904619" y="-41093"/>
                  <a:pt x="4259585" y="-18250"/>
                  <a:pt x="4521202" y="167766"/>
                </a:cubicBezTo>
                <a:cubicBezTo>
                  <a:pt x="4891625" y="431147"/>
                  <a:pt x="4934174" y="906553"/>
                  <a:pt x="5385398" y="1082238"/>
                </a:cubicBezTo>
                <a:cubicBezTo>
                  <a:pt x="5761922" y="1228836"/>
                  <a:pt x="6189015" y="1177925"/>
                  <a:pt x="6567457" y="1066311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2" name="Google Shape;92;p3"/>
          <p:cNvSpPr/>
          <p:nvPr/>
        </p:nvSpPr>
        <p:spPr>
          <a:xfrm rot="1800000">
            <a:off x="7137879" y="-1597406"/>
            <a:ext cx="6455191" cy="4690518"/>
          </a:xfrm>
          <a:custGeom>
            <a:rect b="b" l="l" r="r" t="t"/>
            <a:pathLst>
              <a:path extrusionOk="0" h="4690518" w="6455191">
                <a:moveTo>
                  <a:pt x="6411435" y="4264016"/>
                </a:moveTo>
                <a:cubicBezTo>
                  <a:pt x="6341448" y="4154901"/>
                  <a:pt x="6207210" y="4111621"/>
                  <a:pt x="6089472" y="4151182"/>
                </a:cubicBezTo>
                <a:lnTo>
                  <a:pt x="5739358" y="3605353"/>
                </a:lnTo>
                <a:cubicBezTo>
                  <a:pt x="5752230" y="3590734"/>
                  <a:pt x="5763630" y="3574658"/>
                  <a:pt x="5772774" y="3556982"/>
                </a:cubicBezTo>
                <a:cubicBezTo>
                  <a:pt x="5772774" y="3556982"/>
                  <a:pt x="6071558" y="2979950"/>
                  <a:pt x="6071563" y="2979941"/>
                </a:cubicBezTo>
                <a:cubicBezTo>
                  <a:pt x="6099017" y="2926904"/>
                  <a:pt x="6101505" y="2873858"/>
                  <a:pt x="6089629" y="2822032"/>
                </a:cubicBezTo>
                <a:cubicBezTo>
                  <a:pt x="6065878" y="2718380"/>
                  <a:pt x="5984673" y="2619632"/>
                  <a:pt x="5930840" y="2535705"/>
                </a:cubicBezTo>
                <a:cubicBezTo>
                  <a:pt x="5857047" y="2420661"/>
                  <a:pt x="5783249" y="2305609"/>
                  <a:pt x="5709456" y="2190565"/>
                </a:cubicBezTo>
                <a:cubicBezTo>
                  <a:pt x="5696590" y="2170500"/>
                  <a:pt x="5680786" y="2152993"/>
                  <a:pt x="5663120" y="2137850"/>
                </a:cubicBezTo>
                <a:lnTo>
                  <a:pt x="5953067" y="1560182"/>
                </a:lnTo>
                <a:cubicBezTo>
                  <a:pt x="6026139" y="1576469"/>
                  <a:pt x="6101992" y="1562418"/>
                  <a:pt x="6163492" y="1523059"/>
                </a:cubicBezTo>
                <a:cubicBezTo>
                  <a:pt x="6204034" y="1497108"/>
                  <a:pt x="6238332" y="1460307"/>
                  <a:pt x="6261455" y="1414258"/>
                </a:cubicBezTo>
                <a:cubicBezTo>
                  <a:pt x="6329990" y="1277684"/>
                  <a:pt x="6274519" y="1110873"/>
                  <a:pt x="6137787" y="1042353"/>
                </a:cubicBezTo>
                <a:cubicBezTo>
                  <a:pt x="6001104" y="973850"/>
                  <a:pt x="5834023" y="1029343"/>
                  <a:pt x="5765499" y="1165867"/>
                </a:cubicBezTo>
                <a:cubicBezTo>
                  <a:pt x="5703267" y="1289888"/>
                  <a:pt x="5743532" y="1438591"/>
                  <a:pt x="5853799" y="1516233"/>
                </a:cubicBezTo>
                <a:lnTo>
                  <a:pt x="5567101" y="2087421"/>
                </a:lnTo>
                <a:cubicBezTo>
                  <a:pt x="5543433" y="2081119"/>
                  <a:pt x="5518803" y="2077909"/>
                  <a:pt x="5493714" y="2079070"/>
                </a:cubicBezTo>
                <a:lnTo>
                  <a:pt x="4844074" y="2109112"/>
                </a:lnTo>
                <a:cubicBezTo>
                  <a:pt x="4756019" y="2113160"/>
                  <a:pt x="4678655" y="2164478"/>
                  <a:pt x="4639532" y="2240037"/>
                </a:cubicBezTo>
                <a:cubicBezTo>
                  <a:pt x="4639397" y="2240299"/>
                  <a:pt x="4340754" y="2817043"/>
                  <a:pt x="4340754" y="2817043"/>
                </a:cubicBezTo>
                <a:cubicBezTo>
                  <a:pt x="4325622" y="2846256"/>
                  <a:pt x="4316961" y="2877814"/>
                  <a:pt x="4314498" y="2909702"/>
                </a:cubicBezTo>
                <a:lnTo>
                  <a:pt x="3679190" y="2947087"/>
                </a:lnTo>
                <a:cubicBezTo>
                  <a:pt x="3667104" y="2889349"/>
                  <a:pt x="3637285" y="2837108"/>
                  <a:pt x="3592331" y="2797207"/>
                </a:cubicBezTo>
                <a:cubicBezTo>
                  <a:pt x="3587252" y="2792693"/>
                  <a:pt x="3581902" y="2788611"/>
                  <a:pt x="3576565" y="2784520"/>
                </a:cubicBezTo>
                <a:cubicBezTo>
                  <a:pt x="3575514" y="2783715"/>
                  <a:pt x="3574543" y="2782834"/>
                  <a:pt x="3573479" y="2782038"/>
                </a:cubicBezTo>
                <a:cubicBezTo>
                  <a:pt x="3566323" y="2776702"/>
                  <a:pt x="3558953" y="2771773"/>
                  <a:pt x="3551395" y="2767191"/>
                </a:cubicBezTo>
                <a:cubicBezTo>
                  <a:pt x="3551075" y="2766996"/>
                  <a:pt x="3550795" y="2766759"/>
                  <a:pt x="3550473" y="2766572"/>
                </a:cubicBezTo>
                <a:cubicBezTo>
                  <a:pt x="3550426" y="2766539"/>
                  <a:pt x="3550377" y="2766522"/>
                  <a:pt x="3550328" y="2766488"/>
                </a:cubicBezTo>
                <a:cubicBezTo>
                  <a:pt x="3544766" y="2763151"/>
                  <a:pt x="3539028" y="2760203"/>
                  <a:pt x="3533272" y="2757281"/>
                </a:cubicBezTo>
                <a:cubicBezTo>
                  <a:pt x="3531101" y="2756172"/>
                  <a:pt x="3528973" y="2754935"/>
                  <a:pt x="3526785" y="2753893"/>
                </a:cubicBezTo>
                <a:cubicBezTo>
                  <a:pt x="3522264" y="2751742"/>
                  <a:pt x="3517629" y="2749904"/>
                  <a:pt x="3513006" y="2748015"/>
                </a:cubicBezTo>
                <a:cubicBezTo>
                  <a:pt x="3509339" y="2746508"/>
                  <a:pt x="3505697" y="2744924"/>
                  <a:pt x="3501996" y="2743577"/>
                </a:cubicBezTo>
                <a:cubicBezTo>
                  <a:pt x="3498374" y="2742273"/>
                  <a:pt x="3494688" y="2741189"/>
                  <a:pt x="3491012" y="2740037"/>
                </a:cubicBezTo>
                <a:cubicBezTo>
                  <a:pt x="3486082" y="2738487"/>
                  <a:pt x="3481152" y="2736971"/>
                  <a:pt x="3476177" y="2735709"/>
                </a:cubicBezTo>
                <a:cubicBezTo>
                  <a:pt x="3473309" y="2734981"/>
                  <a:pt x="3470416" y="2734388"/>
                  <a:pt x="3467525" y="2733761"/>
                </a:cubicBezTo>
                <a:cubicBezTo>
                  <a:pt x="3461518" y="2732440"/>
                  <a:pt x="3455504" y="2731271"/>
                  <a:pt x="3449459" y="2730364"/>
                </a:cubicBezTo>
                <a:cubicBezTo>
                  <a:pt x="3447255" y="2730034"/>
                  <a:pt x="3445041" y="2729763"/>
                  <a:pt x="3442824" y="2729484"/>
                </a:cubicBezTo>
                <a:cubicBezTo>
                  <a:pt x="3435864" y="2728603"/>
                  <a:pt x="3428907" y="2727993"/>
                  <a:pt x="3421933" y="2727646"/>
                </a:cubicBezTo>
                <a:cubicBezTo>
                  <a:pt x="3420339" y="2727569"/>
                  <a:pt x="3418747" y="2727493"/>
                  <a:pt x="3417147" y="2727443"/>
                </a:cubicBezTo>
                <a:cubicBezTo>
                  <a:pt x="3409370" y="2727189"/>
                  <a:pt x="3401619" y="2727273"/>
                  <a:pt x="3393877" y="2727680"/>
                </a:cubicBezTo>
                <a:cubicBezTo>
                  <a:pt x="3393161" y="2727714"/>
                  <a:pt x="3392457" y="2727663"/>
                  <a:pt x="3391741" y="2727696"/>
                </a:cubicBezTo>
                <a:cubicBezTo>
                  <a:pt x="3391362" y="2727722"/>
                  <a:pt x="3390999" y="2727798"/>
                  <a:pt x="3390622" y="2727824"/>
                </a:cubicBezTo>
                <a:cubicBezTo>
                  <a:pt x="3381634" y="2728400"/>
                  <a:pt x="3372694" y="2729331"/>
                  <a:pt x="3363825" y="2730771"/>
                </a:cubicBezTo>
                <a:cubicBezTo>
                  <a:pt x="3363715" y="2730788"/>
                  <a:pt x="3363598" y="2730796"/>
                  <a:pt x="3363486" y="2730814"/>
                </a:cubicBezTo>
                <a:cubicBezTo>
                  <a:pt x="3298629" y="2741384"/>
                  <a:pt x="3237796" y="2774644"/>
                  <a:pt x="3193991" y="2827555"/>
                </a:cubicBezTo>
                <a:lnTo>
                  <a:pt x="2645957" y="2498041"/>
                </a:lnTo>
                <a:cubicBezTo>
                  <a:pt x="2654076" y="2474952"/>
                  <a:pt x="2659167" y="2450670"/>
                  <a:pt x="2659941" y="2425591"/>
                </a:cubicBezTo>
                <a:lnTo>
                  <a:pt x="2679956" y="1776244"/>
                </a:lnTo>
                <a:cubicBezTo>
                  <a:pt x="2682695" y="1688227"/>
                  <a:pt x="2637423" y="1607223"/>
                  <a:pt x="2565025" y="1562444"/>
                </a:cubicBezTo>
                <a:cubicBezTo>
                  <a:pt x="2564775" y="1562291"/>
                  <a:pt x="2012120" y="1220463"/>
                  <a:pt x="2012120" y="1220463"/>
                </a:cubicBezTo>
                <a:cubicBezTo>
                  <a:pt x="1984126" y="1203142"/>
                  <a:pt x="1953300" y="1192089"/>
                  <a:pt x="1921660" y="1187177"/>
                </a:cubicBezTo>
                <a:lnTo>
                  <a:pt x="1933240" y="551542"/>
                </a:lnTo>
                <a:cubicBezTo>
                  <a:pt x="1991799" y="543945"/>
                  <a:pt x="2046238" y="518265"/>
                  <a:pt x="2089521" y="476569"/>
                </a:cubicBezTo>
                <a:cubicBezTo>
                  <a:pt x="2142866" y="425191"/>
                  <a:pt x="2172984" y="356138"/>
                  <a:pt x="2174328" y="282130"/>
                </a:cubicBezTo>
                <a:cubicBezTo>
                  <a:pt x="2177095" y="129396"/>
                  <a:pt x="2054958" y="2824"/>
                  <a:pt x="1902020" y="46"/>
                </a:cubicBezTo>
                <a:cubicBezTo>
                  <a:pt x="1749107" y="-2723"/>
                  <a:pt x="1622424" y="119291"/>
                  <a:pt x="1619648" y="272042"/>
                </a:cubicBezTo>
                <a:cubicBezTo>
                  <a:pt x="1618770" y="320167"/>
                  <a:pt x="1630118" y="366615"/>
                  <a:pt x="1652298" y="407879"/>
                </a:cubicBezTo>
                <a:cubicBezTo>
                  <a:pt x="1664240" y="430095"/>
                  <a:pt x="1679311" y="450787"/>
                  <a:pt x="1697307" y="469437"/>
                </a:cubicBezTo>
                <a:cubicBezTo>
                  <a:pt x="1732779" y="506187"/>
                  <a:pt x="1776774" y="531588"/>
                  <a:pt x="1824897" y="544445"/>
                </a:cubicBezTo>
                <a:lnTo>
                  <a:pt x="1813040" y="1195341"/>
                </a:lnTo>
                <a:cubicBezTo>
                  <a:pt x="1798083" y="1199907"/>
                  <a:pt x="1783348" y="1205446"/>
                  <a:pt x="1769303" y="1212984"/>
                </a:cubicBezTo>
                <a:lnTo>
                  <a:pt x="1196355" y="1520332"/>
                </a:lnTo>
                <a:cubicBezTo>
                  <a:pt x="1098160" y="1573014"/>
                  <a:pt x="1069910" y="1680367"/>
                  <a:pt x="1066705" y="1784291"/>
                </a:cubicBezTo>
                <a:cubicBezTo>
                  <a:pt x="1060626" y="1981525"/>
                  <a:pt x="1054546" y="2178759"/>
                  <a:pt x="1048467" y="2375992"/>
                </a:cubicBezTo>
                <a:cubicBezTo>
                  <a:pt x="1047564" y="2404967"/>
                  <a:pt x="1052338" y="2433290"/>
                  <a:pt x="1061300" y="2460054"/>
                </a:cubicBezTo>
                <a:lnTo>
                  <a:pt x="499200" y="2761593"/>
                </a:lnTo>
                <a:cubicBezTo>
                  <a:pt x="418442" y="2653655"/>
                  <a:pt x="268477" y="2617608"/>
                  <a:pt x="146110" y="2683248"/>
                </a:cubicBezTo>
                <a:cubicBezTo>
                  <a:pt x="11364" y="2755537"/>
                  <a:pt x="-39393" y="2923863"/>
                  <a:pt x="32964" y="3058473"/>
                </a:cubicBezTo>
                <a:cubicBezTo>
                  <a:pt x="105315" y="3193056"/>
                  <a:pt x="273823" y="3243764"/>
                  <a:pt x="408569" y="3171484"/>
                </a:cubicBezTo>
                <a:cubicBezTo>
                  <a:pt x="522860" y="3110172"/>
                  <a:pt x="576389" y="2979806"/>
                  <a:pt x="545960" y="2859494"/>
                </a:cubicBezTo>
                <a:lnTo>
                  <a:pt x="1117695" y="2552789"/>
                </a:lnTo>
                <a:cubicBezTo>
                  <a:pt x="1131295" y="2566738"/>
                  <a:pt x="1146463" y="2579325"/>
                  <a:pt x="1163399" y="2589793"/>
                </a:cubicBezTo>
                <a:cubicBezTo>
                  <a:pt x="1163399" y="2589793"/>
                  <a:pt x="1716329" y="2931791"/>
                  <a:pt x="1716337" y="2931791"/>
                </a:cubicBezTo>
                <a:cubicBezTo>
                  <a:pt x="1767154" y="2963222"/>
                  <a:pt x="1819907" y="2969778"/>
                  <a:pt x="1872547" y="2961943"/>
                </a:cubicBezTo>
                <a:cubicBezTo>
                  <a:pt x="1977825" y="2946258"/>
                  <a:pt x="2082637" y="2872986"/>
                  <a:pt x="2170543" y="2825827"/>
                </a:cubicBezTo>
                <a:cubicBezTo>
                  <a:pt x="2291049" y="2761178"/>
                  <a:pt x="2411559" y="2696537"/>
                  <a:pt x="2532061" y="2631887"/>
                </a:cubicBezTo>
                <a:cubicBezTo>
                  <a:pt x="2553075" y="2620623"/>
                  <a:pt x="2571768" y="2606224"/>
                  <a:pt x="2588244" y="2589793"/>
                </a:cubicBezTo>
                <a:lnTo>
                  <a:pt x="3142480" y="2923042"/>
                </a:lnTo>
                <a:cubicBezTo>
                  <a:pt x="3140996" y="2927887"/>
                  <a:pt x="3139996" y="2932807"/>
                  <a:pt x="3138787" y="2937703"/>
                </a:cubicBezTo>
                <a:cubicBezTo>
                  <a:pt x="3138785" y="2937711"/>
                  <a:pt x="3138783" y="2937729"/>
                  <a:pt x="3138779" y="2937745"/>
                </a:cubicBezTo>
                <a:cubicBezTo>
                  <a:pt x="3136612" y="2946520"/>
                  <a:pt x="3134883" y="2955320"/>
                  <a:pt x="3133594" y="2964179"/>
                </a:cubicBezTo>
                <a:cubicBezTo>
                  <a:pt x="3133554" y="2964459"/>
                  <a:pt x="3133514" y="2964730"/>
                  <a:pt x="3133473" y="2965001"/>
                </a:cubicBezTo>
                <a:cubicBezTo>
                  <a:pt x="3132197" y="2973953"/>
                  <a:pt x="3131360" y="2982906"/>
                  <a:pt x="3130961" y="2991875"/>
                </a:cubicBezTo>
                <a:cubicBezTo>
                  <a:pt x="3130953" y="2992138"/>
                  <a:pt x="3130938" y="2992392"/>
                  <a:pt x="3130928" y="2992646"/>
                </a:cubicBezTo>
                <a:cubicBezTo>
                  <a:pt x="3130542" y="3001912"/>
                  <a:pt x="3130614" y="3011144"/>
                  <a:pt x="3131154" y="3020359"/>
                </a:cubicBezTo>
                <a:cubicBezTo>
                  <a:pt x="3131161" y="3020452"/>
                  <a:pt x="3131152" y="3020537"/>
                  <a:pt x="3131156" y="3020630"/>
                </a:cubicBezTo>
                <a:cubicBezTo>
                  <a:pt x="3131161" y="3020698"/>
                  <a:pt x="3131173" y="3020757"/>
                  <a:pt x="3131178" y="3020825"/>
                </a:cubicBezTo>
                <a:cubicBezTo>
                  <a:pt x="3131733" y="3030057"/>
                  <a:pt x="3132738" y="3039229"/>
                  <a:pt x="3134207" y="3048343"/>
                </a:cubicBezTo>
                <a:cubicBezTo>
                  <a:pt x="3134245" y="3048580"/>
                  <a:pt x="3134276" y="3048817"/>
                  <a:pt x="3134315" y="3049063"/>
                </a:cubicBezTo>
                <a:cubicBezTo>
                  <a:pt x="3135773" y="3057956"/>
                  <a:pt x="3137658" y="3066756"/>
                  <a:pt x="3139970" y="3075463"/>
                </a:cubicBezTo>
                <a:cubicBezTo>
                  <a:pt x="3140038" y="3075725"/>
                  <a:pt x="3140097" y="3075988"/>
                  <a:pt x="3140165" y="3076242"/>
                </a:cubicBezTo>
                <a:cubicBezTo>
                  <a:pt x="3142511" y="3084974"/>
                  <a:pt x="3145277" y="3093562"/>
                  <a:pt x="3148470" y="3102032"/>
                </a:cubicBezTo>
                <a:cubicBezTo>
                  <a:pt x="3148474" y="3102041"/>
                  <a:pt x="3148476" y="3102057"/>
                  <a:pt x="3148480" y="3102066"/>
                </a:cubicBezTo>
                <a:cubicBezTo>
                  <a:pt x="3152777" y="3113466"/>
                  <a:pt x="3157546" y="3124689"/>
                  <a:pt x="3163343" y="3135479"/>
                </a:cubicBezTo>
                <a:cubicBezTo>
                  <a:pt x="3186123" y="3177853"/>
                  <a:pt x="3220215" y="3214849"/>
                  <a:pt x="3264393" y="3241418"/>
                </a:cubicBezTo>
                <a:cubicBezTo>
                  <a:pt x="3272880" y="3246525"/>
                  <a:pt x="3281545" y="3251065"/>
                  <a:pt x="3290329" y="3255164"/>
                </a:cubicBezTo>
                <a:cubicBezTo>
                  <a:pt x="3330865" y="3274230"/>
                  <a:pt x="3376577" y="3283749"/>
                  <a:pt x="3424367" y="3280938"/>
                </a:cubicBezTo>
                <a:cubicBezTo>
                  <a:pt x="3472466" y="3278100"/>
                  <a:pt x="3517953" y="3263228"/>
                  <a:pt x="3557425" y="3237962"/>
                </a:cubicBezTo>
                <a:cubicBezTo>
                  <a:pt x="3578677" y="3224360"/>
                  <a:pt x="3598173" y="3207751"/>
                  <a:pt x="3615397" y="3188398"/>
                </a:cubicBezTo>
                <a:cubicBezTo>
                  <a:pt x="3649354" y="3150233"/>
                  <a:pt x="3671320" y="3104463"/>
                  <a:pt x="3680449" y="3055542"/>
                </a:cubicBezTo>
                <a:lnTo>
                  <a:pt x="4331001" y="3017259"/>
                </a:lnTo>
                <a:cubicBezTo>
                  <a:pt x="4336712" y="3031810"/>
                  <a:pt x="4343376" y="3046056"/>
                  <a:pt x="4351978" y="3059464"/>
                </a:cubicBezTo>
                <a:lnTo>
                  <a:pt x="4702833" y="3606462"/>
                </a:lnTo>
                <a:cubicBezTo>
                  <a:pt x="4762966" y="3700205"/>
                  <a:pt x="4872291" y="3720083"/>
                  <a:pt x="4976261" y="3715272"/>
                </a:cubicBezTo>
                <a:cubicBezTo>
                  <a:pt x="5173585" y="3706151"/>
                  <a:pt x="5370907" y="3697029"/>
                  <a:pt x="5568233" y="3687907"/>
                </a:cubicBezTo>
                <a:cubicBezTo>
                  <a:pt x="5597219" y="3686569"/>
                  <a:pt x="5625120" y="3679640"/>
                  <a:pt x="5651140" y="3668655"/>
                </a:cubicBezTo>
                <a:lnTo>
                  <a:pt x="5995358" y="4205295"/>
                </a:lnTo>
                <a:cubicBezTo>
                  <a:pt x="5893840" y="4294033"/>
                  <a:pt x="5869410" y="4446174"/>
                  <a:pt x="5944344" y="4562997"/>
                </a:cubicBezTo>
                <a:cubicBezTo>
                  <a:pt x="6026860" y="4691634"/>
                  <a:pt x="6198771" y="4729240"/>
                  <a:pt x="6327548" y="4646813"/>
                </a:cubicBezTo>
                <a:cubicBezTo>
                  <a:pt x="6456312" y="4564394"/>
                  <a:pt x="6493953" y="4392662"/>
                  <a:pt x="6411435" y="4264016"/>
                </a:cubicBezTo>
                <a:close/>
                <a:moveTo>
                  <a:pt x="5862464" y="1214415"/>
                </a:moveTo>
                <a:cubicBezTo>
                  <a:pt x="5876518" y="1186389"/>
                  <a:pt x="5897400" y="1163970"/>
                  <a:pt x="5922102" y="1148165"/>
                </a:cubicBezTo>
                <a:cubicBezTo>
                  <a:pt x="5970670" y="1117073"/>
                  <a:pt x="6034001" y="1111551"/>
                  <a:pt x="6089180" y="1139204"/>
                </a:cubicBezTo>
                <a:cubicBezTo>
                  <a:pt x="6172452" y="1180917"/>
                  <a:pt x="6206230" y="1282537"/>
                  <a:pt x="6164490" y="1365709"/>
                </a:cubicBezTo>
                <a:cubicBezTo>
                  <a:pt x="6122858" y="1448856"/>
                  <a:pt x="6021010" y="1482642"/>
                  <a:pt x="5937776" y="1440920"/>
                </a:cubicBezTo>
                <a:cubicBezTo>
                  <a:pt x="5854503" y="1399215"/>
                  <a:pt x="5820725" y="1297588"/>
                  <a:pt x="5862464" y="1214415"/>
                </a:cubicBezTo>
                <a:close/>
                <a:moveTo>
                  <a:pt x="357260" y="3076038"/>
                </a:moveTo>
                <a:cubicBezTo>
                  <a:pt x="275200" y="3120064"/>
                  <a:pt x="172567" y="3089175"/>
                  <a:pt x="128508" y="3007214"/>
                </a:cubicBezTo>
                <a:cubicBezTo>
                  <a:pt x="84441" y="2925244"/>
                  <a:pt x="115358" y="2822718"/>
                  <a:pt x="197418" y="2778693"/>
                </a:cubicBezTo>
                <a:cubicBezTo>
                  <a:pt x="279478" y="2734676"/>
                  <a:pt x="382111" y="2765556"/>
                  <a:pt x="426178" y="2847535"/>
                </a:cubicBezTo>
                <a:cubicBezTo>
                  <a:pt x="470237" y="2929496"/>
                  <a:pt x="439320" y="3032013"/>
                  <a:pt x="357260" y="3076038"/>
                </a:cubicBezTo>
                <a:close/>
                <a:moveTo>
                  <a:pt x="1775369" y="394235"/>
                </a:moveTo>
                <a:cubicBezTo>
                  <a:pt x="1744020" y="361779"/>
                  <a:pt x="1727253" y="319074"/>
                  <a:pt x="1728071" y="274041"/>
                </a:cubicBezTo>
                <a:lnTo>
                  <a:pt x="1728080" y="274024"/>
                </a:lnTo>
                <a:cubicBezTo>
                  <a:pt x="1728894" y="228948"/>
                  <a:pt x="1747244" y="186905"/>
                  <a:pt x="1779710" y="155618"/>
                </a:cubicBezTo>
                <a:cubicBezTo>
                  <a:pt x="1812194" y="124322"/>
                  <a:pt x="1854941" y="107535"/>
                  <a:pt x="1900042" y="108357"/>
                </a:cubicBezTo>
                <a:cubicBezTo>
                  <a:pt x="1963316" y="109526"/>
                  <a:pt x="2017930" y="145454"/>
                  <a:pt x="2045931" y="197534"/>
                </a:cubicBezTo>
                <a:cubicBezTo>
                  <a:pt x="2059151" y="222130"/>
                  <a:pt x="2066434" y="250326"/>
                  <a:pt x="2065892" y="280173"/>
                </a:cubicBezTo>
                <a:cubicBezTo>
                  <a:pt x="2065076" y="325240"/>
                  <a:pt x="2046726" y="367292"/>
                  <a:pt x="2014244" y="398588"/>
                </a:cubicBezTo>
                <a:cubicBezTo>
                  <a:pt x="1981761" y="429884"/>
                  <a:pt x="1939031" y="446654"/>
                  <a:pt x="1893904" y="445824"/>
                </a:cubicBezTo>
                <a:cubicBezTo>
                  <a:pt x="1848789" y="445010"/>
                  <a:pt x="1806697" y="426682"/>
                  <a:pt x="1775369" y="394235"/>
                </a:cubicBezTo>
                <a:close/>
                <a:moveTo>
                  <a:pt x="2551557" y="2422254"/>
                </a:moveTo>
                <a:cubicBezTo>
                  <a:pt x="2550063" y="2470048"/>
                  <a:pt x="2522942" y="2513820"/>
                  <a:pt x="2480755" y="2536451"/>
                </a:cubicBezTo>
                <a:lnTo>
                  <a:pt x="1907807" y="2843799"/>
                </a:lnTo>
                <a:cubicBezTo>
                  <a:pt x="1865619" y="2866430"/>
                  <a:pt x="1814114" y="2864838"/>
                  <a:pt x="1773404" y="2839683"/>
                </a:cubicBezTo>
                <a:lnTo>
                  <a:pt x="1220472" y="2497693"/>
                </a:lnTo>
                <a:cubicBezTo>
                  <a:pt x="1179775" y="2472454"/>
                  <a:pt x="1155395" y="2427166"/>
                  <a:pt x="1156849" y="2379338"/>
                </a:cubicBezTo>
                <a:lnTo>
                  <a:pt x="1176875" y="1729966"/>
                </a:lnTo>
                <a:cubicBezTo>
                  <a:pt x="1178329" y="1682171"/>
                  <a:pt x="1205457" y="1638417"/>
                  <a:pt x="1247663" y="1615777"/>
                </a:cubicBezTo>
                <a:lnTo>
                  <a:pt x="1820611" y="1308429"/>
                </a:lnTo>
                <a:cubicBezTo>
                  <a:pt x="1862813" y="1285781"/>
                  <a:pt x="1914310" y="1287356"/>
                  <a:pt x="1955022" y="1312553"/>
                </a:cubicBezTo>
                <a:lnTo>
                  <a:pt x="2507952" y="1654552"/>
                </a:lnTo>
                <a:cubicBezTo>
                  <a:pt x="2528306" y="1667146"/>
                  <a:pt x="2544575" y="1684772"/>
                  <a:pt x="2555574" y="1705234"/>
                </a:cubicBezTo>
                <a:cubicBezTo>
                  <a:pt x="2566573" y="1725697"/>
                  <a:pt x="2572298" y="1748980"/>
                  <a:pt x="2571575" y="1772907"/>
                </a:cubicBezTo>
                <a:lnTo>
                  <a:pt x="2551557" y="2422254"/>
                </a:lnTo>
                <a:close/>
                <a:moveTo>
                  <a:pt x="3311894" y="3142932"/>
                </a:moveTo>
                <a:cubicBezTo>
                  <a:pt x="3310788" y="3142178"/>
                  <a:pt x="3309634" y="3141467"/>
                  <a:pt x="3308554" y="3140688"/>
                </a:cubicBezTo>
                <a:cubicBezTo>
                  <a:pt x="3304187" y="3137503"/>
                  <a:pt x="3299939" y="3134107"/>
                  <a:pt x="3295844" y="3130473"/>
                </a:cubicBezTo>
                <a:cubicBezTo>
                  <a:pt x="3262110" y="3100533"/>
                  <a:pt x="3242064" y="3059243"/>
                  <a:pt x="3239417" y="3014261"/>
                </a:cubicBezTo>
                <a:cubicBezTo>
                  <a:pt x="3235706" y="2951153"/>
                  <a:pt x="3267362" y="2893991"/>
                  <a:pt x="3317193" y="2862094"/>
                </a:cubicBezTo>
                <a:cubicBezTo>
                  <a:pt x="3340721" y="2847035"/>
                  <a:pt x="3368302" y="2837608"/>
                  <a:pt x="3398138" y="2835855"/>
                </a:cubicBezTo>
                <a:cubicBezTo>
                  <a:pt x="3422249" y="2834432"/>
                  <a:pt x="3445826" y="2838235"/>
                  <a:pt x="3467760" y="2846527"/>
                </a:cubicBezTo>
                <a:cubicBezTo>
                  <a:pt x="3476895" y="2850016"/>
                  <a:pt x="3485887" y="2854200"/>
                  <a:pt x="3494556" y="2859409"/>
                </a:cubicBezTo>
                <a:cubicBezTo>
                  <a:pt x="3500943" y="2863246"/>
                  <a:pt x="3506926" y="2867489"/>
                  <a:pt x="3512612" y="2872004"/>
                </a:cubicBezTo>
                <a:cubicBezTo>
                  <a:pt x="3513222" y="2872486"/>
                  <a:pt x="3513822" y="2872969"/>
                  <a:pt x="3514424" y="2873460"/>
                </a:cubicBezTo>
                <a:cubicBezTo>
                  <a:pt x="3531836" y="2887681"/>
                  <a:pt x="3545865" y="2904874"/>
                  <a:pt x="3556094" y="2923906"/>
                </a:cubicBezTo>
                <a:cubicBezTo>
                  <a:pt x="3583386" y="2974673"/>
                  <a:pt x="3584022" y="3038179"/>
                  <a:pt x="3552177" y="3091004"/>
                </a:cubicBezTo>
                <a:cubicBezTo>
                  <a:pt x="3504370" y="3170340"/>
                  <a:pt x="3401141" y="3196241"/>
                  <a:pt x="3321492" y="3149217"/>
                </a:cubicBezTo>
                <a:cubicBezTo>
                  <a:pt x="3318223" y="3147252"/>
                  <a:pt x="3315044" y="3145117"/>
                  <a:pt x="3311894" y="3142932"/>
                </a:cubicBezTo>
                <a:close/>
                <a:moveTo>
                  <a:pt x="5563226" y="3579698"/>
                </a:moveTo>
                <a:lnTo>
                  <a:pt x="4913560" y="3609731"/>
                </a:lnTo>
                <a:cubicBezTo>
                  <a:pt x="4865747" y="3611959"/>
                  <a:pt x="4819990" y="3588303"/>
                  <a:pt x="4794146" y="3548013"/>
                </a:cubicBezTo>
                <a:lnTo>
                  <a:pt x="4443287" y="3001014"/>
                </a:lnTo>
                <a:cubicBezTo>
                  <a:pt x="4417445" y="2960724"/>
                  <a:pt x="4415054" y="2909312"/>
                  <a:pt x="4437066" y="2866828"/>
                </a:cubicBezTo>
                <a:lnTo>
                  <a:pt x="4735849" y="2289796"/>
                </a:lnTo>
                <a:cubicBezTo>
                  <a:pt x="4746854" y="2268554"/>
                  <a:pt x="4763201" y="2250988"/>
                  <a:pt x="4782774" y="2238461"/>
                </a:cubicBezTo>
                <a:cubicBezTo>
                  <a:pt x="4802346" y="2225935"/>
                  <a:pt x="4825145" y="2218439"/>
                  <a:pt x="4849080" y="2217313"/>
                </a:cubicBezTo>
                <a:lnTo>
                  <a:pt x="5498721" y="2187279"/>
                </a:lnTo>
                <a:cubicBezTo>
                  <a:pt x="5546540" y="2185094"/>
                  <a:pt x="5592312" y="2208733"/>
                  <a:pt x="5618146" y="2249006"/>
                </a:cubicBezTo>
                <a:lnTo>
                  <a:pt x="5969002" y="2796005"/>
                </a:lnTo>
                <a:cubicBezTo>
                  <a:pt x="5994838" y="2836287"/>
                  <a:pt x="5997215" y="2887706"/>
                  <a:pt x="5975240" y="2930190"/>
                </a:cubicBezTo>
                <a:lnTo>
                  <a:pt x="5676458" y="3507223"/>
                </a:lnTo>
                <a:cubicBezTo>
                  <a:pt x="5654396" y="3549698"/>
                  <a:pt x="5611079" y="3577462"/>
                  <a:pt x="5563226" y="3579698"/>
                </a:cubicBezTo>
                <a:close/>
                <a:moveTo>
                  <a:pt x="6269042" y="4555594"/>
                </a:moveTo>
                <a:cubicBezTo>
                  <a:pt x="6190615" y="4605794"/>
                  <a:pt x="6085907" y="4582892"/>
                  <a:pt x="6035656" y="4504547"/>
                </a:cubicBezTo>
                <a:cubicBezTo>
                  <a:pt x="5985404" y="4426202"/>
                  <a:pt x="6008330" y="4321610"/>
                  <a:pt x="6086757" y="4271410"/>
                </a:cubicBezTo>
                <a:cubicBezTo>
                  <a:pt x="6165166" y="4221218"/>
                  <a:pt x="6269873" y="4244121"/>
                  <a:pt x="6320125" y="4322465"/>
                </a:cubicBezTo>
                <a:cubicBezTo>
                  <a:pt x="6370377" y="4400810"/>
                  <a:pt x="6347451" y="4505403"/>
                  <a:pt x="6269042" y="4555594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3" name="Google Shape;93;p3"/>
          <p:cNvSpPr/>
          <p:nvPr/>
        </p:nvSpPr>
        <p:spPr>
          <a:xfrm rot="-900000">
            <a:off x="10705214" y="11433147"/>
            <a:ext cx="796531" cy="533311"/>
          </a:xfrm>
          <a:custGeom>
            <a:rect b="b" l="l" r="r" t="t"/>
            <a:pathLst>
              <a:path extrusionOk="0" h="533311" w="796531">
                <a:moveTo>
                  <a:pt x="689939" y="65618"/>
                </a:moveTo>
                <a:cubicBezTo>
                  <a:pt x="631422" y="57234"/>
                  <a:pt x="579711" y="86109"/>
                  <a:pt x="536684" y="125318"/>
                </a:cubicBezTo>
                <a:cubicBezTo>
                  <a:pt x="513492" y="67638"/>
                  <a:pt x="468214" y="17102"/>
                  <a:pt x="408665" y="3316"/>
                </a:cubicBezTo>
                <a:cubicBezTo>
                  <a:pt x="316050" y="-18127"/>
                  <a:pt x="252747" y="68253"/>
                  <a:pt x="228611" y="152359"/>
                </a:cubicBezTo>
                <a:cubicBezTo>
                  <a:pt x="145491" y="107552"/>
                  <a:pt x="17508" y="87256"/>
                  <a:pt x="1639" y="202434"/>
                </a:cubicBezTo>
                <a:cubicBezTo>
                  <a:pt x="-15925" y="329902"/>
                  <a:pt x="111262" y="433263"/>
                  <a:pt x="212044" y="488610"/>
                </a:cubicBezTo>
                <a:cubicBezTo>
                  <a:pt x="321789" y="548882"/>
                  <a:pt x="450170" y="546240"/>
                  <a:pt x="561254" y="492503"/>
                </a:cubicBezTo>
                <a:cubicBezTo>
                  <a:pt x="563263" y="491692"/>
                  <a:pt x="565280" y="490781"/>
                  <a:pt x="567310" y="489662"/>
                </a:cubicBezTo>
                <a:cubicBezTo>
                  <a:pt x="569034" y="488795"/>
                  <a:pt x="570653" y="487872"/>
                  <a:pt x="572175" y="486902"/>
                </a:cubicBezTo>
                <a:cubicBezTo>
                  <a:pt x="655362" y="440240"/>
                  <a:pt x="744803" y="369750"/>
                  <a:pt x="781496" y="280877"/>
                </a:cubicBezTo>
                <a:cubicBezTo>
                  <a:pt x="815516" y="198480"/>
                  <a:pt x="794601" y="80616"/>
                  <a:pt x="689939" y="65618"/>
                </a:cubicBezTo>
                <a:close/>
                <a:moveTo>
                  <a:pt x="397589" y="98442"/>
                </a:moveTo>
                <a:cubicBezTo>
                  <a:pt x="438475" y="116678"/>
                  <a:pt x="458764" y="173258"/>
                  <a:pt x="458539" y="215348"/>
                </a:cubicBezTo>
                <a:cubicBezTo>
                  <a:pt x="432085" y="251452"/>
                  <a:pt x="406231" y="291891"/>
                  <a:pt x="384318" y="333906"/>
                </a:cubicBezTo>
                <a:cubicBezTo>
                  <a:pt x="365091" y="294055"/>
                  <a:pt x="341610" y="256191"/>
                  <a:pt x="312971" y="222798"/>
                </a:cubicBezTo>
                <a:cubicBezTo>
                  <a:pt x="313427" y="187483"/>
                  <a:pt x="342762" y="73988"/>
                  <a:pt x="397589" y="98442"/>
                </a:cubicBezTo>
                <a:close/>
                <a:moveTo>
                  <a:pt x="97751" y="240602"/>
                </a:moveTo>
                <a:cubicBezTo>
                  <a:pt x="93803" y="219973"/>
                  <a:pt x="89229" y="213626"/>
                  <a:pt x="110740" y="209332"/>
                </a:cubicBezTo>
                <a:cubicBezTo>
                  <a:pt x="129507" y="205587"/>
                  <a:pt x="153167" y="215464"/>
                  <a:pt x="169372" y="223575"/>
                </a:cubicBezTo>
                <a:cubicBezTo>
                  <a:pt x="204517" y="241170"/>
                  <a:pt x="233462" y="272492"/>
                  <a:pt x="256223" y="303552"/>
                </a:cubicBezTo>
                <a:cubicBezTo>
                  <a:pt x="285045" y="342879"/>
                  <a:pt x="306356" y="386757"/>
                  <a:pt x="322616" y="432348"/>
                </a:cubicBezTo>
                <a:cubicBezTo>
                  <a:pt x="305957" y="428151"/>
                  <a:pt x="289545" y="422382"/>
                  <a:pt x="273603" y="414803"/>
                </a:cubicBezTo>
                <a:cubicBezTo>
                  <a:pt x="205470" y="382411"/>
                  <a:pt x="112663" y="318508"/>
                  <a:pt x="97751" y="240602"/>
                </a:cubicBezTo>
                <a:close/>
                <a:moveTo>
                  <a:pt x="679272" y="272423"/>
                </a:moveTo>
                <a:cubicBezTo>
                  <a:pt x="642196" y="330112"/>
                  <a:pt x="578834" y="375991"/>
                  <a:pt x="519235" y="408859"/>
                </a:cubicBezTo>
                <a:cubicBezTo>
                  <a:pt x="494932" y="421091"/>
                  <a:pt x="469342" y="429903"/>
                  <a:pt x="443226" y="435085"/>
                </a:cubicBezTo>
                <a:cubicBezTo>
                  <a:pt x="458599" y="399586"/>
                  <a:pt x="479012" y="367165"/>
                  <a:pt x="497822" y="332230"/>
                </a:cubicBezTo>
                <a:cubicBezTo>
                  <a:pt x="528349" y="275538"/>
                  <a:pt x="567437" y="217512"/>
                  <a:pt x="620494" y="178529"/>
                </a:cubicBezTo>
                <a:cubicBezTo>
                  <a:pt x="643753" y="161441"/>
                  <a:pt x="682306" y="142917"/>
                  <a:pt x="698736" y="177058"/>
                </a:cubicBezTo>
                <a:cubicBezTo>
                  <a:pt x="713183" y="207081"/>
                  <a:pt x="695553" y="247091"/>
                  <a:pt x="679272" y="272423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3164335" y="12191311"/>
            <a:ext cx="1496475" cy="2371369"/>
          </a:xfrm>
          <a:custGeom>
            <a:rect b="b" l="l" r="r" t="t"/>
            <a:pathLst>
              <a:path extrusionOk="0" h="2371369" w="1496475">
                <a:moveTo>
                  <a:pt x="489581" y="1698169"/>
                </a:moveTo>
                <a:cubicBezTo>
                  <a:pt x="589329" y="1698169"/>
                  <a:pt x="589158" y="1853202"/>
                  <a:pt x="489581" y="1853202"/>
                </a:cubicBezTo>
                <a:cubicBezTo>
                  <a:pt x="389832" y="1853202"/>
                  <a:pt x="389989" y="1698169"/>
                  <a:pt x="489581" y="1698169"/>
                </a:cubicBezTo>
                <a:close/>
                <a:moveTo>
                  <a:pt x="999761" y="546306"/>
                </a:moveTo>
                <a:cubicBezTo>
                  <a:pt x="1056333" y="536029"/>
                  <a:pt x="1122049" y="596110"/>
                  <a:pt x="1084045" y="660722"/>
                </a:cubicBezTo>
                <a:cubicBezTo>
                  <a:pt x="1006662" y="792291"/>
                  <a:pt x="958900" y="948521"/>
                  <a:pt x="906944" y="1091166"/>
                </a:cubicBezTo>
                <a:cubicBezTo>
                  <a:pt x="873391" y="1183257"/>
                  <a:pt x="841059" y="1275982"/>
                  <a:pt x="813511" y="1370071"/>
                </a:cubicBezTo>
                <a:cubicBezTo>
                  <a:pt x="797648" y="1424317"/>
                  <a:pt x="775406" y="1485230"/>
                  <a:pt x="781412" y="1530065"/>
                </a:cubicBezTo>
                <a:cubicBezTo>
                  <a:pt x="794629" y="1628790"/>
                  <a:pt x="639692" y="1627488"/>
                  <a:pt x="626645" y="1530065"/>
                </a:cubicBezTo>
                <a:cubicBezTo>
                  <a:pt x="618349" y="1468114"/>
                  <a:pt x="645387" y="1394118"/>
                  <a:pt x="662334" y="1335577"/>
                </a:cubicBezTo>
                <a:cubicBezTo>
                  <a:pt x="690238" y="1239161"/>
                  <a:pt x="723358" y="1144219"/>
                  <a:pt x="757703" y="1049944"/>
                </a:cubicBezTo>
                <a:cubicBezTo>
                  <a:pt x="814084" y="895119"/>
                  <a:pt x="866473" y="725167"/>
                  <a:pt x="950419" y="582473"/>
                </a:cubicBezTo>
                <a:cubicBezTo>
                  <a:pt x="963063" y="560974"/>
                  <a:pt x="980904" y="549731"/>
                  <a:pt x="999761" y="546306"/>
                </a:cubicBezTo>
                <a:close/>
                <a:moveTo>
                  <a:pt x="1035100" y="153273"/>
                </a:moveTo>
                <a:cubicBezTo>
                  <a:pt x="913084" y="161198"/>
                  <a:pt x="821292" y="276820"/>
                  <a:pt x="758862" y="374405"/>
                </a:cubicBezTo>
                <a:cubicBezTo>
                  <a:pt x="665352" y="520526"/>
                  <a:pt x="585290" y="677352"/>
                  <a:pt x="503959" y="830496"/>
                </a:cubicBezTo>
                <a:cubicBezTo>
                  <a:pt x="420028" y="988566"/>
                  <a:pt x="339333" y="1149319"/>
                  <a:pt x="269191" y="1314089"/>
                </a:cubicBezTo>
                <a:cubicBezTo>
                  <a:pt x="200752" y="1474857"/>
                  <a:pt x="140363" y="1649007"/>
                  <a:pt x="158982" y="1825729"/>
                </a:cubicBezTo>
                <a:cubicBezTo>
                  <a:pt x="187025" y="1977801"/>
                  <a:pt x="270739" y="2139112"/>
                  <a:pt x="422628" y="2197483"/>
                </a:cubicBezTo>
                <a:cubicBezTo>
                  <a:pt x="599079" y="2265279"/>
                  <a:pt x="758847" y="2158709"/>
                  <a:pt x="845734" y="2009505"/>
                </a:cubicBezTo>
                <a:cubicBezTo>
                  <a:pt x="1024197" y="1703083"/>
                  <a:pt x="1155997" y="1364474"/>
                  <a:pt x="1251397" y="1023526"/>
                </a:cubicBezTo>
                <a:cubicBezTo>
                  <a:pt x="1299313" y="852282"/>
                  <a:pt x="1354317" y="668006"/>
                  <a:pt x="1337385" y="488363"/>
                </a:cubicBezTo>
                <a:cubicBezTo>
                  <a:pt x="1324169" y="348073"/>
                  <a:pt x="1240346" y="186217"/>
                  <a:pt x="1089246" y="156837"/>
                </a:cubicBezTo>
                <a:cubicBezTo>
                  <a:pt x="1070579" y="153207"/>
                  <a:pt x="1052531" y="152141"/>
                  <a:pt x="1035100" y="153273"/>
                </a:cubicBezTo>
                <a:close/>
                <a:moveTo>
                  <a:pt x="1083276" y="1966"/>
                </a:moveTo>
                <a:cubicBezTo>
                  <a:pt x="1163318" y="10184"/>
                  <a:pt x="1241197" y="43989"/>
                  <a:pt x="1307236" y="99840"/>
                </a:cubicBezTo>
                <a:cubicBezTo>
                  <a:pt x="1637357" y="379025"/>
                  <a:pt x="1458059" y="899178"/>
                  <a:pt x="1347338" y="1241642"/>
                </a:cubicBezTo>
                <a:cubicBezTo>
                  <a:pt x="1279703" y="1450798"/>
                  <a:pt x="1197227" y="1655394"/>
                  <a:pt x="1101520" y="1853231"/>
                </a:cubicBezTo>
                <a:cubicBezTo>
                  <a:pt x="1017758" y="2026343"/>
                  <a:pt x="932250" y="2230071"/>
                  <a:pt x="750134" y="2319865"/>
                </a:cubicBezTo>
                <a:cubicBezTo>
                  <a:pt x="400078" y="2492481"/>
                  <a:pt x="67761" y="2203886"/>
                  <a:pt x="8283" y="1859418"/>
                </a:cubicBezTo>
                <a:cubicBezTo>
                  <a:pt x="7587" y="1855433"/>
                  <a:pt x="7277" y="1851573"/>
                  <a:pt x="7123" y="1847775"/>
                </a:cubicBezTo>
                <a:cubicBezTo>
                  <a:pt x="6442" y="1844875"/>
                  <a:pt x="5915" y="1841899"/>
                  <a:pt x="5513" y="1838813"/>
                </a:cubicBezTo>
                <a:cubicBezTo>
                  <a:pt x="-25580" y="1595179"/>
                  <a:pt x="80575" y="1352087"/>
                  <a:pt x="180247" y="1135878"/>
                </a:cubicBezTo>
                <a:cubicBezTo>
                  <a:pt x="285071" y="908509"/>
                  <a:pt x="403036" y="688261"/>
                  <a:pt x="524946" y="469725"/>
                </a:cubicBezTo>
                <a:cubicBezTo>
                  <a:pt x="609032" y="319020"/>
                  <a:pt x="695206" y="151685"/>
                  <a:pt x="846338" y="57610"/>
                </a:cubicBezTo>
                <a:cubicBezTo>
                  <a:pt x="921029" y="11115"/>
                  <a:pt x="1003234" y="-6253"/>
                  <a:pt x="1083276" y="1966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-605660" y="11322156"/>
            <a:ext cx="1795589" cy="1379542"/>
          </a:xfrm>
          <a:custGeom>
            <a:rect b="b" l="l" r="r" t="t"/>
            <a:pathLst>
              <a:path extrusionOk="0" h="1379542" w="1795589">
                <a:moveTo>
                  <a:pt x="832373" y="754896"/>
                </a:moveTo>
                <a:cubicBezTo>
                  <a:pt x="892232" y="747039"/>
                  <a:pt x="956589" y="805553"/>
                  <a:pt x="911859" y="865526"/>
                </a:cubicBezTo>
                <a:cubicBezTo>
                  <a:pt x="827960" y="978016"/>
                  <a:pt x="700745" y="1045350"/>
                  <a:pt x="558567" y="1035298"/>
                </a:cubicBezTo>
                <a:cubicBezTo>
                  <a:pt x="459611" y="1028301"/>
                  <a:pt x="459173" y="873237"/>
                  <a:pt x="558567" y="880265"/>
                </a:cubicBezTo>
                <a:cubicBezTo>
                  <a:pt x="642672" y="886211"/>
                  <a:pt x="726323" y="856861"/>
                  <a:pt x="778219" y="787281"/>
                </a:cubicBezTo>
                <a:cubicBezTo>
                  <a:pt x="792966" y="767509"/>
                  <a:pt x="812420" y="757515"/>
                  <a:pt x="832373" y="754896"/>
                </a:cubicBezTo>
                <a:close/>
                <a:moveTo>
                  <a:pt x="1328184" y="440155"/>
                </a:moveTo>
                <a:cubicBezTo>
                  <a:pt x="1376957" y="437415"/>
                  <a:pt x="1427774" y="475464"/>
                  <a:pt x="1407616" y="534605"/>
                </a:cubicBezTo>
                <a:cubicBezTo>
                  <a:pt x="1364651" y="660656"/>
                  <a:pt x="1257769" y="715018"/>
                  <a:pt x="1129749" y="718485"/>
                </a:cubicBezTo>
                <a:cubicBezTo>
                  <a:pt x="1029955" y="721187"/>
                  <a:pt x="1030351" y="566142"/>
                  <a:pt x="1129749" y="563452"/>
                </a:cubicBezTo>
                <a:cubicBezTo>
                  <a:pt x="1161764" y="562584"/>
                  <a:pt x="1195195" y="558966"/>
                  <a:pt x="1221430" y="542471"/>
                </a:cubicBezTo>
                <a:cubicBezTo>
                  <a:pt x="1239939" y="530829"/>
                  <a:pt x="1250835" y="515529"/>
                  <a:pt x="1258372" y="493390"/>
                </a:cubicBezTo>
                <a:cubicBezTo>
                  <a:pt x="1270392" y="458125"/>
                  <a:pt x="1298920" y="441798"/>
                  <a:pt x="1328184" y="440155"/>
                </a:cubicBezTo>
                <a:close/>
                <a:moveTo>
                  <a:pt x="1437643" y="156837"/>
                </a:moveTo>
                <a:cubicBezTo>
                  <a:pt x="1398928" y="160370"/>
                  <a:pt x="1360221" y="174702"/>
                  <a:pt x="1325015" y="190576"/>
                </a:cubicBezTo>
                <a:cubicBezTo>
                  <a:pt x="1082095" y="300117"/>
                  <a:pt x="869027" y="460864"/>
                  <a:pt x="645794" y="603410"/>
                </a:cubicBezTo>
                <a:cubicBezTo>
                  <a:pt x="538000" y="672242"/>
                  <a:pt x="424958" y="732375"/>
                  <a:pt x="317036" y="801005"/>
                </a:cubicBezTo>
                <a:cubicBezTo>
                  <a:pt x="270368" y="830683"/>
                  <a:pt x="192251" y="867930"/>
                  <a:pt x="163700" y="917583"/>
                </a:cubicBezTo>
                <a:cubicBezTo>
                  <a:pt x="132090" y="972555"/>
                  <a:pt x="184391" y="1043044"/>
                  <a:pt x="214227" y="1086767"/>
                </a:cubicBezTo>
                <a:cubicBezTo>
                  <a:pt x="412652" y="1351072"/>
                  <a:pt x="708589" y="1158696"/>
                  <a:pt x="937393" y="1050490"/>
                </a:cubicBezTo>
                <a:cubicBezTo>
                  <a:pt x="1157205" y="946539"/>
                  <a:pt x="1418046" y="861115"/>
                  <a:pt x="1564318" y="652987"/>
                </a:cubicBezTo>
                <a:cubicBezTo>
                  <a:pt x="1631533" y="557341"/>
                  <a:pt x="1665289" y="436079"/>
                  <a:pt x="1633637" y="321014"/>
                </a:cubicBezTo>
                <a:cubicBezTo>
                  <a:pt x="1617665" y="262889"/>
                  <a:pt x="1581790" y="201105"/>
                  <a:pt x="1526353" y="172547"/>
                </a:cubicBezTo>
                <a:cubicBezTo>
                  <a:pt x="1510079" y="164163"/>
                  <a:pt x="1493270" y="159334"/>
                  <a:pt x="1476233" y="157247"/>
                </a:cubicBezTo>
                <a:cubicBezTo>
                  <a:pt x="1463455" y="155682"/>
                  <a:pt x="1450549" y="155660"/>
                  <a:pt x="1437643" y="156837"/>
                </a:cubicBezTo>
                <a:close/>
                <a:moveTo>
                  <a:pt x="1479513" y="802"/>
                </a:moveTo>
                <a:cubicBezTo>
                  <a:pt x="1499980" y="2266"/>
                  <a:pt x="1520464" y="5780"/>
                  <a:pt x="1540901" y="11704"/>
                </a:cubicBezTo>
                <a:cubicBezTo>
                  <a:pt x="1859120" y="103948"/>
                  <a:pt x="1845392" y="532785"/>
                  <a:pt x="1683753" y="750930"/>
                </a:cubicBezTo>
                <a:cubicBezTo>
                  <a:pt x="1486918" y="1016581"/>
                  <a:pt x="1145276" y="1119883"/>
                  <a:pt x="860920" y="1261370"/>
                </a:cubicBezTo>
                <a:cubicBezTo>
                  <a:pt x="722013" y="1330468"/>
                  <a:pt x="570797" y="1395876"/>
                  <a:pt x="412195" y="1375892"/>
                </a:cubicBezTo>
                <a:cubicBezTo>
                  <a:pt x="275057" y="1358607"/>
                  <a:pt x="169296" y="1279866"/>
                  <a:pt x="86962" y="1173213"/>
                </a:cubicBezTo>
                <a:cubicBezTo>
                  <a:pt x="84752" y="1170662"/>
                  <a:pt x="82606" y="1167972"/>
                  <a:pt x="80588" y="1165014"/>
                </a:cubicBezTo>
                <a:cubicBezTo>
                  <a:pt x="78604" y="1162373"/>
                  <a:pt x="76862" y="1159736"/>
                  <a:pt x="75296" y="1157106"/>
                </a:cubicBezTo>
                <a:cubicBezTo>
                  <a:pt x="28870" y="1087496"/>
                  <a:pt x="-9296" y="1008235"/>
                  <a:pt x="2002" y="922448"/>
                </a:cubicBezTo>
                <a:cubicBezTo>
                  <a:pt x="13132" y="837926"/>
                  <a:pt x="70741" y="784764"/>
                  <a:pt x="136140" y="736739"/>
                </a:cubicBezTo>
                <a:cubicBezTo>
                  <a:pt x="291127" y="622924"/>
                  <a:pt x="466076" y="540362"/>
                  <a:pt x="624638" y="431998"/>
                </a:cubicBezTo>
                <a:cubicBezTo>
                  <a:pt x="771461" y="331655"/>
                  <a:pt x="918564" y="233823"/>
                  <a:pt x="1074118" y="147289"/>
                </a:cubicBezTo>
                <a:cubicBezTo>
                  <a:pt x="1193820" y="80701"/>
                  <a:pt x="1336247" y="-9450"/>
                  <a:pt x="1479513" y="802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1620466" y="11030452"/>
            <a:ext cx="1135574" cy="2131865"/>
          </a:xfrm>
          <a:custGeom>
            <a:rect b="b" l="l" r="r" t="t"/>
            <a:pathLst>
              <a:path extrusionOk="0" h="2131865" w="1135574">
                <a:moveTo>
                  <a:pt x="530718" y="962922"/>
                </a:moveTo>
                <a:cubicBezTo>
                  <a:pt x="569422" y="962825"/>
                  <a:pt x="605394" y="987383"/>
                  <a:pt x="599908" y="1036890"/>
                </a:cubicBezTo>
                <a:cubicBezTo>
                  <a:pt x="589955" y="1126767"/>
                  <a:pt x="609472" y="1223408"/>
                  <a:pt x="625520" y="1311552"/>
                </a:cubicBezTo>
                <a:cubicBezTo>
                  <a:pt x="641787" y="1400854"/>
                  <a:pt x="660329" y="1549888"/>
                  <a:pt x="761284" y="1581277"/>
                </a:cubicBezTo>
                <a:cubicBezTo>
                  <a:pt x="856265" y="1610811"/>
                  <a:pt x="815483" y="1760417"/>
                  <a:pt x="720147" y="1730774"/>
                </a:cubicBezTo>
                <a:cubicBezTo>
                  <a:pt x="575129" y="1685690"/>
                  <a:pt x="515729" y="1543952"/>
                  <a:pt x="486741" y="1406346"/>
                </a:cubicBezTo>
                <a:cubicBezTo>
                  <a:pt x="462209" y="1289929"/>
                  <a:pt x="431906" y="1156377"/>
                  <a:pt x="445138" y="1036890"/>
                </a:cubicBezTo>
                <a:cubicBezTo>
                  <a:pt x="450579" y="987774"/>
                  <a:pt x="492014" y="963020"/>
                  <a:pt x="530718" y="962922"/>
                </a:cubicBezTo>
                <a:close/>
                <a:moveTo>
                  <a:pt x="483799" y="527800"/>
                </a:moveTo>
                <a:cubicBezTo>
                  <a:pt x="583546" y="527800"/>
                  <a:pt x="583391" y="682833"/>
                  <a:pt x="483799" y="682833"/>
                </a:cubicBezTo>
                <a:cubicBezTo>
                  <a:pt x="384050" y="682833"/>
                  <a:pt x="384220" y="527800"/>
                  <a:pt x="483799" y="527800"/>
                </a:cubicBezTo>
                <a:close/>
                <a:moveTo>
                  <a:pt x="528420" y="157296"/>
                </a:moveTo>
                <a:cubicBezTo>
                  <a:pt x="447986" y="147680"/>
                  <a:pt x="371702" y="168102"/>
                  <a:pt x="294565" y="187567"/>
                </a:cubicBezTo>
                <a:cubicBezTo>
                  <a:pt x="267464" y="194411"/>
                  <a:pt x="233927" y="195679"/>
                  <a:pt x="208360" y="206983"/>
                </a:cubicBezTo>
                <a:cubicBezTo>
                  <a:pt x="177267" y="220737"/>
                  <a:pt x="175393" y="241074"/>
                  <a:pt x="171246" y="270637"/>
                </a:cubicBezTo>
                <a:cubicBezTo>
                  <a:pt x="170937" y="274091"/>
                  <a:pt x="170471" y="277600"/>
                  <a:pt x="169698" y="281210"/>
                </a:cubicBezTo>
                <a:cubicBezTo>
                  <a:pt x="129736" y="468738"/>
                  <a:pt x="170193" y="646807"/>
                  <a:pt x="199491" y="832607"/>
                </a:cubicBezTo>
                <a:cubicBezTo>
                  <a:pt x="227799" y="1012171"/>
                  <a:pt x="254712" y="1192361"/>
                  <a:pt x="276999" y="1372787"/>
                </a:cubicBezTo>
                <a:cubicBezTo>
                  <a:pt x="291592" y="1490842"/>
                  <a:pt x="293822" y="1612329"/>
                  <a:pt x="331431" y="1726232"/>
                </a:cubicBezTo>
                <a:cubicBezTo>
                  <a:pt x="376004" y="1861202"/>
                  <a:pt x="481369" y="1942363"/>
                  <a:pt x="620105" y="1966299"/>
                </a:cubicBezTo>
                <a:cubicBezTo>
                  <a:pt x="736722" y="1986424"/>
                  <a:pt x="886568" y="2001120"/>
                  <a:pt x="944143" y="1875140"/>
                </a:cubicBezTo>
                <a:cubicBezTo>
                  <a:pt x="1002814" y="1746789"/>
                  <a:pt x="982493" y="1569709"/>
                  <a:pt x="975498" y="1433089"/>
                </a:cubicBezTo>
                <a:cubicBezTo>
                  <a:pt x="958629" y="1103519"/>
                  <a:pt x="888194" y="778715"/>
                  <a:pt x="794635" y="463043"/>
                </a:cubicBezTo>
                <a:cubicBezTo>
                  <a:pt x="750728" y="314888"/>
                  <a:pt x="701264" y="177961"/>
                  <a:pt x="528420" y="157296"/>
                </a:cubicBezTo>
                <a:close/>
                <a:moveTo>
                  <a:pt x="482439" y="1"/>
                </a:moveTo>
                <a:cubicBezTo>
                  <a:pt x="682058" y="380"/>
                  <a:pt x="832322" y="107588"/>
                  <a:pt x="902571" y="292885"/>
                </a:cubicBezTo>
                <a:cubicBezTo>
                  <a:pt x="973162" y="479042"/>
                  <a:pt x="1018399" y="680496"/>
                  <a:pt x="1057664" y="875302"/>
                </a:cubicBezTo>
                <a:cubicBezTo>
                  <a:pt x="1099483" y="1082786"/>
                  <a:pt x="1127433" y="1294169"/>
                  <a:pt x="1133161" y="1505896"/>
                </a:cubicBezTo>
                <a:lnTo>
                  <a:pt x="1133161" y="1505894"/>
                </a:lnTo>
                <a:cubicBezTo>
                  <a:pt x="1137665" y="1672915"/>
                  <a:pt x="1147074" y="1872830"/>
                  <a:pt x="1040052" y="2012857"/>
                </a:cubicBezTo>
                <a:cubicBezTo>
                  <a:pt x="940210" y="2143441"/>
                  <a:pt x="774314" y="2141364"/>
                  <a:pt x="624840" y="2122527"/>
                </a:cubicBezTo>
                <a:cubicBezTo>
                  <a:pt x="462581" y="2102094"/>
                  <a:pt x="314220" y="2024732"/>
                  <a:pt x="230816" y="1879543"/>
                </a:cubicBezTo>
                <a:cubicBezTo>
                  <a:pt x="153510" y="1744974"/>
                  <a:pt x="144657" y="1585880"/>
                  <a:pt x="129149" y="1435079"/>
                </a:cubicBezTo>
                <a:cubicBezTo>
                  <a:pt x="108286" y="1232271"/>
                  <a:pt x="75521" y="1029665"/>
                  <a:pt x="43020" y="828437"/>
                </a:cubicBezTo>
                <a:cubicBezTo>
                  <a:pt x="10674" y="628146"/>
                  <a:pt x="-22540" y="441735"/>
                  <a:pt x="20455" y="239997"/>
                </a:cubicBezTo>
                <a:cubicBezTo>
                  <a:pt x="36520" y="139820"/>
                  <a:pt x="76156" y="80860"/>
                  <a:pt x="178318" y="54818"/>
                </a:cubicBezTo>
                <a:cubicBezTo>
                  <a:pt x="276983" y="29666"/>
                  <a:pt x="379827" y="-196"/>
                  <a:pt x="482439" y="1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283366" y="692494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727703" y="2602462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3804471" y="1690982"/>
            <a:ext cx="527716" cy="540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3143477" y="3996464"/>
            <a:ext cx="246268" cy="252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6043267" y="13277269"/>
            <a:ext cx="862203" cy="882273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259213" y="10263882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118392" y="11903519"/>
            <a:ext cx="246268" cy="252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4" name="Google Shape;104;p3"/>
          <p:cNvSpPr/>
          <p:nvPr/>
        </p:nvSpPr>
        <p:spPr>
          <a:xfrm rot="-413090">
            <a:off x="19089568" y="9768851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2B6B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5" name="Google Shape;105;p3"/>
          <p:cNvSpPr/>
          <p:nvPr/>
        </p:nvSpPr>
        <p:spPr>
          <a:xfrm flipH="1" rot="821715">
            <a:off x="22013406" y="10685412"/>
            <a:ext cx="1658232" cy="3109282"/>
          </a:xfrm>
          <a:custGeom>
            <a:rect b="b" l="l" r="r" t="t"/>
            <a:pathLst>
              <a:path extrusionOk="0" h="2138092" w="1140280">
                <a:moveTo>
                  <a:pt x="1132161" y="619129"/>
                </a:moveTo>
                <a:cubicBezTo>
                  <a:pt x="1155306" y="517055"/>
                  <a:pt x="1131341" y="394384"/>
                  <a:pt x="1029491" y="343839"/>
                </a:cubicBezTo>
                <a:cubicBezTo>
                  <a:pt x="915374" y="287209"/>
                  <a:pt x="820250" y="374836"/>
                  <a:pt x="773942" y="472826"/>
                </a:cubicBezTo>
                <a:cubicBezTo>
                  <a:pt x="731800" y="562002"/>
                  <a:pt x="693056" y="653002"/>
                  <a:pt x="654206" y="743893"/>
                </a:cubicBezTo>
                <a:cubicBezTo>
                  <a:pt x="653224" y="730821"/>
                  <a:pt x="652395" y="717729"/>
                  <a:pt x="651300" y="704671"/>
                </a:cubicBezTo>
                <a:cubicBezTo>
                  <a:pt x="635012" y="510519"/>
                  <a:pt x="603597" y="295957"/>
                  <a:pt x="481538" y="136602"/>
                </a:cubicBezTo>
                <a:cubicBezTo>
                  <a:pt x="428826" y="67782"/>
                  <a:pt x="348288" y="-7670"/>
                  <a:pt x="254352" y="628"/>
                </a:cubicBezTo>
                <a:cubicBezTo>
                  <a:pt x="163757" y="8632"/>
                  <a:pt x="120595" y="99548"/>
                  <a:pt x="137280" y="181386"/>
                </a:cubicBezTo>
                <a:cubicBezTo>
                  <a:pt x="158334" y="284642"/>
                  <a:pt x="248603" y="384014"/>
                  <a:pt x="316573" y="461087"/>
                </a:cubicBezTo>
                <a:cubicBezTo>
                  <a:pt x="387187" y="541161"/>
                  <a:pt x="467362" y="611696"/>
                  <a:pt x="553947" y="674076"/>
                </a:cubicBezTo>
                <a:cubicBezTo>
                  <a:pt x="556231" y="699544"/>
                  <a:pt x="558103" y="724979"/>
                  <a:pt x="559681" y="750310"/>
                </a:cubicBezTo>
                <a:cubicBezTo>
                  <a:pt x="534235" y="713759"/>
                  <a:pt x="506791" y="678574"/>
                  <a:pt x="475386" y="645758"/>
                </a:cubicBezTo>
                <a:cubicBezTo>
                  <a:pt x="403609" y="570756"/>
                  <a:pt x="302379" y="492187"/>
                  <a:pt x="192100" y="503786"/>
                </a:cubicBezTo>
                <a:cubicBezTo>
                  <a:pt x="86467" y="514894"/>
                  <a:pt x="7574" y="619262"/>
                  <a:pt x="52897" y="721212"/>
                </a:cubicBezTo>
                <a:cubicBezTo>
                  <a:pt x="98700" y="824242"/>
                  <a:pt x="210062" y="903443"/>
                  <a:pt x="310754" y="946833"/>
                </a:cubicBezTo>
                <a:cubicBezTo>
                  <a:pt x="392444" y="982034"/>
                  <a:pt x="480835" y="998335"/>
                  <a:pt x="569100" y="997159"/>
                </a:cubicBezTo>
                <a:cubicBezTo>
                  <a:pt x="570407" y="1076150"/>
                  <a:pt x="570053" y="1155169"/>
                  <a:pt x="568123" y="1234160"/>
                </a:cubicBezTo>
                <a:cubicBezTo>
                  <a:pt x="565950" y="1229921"/>
                  <a:pt x="563711" y="1225720"/>
                  <a:pt x="561366" y="1221567"/>
                </a:cubicBezTo>
                <a:cubicBezTo>
                  <a:pt x="499242" y="1111634"/>
                  <a:pt x="399580" y="996505"/>
                  <a:pt x="267839" y="977160"/>
                </a:cubicBezTo>
                <a:cubicBezTo>
                  <a:pt x="156274" y="960774"/>
                  <a:pt x="-4748" y="1021843"/>
                  <a:pt x="107" y="1156269"/>
                </a:cubicBezTo>
                <a:cubicBezTo>
                  <a:pt x="2381" y="1219234"/>
                  <a:pt x="55536" y="1279221"/>
                  <a:pt x="98233" y="1321505"/>
                </a:cubicBezTo>
                <a:cubicBezTo>
                  <a:pt x="144163" y="1366983"/>
                  <a:pt x="198251" y="1405549"/>
                  <a:pt x="255185" y="1436159"/>
                </a:cubicBezTo>
                <a:cubicBezTo>
                  <a:pt x="346084" y="1485033"/>
                  <a:pt x="449983" y="1511423"/>
                  <a:pt x="554616" y="1514306"/>
                </a:cubicBezTo>
                <a:cubicBezTo>
                  <a:pt x="540909" y="1703390"/>
                  <a:pt x="517947" y="1891669"/>
                  <a:pt x="485893" y="2078591"/>
                </a:cubicBezTo>
                <a:cubicBezTo>
                  <a:pt x="475658" y="2138285"/>
                  <a:pt x="567431" y="2163926"/>
                  <a:pt x="577741" y="2103796"/>
                </a:cubicBezTo>
                <a:cubicBezTo>
                  <a:pt x="611297" y="1908112"/>
                  <a:pt x="636599" y="1709564"/>
                  <a:pt x="651681" y="1510143"/>
                </a:cubicBezTo>
                <a:cubicBezTo>
                  <a:pt x="750065" y="1498973"/>
                  <a:pt x="845716" y="1466457"/>
                  <a:pt x="928205" y="1411495"/>
                </a:cubicBezTo>
                <a:cubicBezTo>
                  <a:pt x="1031158" y="1342897"/>
                  <a:pt x="1102271" y="1231353"/>
                  <a:pt x="1094870" y="1104560"/>
                </a:cubicBezTo>
                <a:cubicBezTo>
                  <a:pt x="1091041" y="1039101"/>
                  <a:pt x="1070029" y="978033"/>
                  <a:pt x="1007812" y="947316"/>
                </a:cubicBezTo>
                <a:cubicBezTo>
                  <a:pt x="956872" y="922169"/>
                  <a:pt x="900551" y="913039"/>
                  <a:pt x="847431" y="935844"/>
                </a:cubicBezTo>
                <a:cubicBezTo>
                  <a:pt x="750279" y="977549"/>
                  <a:pt x="702658" y="1091341"/>
                  <a:pt x="668130" y="1183418"/>
                </a:cubicBezTo>
                <a:cubicBezTo>
                  <a:pt x="667617" y="1184793"/>
                  <a:pt x="667155" y="1186187"/>
                  <a:pt x="666643" y="1187552"/>
                </a:cubicBezTo>
                <a:cubicBezTo>
                  <a:pt x="667753" y="1121259"/>
                  <a:pt x="667637" y="1054994"/>
                  <a:pt x="666139" y="988815"/>
                </a:cubicBezTo>
                <a:cubicBezTo>
                  <a:pt x="773717" y="971641"/>
                  <a:pt x="877284" y="928541"/>
                  <a:pt x="964016" y="861803"/>
                </a:cubicBezTo>
                <a:cubicBezTo>
                  <a:pt x="1042969" y="801055"/>
                  <a:pt x="1109796" y="717791"/>
                  <a:pt x="1132161" y="619129"/>
                </a:cubicBezTo>
                <a:close/>
                <a:moveTo>
                  <a:pt x="160529" y="1249446"/>
                </a:moveTo>
                <a:cubicBezTo>
                  <a:pt x="130530" y="1218874"/>
                  <a:pt x="77797" y="1167497"/>
                  <a:pt x="104857" y="1123080"/>
                </a:cubicBezTo>
                <a:cubicBezTo>
                  <a:pt x="130705" y="1080645"/>
                  <a:pt x="188774" y="1066288"/>
                  <a:pt x="235090" y="1068545"/>
                </a:cubicBezTo>
                <a:cubicBezTo>
                  <a:pt x="352488" y="1074263"/>
                  <a:pt x="449525" y="1198533"/>
                  <a:pt x="493480" y="1297276"/>
                </a:cubicBezTo>
                <a:cubicBezTo>
                  <a:pt x="510401" y="1335283"/>
                  <a:pt x="520419" y="1378239"/>
                  <a:pt x="529913" y="1420494"/>
                </a:cubicBezTo>
                <a:cubicBezTo>
                  <a:pt x="492557" y="1418237"/>
                  <a:pt x="456205" y="1412595"/>
                  <a:pt x="422379" y="1403065"/>
                </a:cubicBezTo>
                <a:cubicBezTo>
                  <a:pt x="325117" y="1375641"/>
                  <a:pt x="231255" y="1321514"/>
                  <a:pt x="160529" y="1249446"/>
                </a:cubicBezTo>
                <a:close/>
                <a:moveTo>
                  <a:pt x="808725" y="1103394"/>
                </a:moveTo>
                <a:cubicBezTo>
                  <a:pt x="841437" y="1047778"/>
                  <a:pt x="910055" y="975520"/>
                  <a:pt x="978037" y="1039499"/>
                </a:cubicBezTo>
                <a:cubicBezTo>
                  <a:pt x="1013746" y="1073106"/>
                  <a:pt x="1002259" y="1150390"/>
                  <a:pt x="988905" y="1191801"/>
                </a:cubicBezTo>
                <a:cubicBezTo>
                  <a:pt x="973893" y="1238370"/>
                  <a:pt x="945438" y="1277372"/>
                  <a:pt x="908127" y="1308750"/>
                </a:cubicBezTo>
                <a:cubicBezTo>
                  <a:pt x="850437" y="1357264"/>
                  <a:pt x="775121" y="1390225"/>
                  <a:pt x="695555" y="1407522"/>
                </a:cubicBezTo>
                <a:cubicBezTo>
                  <a:pt x="722229" y="1303449"/>
                  <a:pt x="754882" y="1194939"/>
                  <a:pt x="808726" y="1103394"/>
                </a:cubicBezTo>
                <a:close/>
                <a:moveTo>
                  <a:pt x="268194" y="240642"/>
                </a:moveTo>
                <a:cubicBezTo>
                  <a:pt x="247861" y="208744"/>
                  <a:pt x="221072" y="168702"/>
                  <a:pt x="229879" y="129000"/>
                </a:cubicBezTo>
                <a:cubicBezTo>
                  <a:pt x="241978" y="74453"/>
                  <a:pt x="301046" y="97996"/>
                  <a:pt x="333199" y="120634"/>
                </a:cubicBezTo>
                <a:cubicBezTo>
                  <a:pt x="395986" y="164841"/>
                  <a:pt x="439808" y="235418"/>
                  <a:pt x="470055" y="304406"/>
                </a:cubicBezTo>
                <a:cubicBezTo>
                  <a:pt x="503134" y="379855"/>
                  <a:pt x="523867" y="460350"/>
                  <a:pt x="537504" y="542435"/>
                </a:cubicBezTo>
                <a:cubicBezTo>
                  <a:pt x="432810" y="456470"/>
                  <a:pt x="340880" y="354670"/>
                  <a:pt x="268194" y="240642"/>
                </a:cubicBezTo>
                <a:close/>
                <a:moveTo>
                  <a:pt x="230234" y="788336"/>
                </a:moveTo>
                <a:cubicBezTo>
                  <a:pt x="198787" y="762149"/>
                  <a:pt x="165835" y="730156"/>
                  <a:pt x="145836" y="694181"/>
                </a:cubicBezTo>
                <a:cubicBezTo>
                  <a:pt x="121126" y="649729"/>
                  <a:pt x="147042" y="607182"/>
                  <a:pt x="196374" y="598169"/>
                </a:cubicBezTo>
                <a:cubicBezTo>
                  <a:pt x="284311" y="582105"/>
                  <a:pt x="375878" y="675412"/>
                  <a:pt x="427909" y="734489"/>
                </a:cubicBezTo>
                <a:cubicBezTo>
                  <a:pt x="474251" y="787107"/>
                  <a:pt x="509516" y="844603"/>
                  <a:pt x="545098" y="903711"/>
                </a:cubicBezTo>
                <a:cubicBezTo>
                  <a:pt x="518043" y="903038"/>
                  <a:pt x="491215" y="900574"/>
                  <a:pt x="465047" y="895746"/>
                </a:cubicBezTo>
                <a:cubicBezTo>
                  <a:pt x="379924" y="880045"/>
                  <a:pt x="296864" y="843821"/>
                  <a:pt x="230234" y="788336"/>
                </a:cubicBezTo>
                <a:close/>
                <a:moveTo>
                  <a:pt x="695678" y="887213"/>
                </a:moveTo>
                <a:cubicBezTo>
                  <a:pt x="727547" y="815493"/>
                  <a:pt x="759294" y="743719"/>
                  <a:pt x="790620" y="671762"/>
                </a:cubicBezTo>
                <a:cubicBezTo>
                  <a:pt x="821771" y="600207"/>
                  <a:pt x="847070" y="498834"/>
                  <a:pt x="905779" y="443436"/>
                </a:cubicBezTo>
                <a:cubicBezTo>
                  <a:pt x="982504" y="371039"/>
                  <a:pt x="1047988" y="480860"/>
                  <a:pt x="1045693" y="551510"/>
                </a:cubicBezTo>
                <a:cubicBezTo>
                  <a:pt x="1043149" y="629957"/>
                  <a:pt x="1000249" y="700091"/>
                  <a:pt x="945014" y="753534"/>
                </a:cubicBezTo>
                <a:cubicBezTo>
                  <a:pt x="877886" y="818488"/>
                  <a:pt x="789414" y="864253"/>
                  <a:pt x="695678" y="887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6" name="Google Shape;106;p3"/>
          <p:cNvSpPr/>
          <p:nvPr/>
        </p:nvSpPr>
        <p:spPr>
          <a:xfrm rot="-1132922">
            <a:off x="20060722" y="11611125"/>
            <a:ext cx="2335932" cy="4784603"/>
          </a:xfrm>
          <a:custGeom>
            <a:rect b="b" l="l" r="r" t="t"/>
            <a:pathLst>
              <a:path extrusionOk="0" h="2097747" w="1024159">
                <a:moveTo>
                  <a:pt x="967346" y="53436"/>
                </a:moveTo>
                <a:cubicBezTo>
                  <a:pt x="957823" y="45139"/>
                  <a:pt x="946800" y="44662"/>
                  <a:pt x="937561" y="48449"/>
                </a:cubicBezTo>
                <a:cubicBezTo>
                  <a:pt x="934258" y="43820"/>
                  <a:pt x="929110" y="40227"/>
                  <a:pt x="921594" y="38815"/>
                </a:cubicBezTo>
                <a:cubicBezTo>
                  <a:pt x="866650" y="28490"/>
                  <a:pt x="821179" y="61964"/>
                  <a:pt x="804995" y="114563"/>
                </a:cubicBezTo>
                <a:cubicBezTo>
                  <a:pt x="791682" y="157834"/>
                  <a:pt x="802803" y="191118"/>
                  <a:pt x="830446" y="213244"/>
                </a:cubicBezTo>
                <a:cubicBezTo>
                  <a:pt x="757645" y="348866"/>
                  <a:pt x="680541" y="482020"/>
                  <a:pt x="599284" y="612650"/>
                </a:cubicBezTo>
                <a:cubicBezTo>
                  <a:pt x="600791" y="477816"/>
                  <a:pt x="598409" y="342995"/>
                  <a:pt x="592020" y="208258"/>
                </a:cubicBezTo>
                <a:cubicBezTo>
                  <a:pt x="592007" y="207998"/>
                  <a:pt x="591932" y="207790"/>
                  <a:pt x="591913" y="207535"/>
                </a:cubicBezTo>
                <a:cubicBezTo>
                  <a:pt x="646184" y="204697"/>
                  <a:pt x="699322" y="163315"/>
                  <a:pt x="697958" y="105151"/>
                </a:cubicBezTo>
                <a:cubicBezTo>
                  <a:pt x="696345" y="36356"/>
                  <a:pt x="630005" y="3276"/>
                  <a:pt x="569983" y="49"/>
                </a:cubicBezTo>
                <a:cubicBezTo>
                  <a:pt x="560531" y="-460"/>
                  <a:pt x="553598" y="3040"/>
                  <a:pt x="549062" y="8471"/>
                </a:cubicBezTo>
                <a:cubicBezTo>
                  <a:pt x="487388" y="-5396"/>
                  <a:pt x="456731" y="56945"/>
                  <a:pt x="458386" y="111073"/>
                </a:cubicBezTo>
                <a:cubicBezTo>
                  <a:pt x="459823" y="158088"/>
                  <a:pt x="494579" y="187891"/>
                  <a:pt x="536055" y="200609"/>
                </a:cubicBezTo>
                <a:cubicBezTo>
                  <a:pt x="535564" y="202970"/>
                  <a:pt x="535263" y="205470"/>
                  <a:pt x="535394" y="208258"/>
                </a:cubicBezTo>
                <a:cubicBezTo>
                  <a:pt x="542587" y="359912"/>
                  <a:pt x="544763" y="511678"/>
                  <a:pt x="541949" y="663453"/>
                </a:cubicBezTo>
                <a:cubicBezTo>
                  <a:pt x="431435" y="545143"/>
                  <a:pt x="320923" y="426832"/>
                  <a:pt x="210413" y="308521"/>
                </a:cubicBezTo>
                <a:cubicBezTo>
                  <a:pt x="239113" y="273284"/>
                  <a:pt x="249648" y="217600"/>
                  <a:pt x="218494" y="183784"/>
                </a:cubicBezTo>
                <a:cubicBezTo>
                  <a:pt x="175181" y="136768"/>
                  <a:pt x="108922" y="112581"/>
                  <a:pt x="54225" y="155116"/>
                </a:cubicBezTo>
                <a:cubicBezTo>
                  <a:pt x="10300" y="189275"/>
                  <a:pt x="-23163" y="274640"/>
                  <a:pt x="20251" y="321512"/>
                </a:cubicBezTo>
                <a:cubicBezTo>
                  <a:pt x="55568" y="359644"/>
                  <a:pt x="122152" y="369566"/>
                  <a:pt x="168243" y="346472"/>
                </a:cubicBezTo>
                <a:cubicBezTo>
                  <a:pt x="290293" y="477135"/>
                  <a:pt x="412345" y="607794"/>
                  <a:pt x="534394" y="738457"/>
                </a:cubicBezTo>
                <a:cubicBezTo>
                  <a:pt x="512339" y="1182052"/>
                  <a:pt x="500777" y="1626118"/>
                  <a:pt x="499827" y="2070269"/>
                </a:cubicBezTo>
                <a:cubicBezTo>
                  <a:pt x="499749" y="2106878"/>
                  <a:pt x="556375" y="2106935"/>
                  <a:pt x="556453" y="2070269"/>
                </a:cubicBezTo>
                <a:cubicBezTo>
                  <a:pt x="557402" y="1627255"/>
                  <a:pt x="568914" y="1184346"/>
                  <a:pt x="590858" y="741883"/>
                </a:cubicBezTo>
                <a:cubicBezTo>
                  <a:pt x="594549" y="737503"/>
                  <a:pt x="596990" y="731743"/>
                  <a:pt x="597188" y="724484"/>
                </a:cubicBezTo>
                <a:cubicBezTo>
                  <a:pt x="597208" y="723701"/>
                  <a:pt x="597220" y="722919"/>
                  <a:pt x="597241" y="722137"/>
                </a:cubicBezTo>
                <a:cubicBezTo>
                  <a:pt x="698087" y="564671"/>
                  <a:pt x="792804" y="403446"/>
                  <a:pt x="881183" y="238587"/>
                </a:cubicBezTo>
                <a:cubicBezTo>
                  <a:pt x="881381" y="238217"/>
                  <a:pt x="881456" y="237855"/>
                  <a:pt x="881638" y="237490"/>
                </a:cubicBezTo>
                <a:cubicBezTo>
                  <a:pt x="931416" y="251111"/>
                  <a:pt x="990053" y="251509"/>
                  <a:pt x="1015214" y="197678"/>
                </a:cubicBezTo>
                <a:cubicBezTo>
                  <a:pt x="1040601" y="143375"/>
                  <a:pt x="1007956" y="88826"/>
                  <a:pt x="967346" y="53436"/>
                </a:cubicBezTo>
                <a:close/>
                <a:moveTo>
                  <a:pt x="69216" y="288488"/>
                </a:moveTo>
                <a:cubicBezTo>
                  <a:pt x="40746" y="268107"/>
                  <a:pt x="67690" y="216577"/>
                  <a:pt x="88888" y="200229"/>
                </a:cubicBezTo>
                <a:cubicBezTo>
                  <a:pt x="115655" y="179584"/>
                  <a:pt x="145532" y="191923"/>
                  <a:pt x="167442" y="213952"/>
                </a:cubicBezTo>
                <a:cubicBezTo>
                  <a:pt x="190248" y="236888"/>
                  <a:pt x="177032" y="272834"/>
                  <a:pt x="149152" y="285733"/>
                </a:cubicBezTo>
                <a:cubicBezTo>
                  <a:pt x="141617" y="289220"/>
                  <a:pt x="137424" y="294488"/>
                  <a:pt x="135627" y="300317"/>
                </a:cubicBezTo>
                <a:cubicBezTo>
                  <a:pt x="115452" y="306882"/>
                  <a:pt x="84218" y="299229"/>
                  <a:pt x="69216" y="288488"/>
                </a:cubicBezTo>
                <a:close/>
                <a:moveTo>
                  <a:pt x="531158" y="136249"/>
                </a:moveTo>
                <a:cubicBezTo>
                  <a:pt x="516869" y="127040"/>
                  <a:pt x="514542" y="117513"/>
                  <a:pt x="515111" y="101193"/>
                </a:cubicBezTo>
                <a:cubicBezTo>
                  <a:pt x="515491" y="90257"/>
                  <a:pt x="517334" y="58487"/>
                  <a:pt x="537997" y="64135"/>
                </a:cubicBezTo>
                <a:cubicBezTo>
                  <a:pt x="549750" y="67348"/>
                  <a:pt x="559177" y="63302"/>
                  <a:pt x="565315" y="56223"/>
                </a:cubicBezTo>
                <a:cubicBezTo>
                  <a:pt x="566821" y="56528"/>
                  <a:pt x="568324" y="56853"/>
                  <a:pt x="569983" y="56940"/>
                </a:cubicBezTo>
                <a:cubicBezTo>
                  <a:pt x="596959" y="58390"/>
                  <a:pt x="632061" y="67339"/>
                  <a:pt x="640099" y="97586"/>
                </a:cubicBezTo>
                <a:cubicBezTo>
                  <a:pt x="646277" y="120836"/>
                  <a:pt x="628084" y="140157"/>
                  <a:pt x="607632" y="147319"/>
                </a:cubicBezTo>
                <a:cubicBezTo>
                  <a:pt x="584644" y="155370"/>
                  <a:pt x="551730" y="149510"/>
                  <a:pt x="531158" y="136249"/>
                </a:cubicBezTo>
                <a:close/>
                <a:moveTo>
                  <a:pt x="910840" y="186182"/>
                </a:moveTo>
                <a:cubicBezTo>
                  <a:pt x="886403" y="181066"/>
                  <a:pt x="857240" y="177052"/>
                  <a:pt x="855824" y="147700"/>
                </a:cubicBezTo>
                <a:cubicBezTo>
                  <a:pt x="854549" y="121281"/>
                  <a:pt x="878337" y="88372"/>
                  <a:pt x="906541" y="93674"/>
                </a:cubicBezTo>
                <a:cubicBezTo>
                  <a:pt x="913583" y="94994"/>
                  <a:pt x="919787" y="93854"/>
                  <a:pt x="925000" y="91215"/>
                </a:cubicBezTo>
                <a:cubicBezTo>
                  <a:pt x="925760" y="92030"/>
                  <a:pt x="926400" y="92877"/>
                  <a:pt x="927306" y="93664"/>
                </a:cubicBezTo>
                <a:cubicBezTo>
                  <a:pt x="945234" y="109290"/>
                  <a:pt x="968148" y="130379"/>
                  <a:pt x="967516" y="156676"/>
                </a:cubicBezTo>
                <a:cubicBezTo>
                  <a:pt x="966714" y="189854"/>
                  <a:pt x="937375" y="191738"/>
                  <a:pt x="910840" y="1861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552644" y="4813861"/>
            <a:ext cx="1338446" cy="1219219"/>
          </a:xfrm>
          <a:custGeom>
            <a:rect b="b" l="l" r="r" t="t"/>
            <a:pathLst>
              <a:path extrusionOk="0" h="472438" w="518638">
                <a:moveTo>
                  <a:pt x="14172" y="334665"/>
                </a:moveTo>
                <a:lnTo>
                  <a:pt x="14172" y="356779"/>
                </a:lnTo>
                <a:cubicBezTo>
                  <a:pt x="14172" y="380502"/>
                  <a:pt x="107485" y="412668"/>
                  <a:pt x="259118" y="412668"/>
                </a:cubicBezTo>
                <a:cubicBezTo>
                  <a:pt x="295317" y="412668"/>
                  <a:pt x="330310" y="411059"/>
                  <a:pt x="362487" y="407039"/>
                </a:cubicBezTo>
                <a:cubicBezTo>
                  <a:pt x="366509" y="406637"/>
                  <a:pt x="370129" y="409451"/>
                  <a:pt x="370531" y="413472"/>
                </a:cubicBezTo>
                <a:cubicBezTo>
                  <a:pt x="371335" y="417493"/>
                  <a:pt x="368118" y="421111"/>
                  <a:pt x="364095" y="421513"/>
                </a:cubicBezTo>
                <a:cubicBezTo>
                  <a:pt x="331516" y="425132"/>
                  <a:pt x="295720" y="427142"/>
                  <a:pt x="259118" y="427142"/>
                </a:cubicBezTo>
                <a:cubicBezTo>
                  <a:pt x="157761" y="427142"/>
                  <a:pt x="51578" y="411059"/>
                  <a:pt x="14172" y="381306"/>
                </a:cubicBezTo>
                <a:lnTo>
                  <a:pt x="14172" y="400605"/>
                </a:lnTo>
                <a:cubicBezTo>
                  <a:pt x="14172" y="423926"/>
                  <a:pt x="107485" y="456494"/>
                  <a:pt x="259118" y="456494"/>
                </a:cubicBezTo>
                <a:cubicBezTo>
                  <a:pt x="411154" y="456494"/>
                  <a:pt x="504467" y="423926"/>
                  <a:pt x="504467" y="400605"/>
                </a:cubicBezTo>
                <a:lnTo>
                  <a:pt x="504467" y="381306"/>
                </a:lnTo>
                <a:cubicBezTo>
                  <a:pt x="487976" y="394574"/>
                  <a:pt x="459822" y="403420"/>
                  <a:pt x="434884" y="409451"/>
                </a:cubicBezTo>
                <a:cubicBezTo>
                  <a:pt x="434080" y="409451"/>
                  <a:pt x="433678" y="409853"/>
                  <a:pt x="432873" y="409853"/>
                </a:cubicBezTo>
                <a:cubicBezTo>
                  <a:pt x="429656" y="409853"/>
                  <a:pt x="426840" y="407441"/>
                  <a:pt x="426036" y="404224"/>
                </a:cubicBezTo>
                <a:cubicBezTo>
                  <a:pt x="425231" y="400203"/>
                  <a:pt x="427242" y="396585"/>
                  <a:pt x="431265" y="395378"/>
                </a:cubicBezTo>
                <a:cubicBezTo>
                  <a:pt x="485161" y="382914"/>
                  <a:pt x="504467" y="367233"/>
                  <a:pt x="504467" y="356779"/>
                </a:cubicBezTo>
                <a:lnTo>
                  <a:pt x="504467" y="334665"/>
                </a:lnTo>
                <a:cubicBezTo>
                  <a:pt x="466659" y="364419"/>
                  <a:pt x="360073" y="380502"/>
                  <a:pt x="259118" y="380502"/>
                </a:cubicBezTo>
                <a:cubicBezTo>
                  <a:pt x="157761" y="380502"/>
                  <a:pt x="51578" y="364419"/>
                  <a:pt x="14172" y="334665"/>
                </a:cubicBezTo>
                <a:close/>
                <a:moveTo>
                  <a:pt x="246658" y="324036"/>
                </a:moveTo>
                <a:cubicBezTo>
                  <a:pt x="179137" y="324838"/>
                  <a:pt x="116438" y="332459"/>
                  <a:pt x="72629" y="344892"/>
                </a:cubicBezTo>
                <a:cubicBezTo>
                  <a:pt x="114830" y="356925"/>
                  <a:pt x="178735" y="366150"/>
                  <a:pt x="259118" y="366150"/>
                </a:cubicBezTo>
                <a:cubicBezTo>
                  <a:pt x="339501" y="366150"/>
                  <a:pt x="403405" y="356925"/>
                  <a:pt x="446008" y="344892"/>
                </a:cubicBezTo>
                <a:cubicBezTo>
                  <a:pt x="399386" y="331657"/>
                  <a:pt x="332266" y="324036"/>
                  <a:pt x="260725" y="324036"/>
                </a:cubicBezTo>
                <a:lnTo>
                  <a:pt x="260725" y="344491"/>
                </a:lnTo>
                <a:cubicBezTo>
                  <a:pt x="260725" y="348502"/>
                  <a:pt x="257510" y="351711"/>
                  <a:pt x="253491" y="351711"/>
                </a:cubicBezTo>
                <a:cubicBezTo>
                  <a:pt x="249874" y="351711"/>
                  <a:pt x="246658" y="348502"/>
                  <a:pt x="246658" y="344491"/>
                </a:cubicBezTo>
                <a:close/>
                <a:moveTo>
                  <a:pt x="260406" y="254949"/>
                </a:moveTo>
                <a:lnTo>
                  <a:pt x="260406" y="310053"/>
                </a:lnTo>
                <a:cubicBezTo>
                  <a:pt x="343773" y="310053"/>
                  <a:pt x="421099" y="320511"/>
                  <a:pt x="469025" y="337806"/>
                </a:cubicBezTo>
                <a:cubicBezTo>
                  <a:pt x="491981" y="328555"/>
                  <a:pt x="504466" y="319304"/>
                  <a:pt x="504466" y="310857"/>
                </a:cubicBezTo>
                <a:cubicBezTo>
                  <a:pt x="504466" y="287529"/>
                  <a:pt x="411434" y="254949"/>
                  <a:pt x="260406" y="254949"/>
                </a:cubicBezTo>
                <a:close/>
                <a:moveTo>
                  <a:pt x="245833" y="254949"/>
                </a:moveTo>
                <a:cubicBezTo>
                  <a:pt x="101947" y="256558"/>
                  <a:pt x="14172" y="287931"/>
                  <a:pt x="14172" y="310857"/>
                </a:cubicBezTo>
                <a:cubicBezTo>
                  <a:pt x="14172" y="319304"/>
                  <a:pt x="26597" y="328555"/>
                  <a:pt x="49042" y="337806"/>
                </a:cubicBezTo>
                <a:cubicBezTo>
                  <a:pt x="94733" y="321315"/>
                  <a:pt x="166876" y="311259"/>
                  <a:pt x="245833" y="310053"/>
                </a:cubicBezTo>
                <a:close/>
                <a:moveTo>
                  <a:pt x="171326" y="72487"/>
                </a:moveTo>
                <a:cubicBezTo>
                  <a:pt x="155201" y="72487"/>
                  <a:pt x="139883" y="77272"/>
                  <a:pt x="127789" y="86444"/>
                </a:cubicBezTo>
                <a:cubicBezTo>
                  <a:pt x="126579" y="87242"/>
                  <a:pt x="125773" y="89235"/>
                  <a:pt x="125773" y="91229"/>
                </a:cubicBezTo>
                <a:cubicBezTo>
                  <a:pt x="127789" y="116751"/>
                  <a:pt x="145929" y="141076"/>
                  <a:pt x="172536" y="152640"/>
                </a:cubicBezTo>
                <a:cubicBezTo>
                  <a:pt x="197933" y="164204"/>
                  <a:pt x="226554" y="162210"/>
                  <a:pt x="247114" y="148253"/>
                </a:cubicBezTo>
                <a:cubicBezTo>
                  <a:pt x="233811" y="138683"/>
                  <a:pt x="203979" y="119542"/>
                  <a:pt x="169714" y="111567"/>
                </a:cubicBezTo>
                <a:cubicBezTo>
                  <a:pt x="166086" y="110370"/>
                  <a:pt x="163667" y="106781"/>
                  <a:pt x="164473" y="103192"/>
                </a:cubicBezTo>
                <a:cubicBezTo>
                  <a:pt x="165279" y="99205"/>
                  <a:pt x="169311" y="96812"/>
                  <a:pt x="172939" y="97610"/>
                </a:cubicBezTo>
                <a:cubicBezTo>
                  <a:pt x="206801" y="105585"/>
                  <a:pt x="235020" y="122732"/>
                  <a:pt x="251145" y="133499"/>
                </a:cubicBezTo>
                <a:cubicBezTo>
                  <a:pt x="246308" y="110769"/>
                  <a:pt x="229376" y="90033"/>
                  <a:pt x="205592" y="79665"/>
                </a:cubicBezTo>
                <a:cubicBezTo>
                  <a:pt x="194304" y="74880"/>
                  <a:pt x="182614" y="72487"/>
                  <a:pt x="171326" y="72487"/>
                </a:cubicBezTo>
                <a:close/>
                <a:moveTo>
                  <a:pt x="394034" y="14252"/>
                </a:moveTo>
                <a:cubicBezTo>
                  <a:pt x="382132" y="13137"/>
                  <a:pt x="370076" y="12991"/>
                  <a:pt x="358379" y="14290"/>
                </a:cubicBezTo>
                <a:cubicBezTo>
                  <a:pt x="342783" y="16022"/>
                  <a:pt x="327824" y="20323"/>
                  <a:pt x="314717" y="28326"/>
                </a:cubicBezTo>
                <a:cubicBezTo>
                  <a:pt x="290304" y="43531"/>
                  <a:pt x="275095" y="70339"/>
                  <a:pt x="268692" y="108352"/>
                </a:cubicBezTo>
                <a:cubicBezTo>
                  <a:pt x="272694" y="102750"/>
                  <a:pt x="276296" y="97548"/>
                  <a:pt x="281099" y="92747"/>
                </a:cubicBezTo>
                <a:cubicBezTo>
                  <a:pt x="300709" y="71940"/>
                  <a:pt x="327124" y="61937"/>
                  <a:pt x="359942" y="61937"/>
                </a:cubicBezTo>
                <a:cubicBezTo>
                  <a:pt x="363944" y="61937"/>
                  <a:pt x="367146" y="64738"/>
                  <a:pt x="367146" y="68739"/>
                </a:cubicBezTo>
                <a:cubicBezTo>
                  <a:pt x="367146" y="72740"/>
                  <a:pt x="363944" y="75541"/>
                  <a:pt x="359942" y="75541"/>
                </a:cubicBezTo>
                <a:cubicBezTo>
                  <a:pt x="331126" y="75541"/>
                  <a:pt x="308314" y="84744"/>
                  <a:pt x="291504" y="102350"/>
                </a:cubicBezTo>
                <a:cubicBezTo>
                  <a:pt x="279898" y="114754"/>
                  <a:pt x="272294" y="130359"/>
                  <a:pt x="267491" y="145164"/>
                </a:cubicBezTo>
                <a:cubicBezTo>
                  <a:pt x="285901" y="153967"/>
                  <a:pt x="345534" y="178375"/>
                  <a:pt x="393961" y="142763"/>
                </a:cubicBezTo>
                <a:cubicBezTo>
                  <a:pt x="423577" y="120756"/>
                  <a:pt x="441187" y="93947"/>
                  <a:pt x="455194" y="72740"/>
                </a:cubicBezTo>
                <a:cubicBezTo>
                  <a:pt x="464800" y="57935"/>
                  <a:pt x="473204" y="44731"/>
                  <a:pt x="483210" y="37529"/>
                </a:cubicBezTo>
                <a:cubicBezTo>
                  <a:pt x="464074" y="29651"/>
                  <a:pt x="429743" y="17596"/>
                  <a:pt x="394034" y="14252"/>
                </a:cubicBezTo>
                <a:close/>
                <a:moveTo>
                  <a:pt x="370225" y="144"/>
                </a:moveTo>
                <a:cubicBezTo>
                  <a:pt x="435652" y="-2459"/>
                  <a:pt x="503851" y="31263"/>
                  <a:pt x="507774" y="33073"/>
                </a:cubicBezTo>
                <a:cubicBezTo>
                  <a:pt x="510993" y="34683"/>
                  <a:pt x="512602" y="37902"/>
                  <a:pt x="511395" y="41120"/>
                </a:cubicBezTo>
                <a:cubicBezTo>
                  <a:pt x="510993" y="44339"/>
                  <a:pt x="507774" y="46753"/>
                  <a:pt x="504958" y="46753"/>
                </a:cubicBezTo>
                <a:cubicBezTo>
                  <a:pt x="491680" y="46753"/>
                  <a:pt x="482426" y="61640"/>
                  <a:pt x="468746" y="81758"/>
                </a:cubicBezTo>
                <a:cubicBezTo>
                  <a:pt x="454261" y="104289"/>
                  <a:pt x="436155" y="132453"/>
                  <a:pt x="403966" y="156192"/>
                </a:cubicBezTo>
                <a:cubicBezTo>
                  <a:pt x="381837" y="172688"/>
                  <a:pt x="357695" y="177919"/>
                  <a:pt x="335566" y="177919"/>
                </a:cubicBezTo>
                <a:cubicBezTo>
                  <a:pt x="304986" y="177919"/>
                  <a:pt x="278431" y="167458"/>
                  <a:pt x="264751" y="161020"/>
                </a:cubicBezTo>
                <a:cubicBezTo>
                  <a:pt x="260325" y="183552"/>
                  <a:pt x="261130" y="201657"/>
                  <a:pt x="261130" y="202060"/>
                </a:cubicBezTo>
                <a:lnTo>
                  <a:pt x="261130" y="241490"/>
                </a:lnTo>
                <a:cubicBezTo>
                  <a:pt x="386665" y="241892"/>
                  <a:pt x="518638" y="266435"/>
                  <a:pt x="518638" y="311901"/>
                </a:cubicBezTo>
                <a:lnTo>
                  <a:pt x="518638" y="402027"/>
                </a:lnTo>
                <a:cubicBezTo>
                  <a:pt x="518638" y="447894"/>
                  <a:pt x="385458" y="472438"/>
                  <a:pt x="259520" y="472438"/>
                </a:cubicBezTo>
                <a:cubicBezTo>
                  <a:pt x="133985" y="472438"/>
                  <a:pt x="0" y="447894"/>
                  <a:pt x="0" y="402027"/>
                </a:cubicBezTo>
                <a:lnTo>
                  <a:pt x="0" y="316327"/>
                </a:lnTo>
                <a:cubicBezTo>
                  <a:pt x="0" y="315924"/>
                  <a:pt x="402" y="315120"/>
                  <a:pt x="402" y="314717"/>
                </a:cubicBezTo>
                <a:cubicBezTo>
                  <a:pt x="402" y="313510"/>
                  <a:pt x="0" y="312705"/>
                  <a:pt x="0" y="311901"/>
                </a:cubicBezTo>
                <a:cubicBezTo>
                  <a:pt x="0" y="267642"/>
                  <a:pt x="125133" y="243099"/>
                  <a:pt x="247047" y="241490"/>
                </a:cubicBezTo>
                <a:lnTo>
                  <a:pt x="247047" y="202462"/>
                </a:lnTo>
                <a:cubicBezTo>
                  <a:pt x="247047" y="201255"/>
                  <a:pt x="246242" y="185563"/>
                  <a:pt x="249864" y="165044"/>
                </a:cubicBezTo>
                <a:cubicBezTo>
                  <a:pt x="236586" y="172286"/>
                  <a:pt x="222101" y="175907"/>
                  <a:pt x="206409" y="175907"/>
                </a:cubicBezTo>
                <a:cubicBezTo>
                  <a:pt x="193131" y="175907"/>
                  <a:pt x="179451" y="173091"/>
                  <a:pt x="166576" y="167458"/>
                </a:cubicBezTo>
                <a:cubicBezTo>
                  <a:pt x="135192" y="153376"/>
                  <a:pt x="113867" y="124004"/>
                  <a:pt x="111855" y="93023"/>
                </a:cubicBezTo>
                <a:cubicBezTo>
                  <a:pt x="111453" y="86586"/>
                  <a:pt x="114269" y="80148"/>
                  <a:pt x="119098" y="76125"/>
                </a:cubicBezTo>
                <a:cubicBezTo>
                  <a:pt x="144044" y="56812"/>
                  <a:pt x="180256" y="53593"/>
                  <a:pt x="211237" y="67675"/>
                </a:cubicBezTo>
                <a:cubicBezTo>
                  <a:pt x="230550" y="76125"/>
                  <a:pt x="246242" y="90609"/>
                  <a:pt x="255899" y="107508"/>
                </a:cubicBezTo>
                <a:cubicBezTo>
                  <a:pt x="262337" y="65261"/>
                  <a:pt x="280040" y="35085"/>
                  <a:pt x="308205" y="17382"/>
                </a:cubicBezTo>
                <a:cubicBezTo>
                  <a:pt x="326915" y="5915"/>
                  <a:pt x="348416" y="1011"/>
                  <a:pt x="370225" y="1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032291" y="5228689"/>
            <a:ext cx="6400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solidFill>
                  <a:schemeClr val="dk2"/>
                </a:solidFill>
                <a:latin typeface="Golos Text Black"/>
                <a:ea typeface="Golos Text Black"/>
                <a:cs typeface="Golos Text Black"/>
                <a:sym typeface="Golos Text Black"/>
              </a:rPr>
              <a:t>Ключевые партнеры</a:t>
            </a:r>
            <a:endParaRPr sz="8000">
              <a:solidFill>
                <a:schemeClr val="dk2"/>
              </a:solidFill>
              <a:latin typeface="Golos Text Black"/>
              <a:ea typeface="Golos Text Black"/>
              <a:cs typeface="Golos Text Black"/>
              <a:sym typeface="Golos Text Black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032288" y="7808712"/>
            <a:ext cx="6400800" cy="307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Химические, топливные, металлургические заводы и компании; производители углеводородов.</a:t>
            </a:r>
            <a:endParaRPr sz="3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 rot="6300000">
            <a:off x="18198359" y="-4843151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F8F7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20034293" y="10459242"/>
            <a:ext cx="3240194" cy="4161992"/>
          </a:xfrm>
          <a:custGeom>
            <a:rect b="b" l="l" r="r" t="t"/>
            <a:pathLst>
              <a:path extrusionOk="0" h="4161992" w="3240194">
                <a:moveTo>
                  <a:pt x="342582" y="3424323"/>
                </a:moveTo>
                <a:lnTo>
                  <a:pt x="342582" y="3501187"/>
                </a:lnTo>
                <a:lnTo>
                  <a:pt x="876267" y="3501187"/>
                </a:lnTo>
                <a:lnTo>
                  <a:pt x="876267" y="3495566"/>
                </a:lnTo>
                <a:cubicBezTo>
                  <a:pt x="875963" y="3493816"/>
                  <a:pt x="875723" y="3492028"/>
                  <a:pt x="875723" y="3490079"/>
                </a:cubicBezTo>
                <a:lnTo>
                  <a:pt x="875723" y="3435431"/>
                </a:lnTo>
                <a:cubicBezTo>
                  <a:pt x="875723" y="3433662"/>
                  <a:pt x="875939" y="3431931"/>
                  <a:pt x="876267" y="3430238"/>
                </a:cubicBezTo>
                <a:lnTo>
                  <a:pt x="876267" y="3424323"/>
                </a:lnTo>
                <a:close/>
                <a:moveTo>
                  <a:pt x="1382477" y="3411084"/>
                </a:moveTo>
                <a:cubicBezTo>
                  <a:pt x="1349759" y="3412340"/>
                  <a:pt x="1316593" y="3432065"/>
                  <a:pt x="1328023" y="3469631"/>
                </a:cubicBezTo>
                <a:cubicBezTo>
                  <a:pt x="1334909" y="3492237"/>
                  <a:pt x="1360332" y="3504154"/>
                  <a:pt x="1383211" y="3502537"/>
                </a:cubicBezTo>
                <a:cubicBezTo>
                  <a:pt x="1447390" y="3497982"/>
                  <a:pt x="1447543" y="3415421"/>
                  <a:pt x="1382477" y="3411084"/>
                </a:cubicBezTo>
                <a:close/>
                <a:moveTo>
                  <a:pt x="1927069" y="3381192"/>
                </a:moveTo>
                <a:cubicBezTo>
                  <a:pt x="2019156" y="3381192"/>
                  <a:pt x="2019004" y="3523850"/>
                  <a:pt x="1927069" y="3523850"/>
                </a:cubicBezTo>
                <a:cubicBezTo>
                  <a:pt x="1834981" y="3523850"/>
                  <a:pt x="1835133" y="3381192"/>
                  <a:pt x="1927069" y="3381192"/>
                </a:cubicBezTo>
                <a:close/>
                <a:moveTo>
                  <a:pt x="1400794" y="3344311"/>
                </a:moveTo>
                <a:cubicBezTo>
                  <a:pt x="1397441" y="3347840"/>
                  <a:pt x="1394079" y="3351368"/>
                  <a:pt x="1390726" y="3354896"/>
                </a:cubicBezTo>
                <a:cubicBezTo>
                  <a:pt x="1444056" y="3361715"/>
                  <a:pt x="1493082" y="3399738"/>
                  <a:pt x="1490815" y="3458247"/>
                </a:cubicBezTo>
                <a:cubicBezTo>
                  <a:pt x="1488643" y="3514416"/>
                  <a:pt x="1437389" y="3558022"/>
                  <a:pt x="1382735" y="3559686"/>
                </a:cubicBezTo>
                <a:cubicBezTo>
                  <a:pt x="1327556" y="3561369"/>
                  <a:pt x="1268539" y="3520294"/>
                  <a:pt x="1268720" y="3461518"/>
                </a:cubicBezTo>
                <a:cubicBezTo>
                  <a:pt x="1268777" y="3443277"/>
                  <a:pt x="1272559" y="3427290"/>
                  <a:pt x="1279179" y="3413491"/>
                </a:cubicBezTo>
                <a:cubicBezTo>
                  <a:pt x="1267853" y="3405378"/>
                  <a:pt x="1256528" y="3397266"/>
                  <a:pt x="1245203" y="3389153"/>
                </a:cubicBezTo>
                <a:lnTo>
                  <a:pt x="1245203" y="3569282"/>
                </a:lnTo>
                <a:cubicBezTo>
                  <a:pt x="1334548" y="3569016"/>
                  <a:pt x="1423882" y="3568750"/>
                  <a:pt x="1513227" y="3568474"/>
                </a:cubicBezTo>
                <a:cubicBezTo>
                  <a:pt x="1513332" y="3527712"/>
                  <a:pt x="1513427" y="3486950"/>
                  <a:pt x="1513665" y="3446188"/>
                </a:cubicBezTo>
                <a:cubicBezTo>
                  <a:pt x="1513865" y="3412226"/>
                  <a:pt x="1514084" y="3378264"/>
                  <a:pt x="1514561" y="3344311"/>
                </a:cubicBezTo>
                <a:close/>
                <a:moveTo>
                  <a:pt x="2166309" y="3300058"/>
                </a:moveTo>
                <a:cubicBezTo>
                  <a:pt x="2258387" y="3300058"/>
                  <a:pt x="2258234" y="3442716"/>
                  <a:pt x="2166309" y="3442716"/>
                </a:cubicBezTo>
                <a:cubicBezTo>
                  <a:pt x="2074221" y="3442716"/>
                  <a:pt x="2074373" y="3300058"/>
                  <a:pt x="2166309" y="3300058"/>
                </a:cubicBezTo>
                <a:close/>
                <a:moveTo>
                  <a:pt x="2410053" y="3151333"/>
                </a:moveTo>
                <a:cubicBezTo>
                  <a:pt x="2502140" y="3151333"/>
                  <a:pt x="2501988" y="3293991"/>
                  <a:pt x="2410053" y="3293991"/>
                </a:cubicBezTo>
                <a:cubicBezTo>
                  <a:pt x="2317965" y="3293991"/>
                  <a:pt x="2318117" y="3151333"/>
                  <a:pt x="2410053" y="3151333"/>
                </a:cubicBezTo>
                <a:close/>
                <a:moveTo>
                  <a:pt x="450947" y="2782469"/>
                </a:moveTo>
                <a:cubicBezTo>
                  <a:pt x="440777" y="2794404"/>
                  <a:pt x="430606" y="2806340"/>
                  <a:pt x="420435" y="2818276"/>
                </a:cubicBezTo>
                <a:cubicBezTo>
                  <a:pt x="437635" y="2832865"/>
                  <a:pt x="458207" y="2845818"/>
                  <a:pt x="474323" y="2858790"/>
                </a:cubicBezTo>
                <a:cubicBezTo>
                  <a:pt x="526200" y="2900542"/>
                  <a:pt x="578169" y="2942188"/>
                  <a:pt x="630148" y="2983816"/>
                </a:cubicBezTo>
                <a:cubicBezTo>
                  <a:pt x="698189" y="3038311"/>
                  <a:pt x="765693" y="3093633"/>
                  <a:pt x="834315" y="3147425"/>
                </a:cubicBezTo>
                <a:cubicBezTo>
                  <a:pt x="844529" y="3134433"/>
                  <a:pt x="854743" y="3121452"/>
                  <a:pt x="864956" y="3108460"/>
                </a:cubicBezTo>
                <a:cubicBezTo>
                  <a:pt x="725239" y="3002019"/>
                  <a:pt x="587263" y="2893247"/>
                  <a:pt x="450947" y="2782469"/>
                </a:cubicBezTo>
                <a:close/>
                <a:moveTo>
                  <a:pt x="149648" y="2321989"/>
                </a:moveTo>
                <a:cubicBezTo>
                  <a:pt x="137340" y="2339917"/>
                  <a:pt x="125033" y="2357834"/>
                  <a:pt x="112725" y="2375762"/>
                </a:cubicBezTo>
                <a:cubicBezTo>
                  <a:pt x="494179" y="2704254"/>
                  <a:pt x="889097" y="3018481"/>
                  <a:pt x="1298934" y="3310996"/>
                </a:cubicBezTo>
                <a:cubicBezTo>
                  <a:pt x="1311888" y="3295903"/>
                  <a:pt x="1325461" y="3280772"/>
                  <a:pt x="1340672" y="3269245"/>
                </a:cubicBezTo>
                <a:cubicBezTo>
                  <a:pt x="1343653" y="3266106"/>
                  <a:pt x="1346635" y="3262968"/>
                  <a:pt x="1349616" y="3259829"/>
                </a:cubicBezTo>
                <a:cubicBezTo>
                  <a:pt x="1308992" y="3228083"/>
                  <a:pt x="1268377" y="3196337"/>
                  <a:pt x="1227753" y="3164582"/>
                </a:cubicBezTo>
                <a:cubicBezTo>
                  <a:pt x="997229" y="2984424"/>
                  <a:pt x="766707" y="2804257"/>
                  <a:pt x="536184" y="2624090"/>
                </a:cubicBezTo>
                <a:cubicBezTo>
                  <a:pt x="407338" y="2523393"/>
                  <a:pt x="278494" y="2422686"/>
                  <a:pt x="149648" y="2321989"/>
                </a:cubicBezTo>
                <a:close/>
                <a:moveTo>
                  <a:pt x="1181004" y="1668827"/>
                </a:moveTo>
                <a:cubicBezTo>
                  <a:pt x="1114672" y="1741145"/>
                  <a:pt x="1048617" y="1813814"/>
                  <a:pt x="984389" y="1888006"/>
                </a:cubicBezTo>
                <a:cubicBezTo>
                  <a:pt x="1062123" y="1958412"/>
                  <a:pt x="1139695" y="2029142"/>
                  <a:pt x="1215266" y="2101850"/>
                </a:cubicBezTo>
                <a:cubicBezTo>
                  <a:pt x="1281150" y="2024881"/>
                  <a:pt x="1347044" y="1947922"/>
                  <a:pt x="1412929" y="1870963"/>
                </a:cubicBezTo>
                <a:cubicBezTo>
                  <a:pt x="1335624" y="1803581"/>
                  <a:pt x="1258309" y="1736199"/>
                  <a:pt x="1181004" y="1668827"/>
                </a:cubicBezTo>
                <a:close/>
                <a:moveTo>
                  <a:pt x="1223486" y="1409114"/>
                </a:moveTo>
                <a:cubicBezTo>
                  <a:pt x="1195368" y="1441535"/>
                  <a:pt x="1167241" y="1473957"/>
                  <a:pt x="1139123" y="1506378"/>
                </a:cubicBezTo>
                <a:cubicBezTo>
                  <a:pt x="1286884" y="1635160"/>
                  <a:pt x="1434646" y="1763932"/>
                  <a:pt x="1582398" y="1892714"/>
                </a:cubicBezTo>
                <a:cubicBezTo>
                  <a:pt x="1614154" y="1856450"/>
                  <a:pt x="1645910" y="1820177"/>
                  <a:pt x="1677667" y="1783913"/>
                </a:cubicBezTo>
                <a:cubicBezTo>
                  <a:pt x="1525095" y="1660581"/>
                  <a:pt x="1370314" y="1539246"/>
                  <a:pt x="1223486" y="1409114"/>
                </a:cubicBezTo>
                <a:close/>
                <a:moveTo>
                  <a:pt x="2586133" y="1071605"/>
                </a:moveTo>
                <a:cubicBezTo>
                  <a:pt x="2493312" y="1190506"/>
                  <a:pt x="2400500" y="1309406"/>
                  <a:pt x="2307679" y="1428316"/>
                </a:cubicBezTo>
                <a:cubicBezTo>
                  <a:pt x="2450001" y="1542099"/>
                  <a:pt x="2558615" y="1687458"/>
                  <a:pt x="2622451" y="1859142"/>
                </a:cubicBezTo>
                <a:cubicBezTo>
                  <a:pt x="2742552" y="2182147"/>
                  <a:pt x="2683011" y="2568910"/>
                  <a:pt x="2502694" y="2858905"/>
                </a:cubicBezTo>
                <a:cubicBezTo>
                  <a:pt x="2319918" y="3152827"/>
                  <a:pt x="1957730" y="3351939"/>
                  <a:pt x="1609858" y="3346831"/>
                </a:cubicBezTo>
                <a:lnTo>
                  <a:pt x="1609858" y="3617110"/>
                </a:lnTo>
                <a:cubicBezTo>
                  <a:pt x="1609858" y="3642874"/>
                  <a:pt x="1587970" y="3664663"/>
                  <a:pt x="1562233" y="3664663"/>
                </a:cubicBezTo>
                <a:lnTo>
                  <a:pt x="1197578" y="3664663"/>
                </a:lnTo>
                <a:cubicBezTo>
                  <a:pt x="1196711" y="3664663"/>
                  <a:pt x="1195892" y="3664577"/>
                  <a:pt x="1195044" y="3664539"/>
                </a:cubicBezTo>
                <a:cubicBezTo>
                  <a:pt x="862856" y="3665538"/>
                  <a:pt x="530672" y="3666527"/>
                  <a:pt x="198488" y="3667526"/>
                </a:cubicBezTo>
                <a:cubicBezTo>
                  <a:pt x="195039" y="3790611"/>
                  <a:pt x="191589" y="3913686"/>
                  <a:pt x="188140" y="4036771"/>
                </a:cubicBezTo>
                <a:cubicBezTo>
                  <a:pt x="246602" y="4037769"/>
                  <a:pt x="305063" y="4038758"/>
                  <a:pt x="363523" y="4039757"/>
                </a:cubicBezTo>
                <a:cubicBezTo>
                  <a:pt x="689868" y="4045311"/>
                  <a:pt x="1016212" y="4050865"/>
                  <a:pt x="1342558" y="4056429"/>
                </a:cubicBezTo>
                <a:cubicBezTo>
                  <a:pt x="1531486" y="4059644"/>
                  <a:pt x="1720424" y="4062858"/>
                  <a:pt x="1909362" y="4066073"/>
                </a:cubicBezTo>
                <a:lnTo>
                  <a:pt x="1909362" y="3841967"/>
                </a:lnTo>
                <a:cubicBezTo>
                  <a:pt x="1909362" y="3822128"/>
                  <a:pt x="1924040" y="3800245"/>
                  <a:pt x="1944319" y="3796117"/>
                </a:cubicBezTo>
                <a:cubicBezTo>
                  <a:pt x="2194179" y="3745236"/>
                  <a:pt x="2427646" y="3632223"/>
                  <a:pt x="2618851" y="3463107"/>
                </a:cubicBezTo>
                <a:cubicBezTo>
                  <a:pt x="2958065" y="3163079"/>
                  <a:pt x="3145012" y="2719414"/>
                  <a:pt x="3145593" y="2269092"/>
                </a:cubicBezTo>
                <a:cubicBezTo>
                  <a:pt x="3145936" y="2011776"/>
                  <a:pt x="3085376" y="1758064"/>
                  <a:pt x="2963523" y="1530896"/>
                </a:cubicBezTo>
                <a:cubicBezTo>
                  <a:pt x="2867387" y="1351680"/>
                  <a:pt x="2738437" y="1202898"/>
                  <a:pt x="2586133" y="1071605"/>
                </a:cubicBezTo>
                <a:close/>
                <a:moveTo>
                  <a:pt x="2652912" y="816273"/>
                </a:moveTo>
                <a:cubicBezTo>
                  <a:pt x="2627595" y="845129"/>
                  <a:pt x="2602277" y="873984"/>
                  <a:pt x="2576950" y="902839"/>
                </a:cubicBezTo>
                <a:cubicBezTo>
                  <a:pt x="2347808" y="1163962"/>
                  <a:pt x="2118674" y="1425082"/>
                  <a:pt x="1889531" y="1686193"/>
                </a:cubicBezTo>
                <a:cubicBezTo>
                  <a:pt x="1940585" y="1729095"/>
                  <a:pt x="1991639" y="1771997"/>
                  <a:pt x="2042693" y="1814899"/>
                </a:cubicBezTo>
                <a:cubicBezTo>
                  <a:pt x="2054314" y="1795868"/>
                  <a:pt x="2065944" y="1776847"/>
                  <a:pt x="2077564" y="1757817"/>
                </a:cubicBezTo>
                <a:cubicBezTo>
                  <a:pt x="2064686" y="1721325"/>
                  <a:pt x="2048837" y="1683568"/>
                  <a:pt x="2042312" y="1646401"/>
                </a:cubicBezTo>
                <a:cubicBezTo>
                  <a:pt x="2037121" y="1616814"/>
                  <a:pt x="2054790" y="1598735"/>
                  <a:pt x="2071392" y="1577469"/>
                </a:cubicBezTo>
                <a:cubicBezTo>
                  <a:pt x="2267902" y="1325736"/>
                  <a:pt x="2464403" y="1074012"/>
                  <a:pt x="2660913" y="822281"/>
                </a:cubicBezTo>
                <a:cubicBezTo>
                  <a:pt x="2658246" y="820278"/>
                  <a:pt x="2655579" y="818276"/>
                  <a:pt x="2652912" y="816273"/>
                </a:cubicBezTo>
                <a:close/>
                <a:moveTo>
                  <a:pt x="2113759" y="382655"/>
                </a:moveTo>
                <a:cubicBezTo>
                  <a:pt x="1911820" y="615488"/>
                  <a:pt x="1709871" y="848322"/>
                  <a:pt x="1507931" y="1081154"/>
                </a:cubicBezTo>
                <a:cubicBezTo>
                  <a:pt x="1433865" y="1166558"/>
                  <a:pt x="1359789" y="1251953"/>
                  <a:pt x="1285722" y="1337357"/>
                </a:cubicBezTo>
                <a:cubicBezTo>
                  <a:pt x="1432474" y="1467794"/>
                  <a:pt x="1587322" y="1589281"/>
                  <a:pt x="1740055" y="1712651"/>
                </a:cubicBezTo>
                <a:cubicBezTo>
                  <a:pt x="1756105" y="1694325"/>
                  <a:pt x="1772155" y="1675988"/>
                  <a:pt x="1788204" y="1657652"/>
                </a:cubicBezTo>
                <a:cubicBezTo>
                  <a:pt x="1788214" y="1657652"/>
                  <a:pt x="1788214" y="1657652"/>
                  <a:pt x="1788214" y="1657652"/>
                </a:cubicBezTo>
                <a:cubicBezTo>
                  <a:pt x="1975085" y="1444217"/>
                  <a:pt x="2161946" y="1230792"/>
                  <a:pt x="2348817" y="1017367"/>
                </a:cubicBezTo>
                <a:cubicBezTo>
                  <a:pt x="2425179" y="930139"/>
                  <a:pt x="2501551" y="842914"/>
                  <a:pt x="2577922" y="755690"/>
                </a:cubicBezTo>
                <a:cubicBezTo>
                  <a:pt x="2419597" y="635858"/>
                  <a:pt x="2264711" y="511645"/>
                  <a:pt x="2113759" y="382655"/>
                </a:cubicBezTo>
                <a:close/>
                <a:moveTo>
                  <a:pt x="2266807" y="206197"/>
                </a:moveTo>
                <a:cubicBezTo>
                  <a:pt x="2236498" y="241136"/>
                  <a:pt x="2206199" y="276076"/>
                  <a:pt x="2175891" y="311014"/>
                </a:cubicBezTo>
                <a:cubicBezTo>
                  <a:pt x="2326862" y="440206"/>
                  <a:pt x="2481662" y="564774"/>
                  <a:pt x="2640282" y="684461"/>
                </a:cubicBezTo>
                <a:cubicBezTo>
                  <a:pt x="2667581" y="653285"/>
                  <a:pt x="2694880" y="622109"/>
                  <a:pt x="2722178" y="590932"/>
                </a:cubicBezTo>
                <a:cubicBezTo>
                  <a:pt x="2697051" y="569706"/>
                  <a:pt x="2671924" y="548480"/>
                  <a:pt x="2646807" y="527255"/>
                </a:cubicBezTo>
                <a:cubicBezTo>
                  <a:pt x="2646807" y="527252"/>
                  <a:pt x="2646797" y="527250"/>
                  <a:pt x="2646797" y="527247"/>
                </a:cubicBezTo>
                <a:cubicBezTo>
                  <a:pt x="2646797" y="527245"/>
                  <a:pt x="2646797" y="527243"/>
                  <a:pt x="2646788" y="527242"/>
                </a:cubicBezTo>
                <a:cubicBezTo>
                  <a:pt x="2520134" y="420227"/>
                  <a:pt x="2393470" y="313212"/>
                  <a:pt x="2266807" y="206197"/>
                </a:cubicBezTo>
                <a:close/>
                <a:moveTo>
                  <a:pt x="2528697" y="111100"/>
                </a:moveTo>
                <a:cubicBezTo>
                  <a:pt x="2494988" y="146007"/>
                  <a:pt x="2462069" y="181706"/>
                  <a:pt x="2430018" y="218142"/>
                </a:cubicBezTo>
                <a:cubicBezTo>
                  <a:pt x="2513962" y="284697"/>
                  <a:pt x="2598410" y="351940"/>
                  <a:pt x="2677001" y="424720"/>
                </a:cubicBezTo>
                <a:cubicBezTo>
                  <a:pt x="2709882" y="386311"/>
                  <a:pt x="2742762" y="347901"/>
                  <a:pt x="2775642" y="309491"/>
                </a:cubicBezTo>
                <a:cubicBezTo>
                  <a:pt x="2693327" y="243360"/>
                  <a:pt x="2611012" y="177230"/>
                  <a:pt x="2528697" y="111100"/>
                </a:cubicBezTo>
                <a:close/>
                <a:moveTo>
                  <a:pt x="2524493" y="37"/>
                </a:moveTo>
                <a:cubicBezTo>
                  <a:pt x="2536367" y="508"/>
                  <a:pt x="2548276" y="5465"/>
                  <a:pt x="2558272" y="13495"/>
                </a:cubicBezTo>
                <a:cubicBezTo>
                  <a:pt x="2664552" y="98879"/>
                  <a:pt x="2770832" y="184263"/>
                  <a:pt x="2877112" y="269647"/>
                </a:cubicBezTo>
                <a:cubicBezTo>
                  <a:pt x="2898381" y="286739"/>
                  <a:pt x="2892418" y="319007"/>
                  <a:pt x="2877112" y="336896"/>
                </a:cubicBezTo>
                <a:cubicBezTo>
                  <a:pt x="2833925" y="387338"/>
                  <a:pt x="2790739" y="437781"/>
                  <a:pt x="2747553" y="488224"/>
                </a:cubicBezTo>
                <a:cubicBezTo>
                  <a:pt x="2772832" y="509575"/>
                  <a:pt x="2798102" y="530926"/>
                  <a:pt x="2823372" y="552277"/>
                </a:cubicBezTo>
                <a:cubicBezTo>
                  <a:pt x="2844060" y="569760"/>
                  <a:pt x="2839212" y="601429"/>
                  <a:pt x="2823372" y="619526"/>
                </a:cubicBezTo>
                <a:lnTo>
                  <a:pt x="2714273" y="744128"/>
                </a:lnTo>
                <a:cubicBezTo>
                  <a:pt x="2726788" y="753528"/>
                  <a:pt x="2739304" y="762926"/>
                  <a:pt x="2751820" y="772324"/>
                </a:cubicBezTo>
                <a:cubicBezTo>
                  <a:pt x="2778490" y="792350"/>
                  <a:pt x="2781871" y="820862"/>
                  <a:pt x="2761459" y="847009"/>
                </a:cubicBezTo>
                <a:cubicBezTo>
                  <a:pt x="2735142" y="880722"/>
                  <a:pt x="2708824" y="914435"/>
                  <a:pt x="2682506" y="948148"/>
                </a:cubicBezTo>
                <a:cubicBezTo>
                  <a:pt x="2669857" y="964346"/>
                  <a:pt x="2657218" y="980552"/>
                  <a:pt x="2644568" y="996758"/>
                </a:cubicBezTo>
                <a:cubicBezTo>
                  <a:pt x="2839450" y="1163220"/>
                  <a:pt x="2998003" y="1361086"/>
                  <a:pt x="3101673" y="1597945"/>
                </a:cubicBezTo>
                <a:cubicBezTo>
                  <a:pt x="3304661" y="2061696"/>
                  <a:pt x="3281686" y="2607152"/>
                  <a:pt x="3051619" y="3057037"/>
                </a:cubicBezTo>
                <a:cubicBezTo>
                  <a:pt x="2840603" y="3469669"/>
                  <a:pt x="2457107" y="3776782"/>
                  <a:pt x="2004612" y="3880161"/>
                </a:cubicBezTo>
                <a:lnTo>
                  <a:pt x="2004612" y="4114434"/>
                </a:lnTo>
                <a:cubicBezTo>
                  <a:pt x="2004612" y="4139846"/>
                  <a:pt x="1982724" y="4162423"/>
                  <a:pt x="1956987" y="4161986"/>
                </a:cubicBezTo>
                <a:cubicBezTo>
                  <a:pt x="1882206" y="4160721"/>
                  <a:pt x="1807435" y="4159447"/>
                  <a:pt x="1732664" y="4158172"/>
                </a:cubicBezTo>
                <a:cubicBezTo>
                  <a:pt x="1406318" y="4152618"/>
                  <a:pt x="1079973" y="4147064"/>
                  <a:pt x="753634" y="4141501"/>
                </a:cubicBezTo>
                <a:cubicBezTo>
                  <a:pt x="548825" y="4138020"/>
                  <a:pt x="344016" y="4134529"/>
                  <a:pt x="139207" y="4131048"/>
                </a:cubicBezTo>
                <a:cubicBezTo>
                  <a:pt x="114000" y="4130611"/>
                  <a:pt x="90852" y="4109507"/>
                  <a:pt x="91582" y="4083496"/>
                </a:cubicBezTo>
                <a:cubicBezTo>
                  <a:pt x="95910" y="3929026"/>
                  <a:pt x="100239" y="3774576"/>
                  <a:pt x="104568" y="3620116"/>
                </a:cubicBezTo>
                <a:cubicBezTo>
                  <a:pt x="105292" y="3594295"/>
                  <a:pt x="125915" y="3572639"/>
                  <a:pt x="152193" y="3572563"/>
                </a:cubicBezTo>
                <a:cubicBezTo>
                  <a:pt x="210715" y="3572383"/>
                  <a:pt x="269235" y="3572211"/>
                  <a:pt x="327756" y="3572031"/>
                </a:cubicBezTo>
                <a:cubicBezTo>
                  <a:pt x="601823" y="3571213"/>
                  <a:pt x="875890" y="3570385"/>
                  <a:pt x="1149953" y="3569568"/>
                </a:cubicBezTo>
                <a:lnTo>
                  <a:pt x="1149953" y="3518610"/>
                </a:lnTo>
                <a:lnTo>
                  <a:pt x="933418" y="3518610"/>
                </a:lnTo>
                <a:lnTo>
                  <a:pt x="933418" y="3529718"/>
                </a:lnTo>
                <a:cubicBezTo>
                  <a:pt x="933418" y="3545183"/>
                  <a:pt x="920290" y="3558250"/>
                  <a:pt x="904843" y="3558250"/>
                </a:cubicBezTo>
                <a:lnTo>
                  <a:pt x="314008" y="3558250"/>
                </a:lnTo>
                <a:cubicBezTo>
                  <a:pt x="305539" y="3558250"/>
                  <a:pt x="299115" y="3555149"/>
                  <a:pt x="294545" y="3550508"/>
                </a:cubicBezTo>
                <a:cubicBezTo>
                  <a:pt x="294351" y="3550347"/>
                  <a:pt x="294180" y="3550156"/>
                  <a:pt x="293991" y="3549985"/>
                </a:cubicBezTo>
                <a:cubicBezTo>
                  <a:pt x="293687" y="3549662"/>
                  <a:pt x="293358" y="3549358"/>
                  <a:pt x="293072" y="3549015"/>
                </a:cubicBezTo>
                <a:cubicBezTo>
                  <a:pt x="288487" y="3544460"/>
                  <a:pt x="285433" y="3538088"/>
                  <a:pt x="285433" y="3529718"/>
                </a:cubicBezTo>
                <a:lnTo>
                  <a:pt x="285433" y="3395792"/>
                </a:lnTo>
                <a:cubicBezTo>
                  <a:pt x="285433" y="3380337"/>
                  <a:pt x="298560" y="3367260"/>
                  <a:pt x="314008" y="3367260"/>
                </a:cubicBezTo>
                <a:lnTo>
                  <a:pt x="904843" y="3367260"/>
                </a:lnTo>
                <a:cubicBezTo>
                  <a:pt x="920326" y="3367260"/>
                  <a:pt x="933418" y="3380365"/>
                  <a:pt x="933418" y="3395792"/>
                </a:cubicBezTo>
                <a:lnTo>
                  <a:pt x="933418" y="3406900"/>
                </a:lnTo>
                <a:lnTo>
                  <a:pt x="1149953" y="3406900"/>
                </a:lnTo>
                <a:lnTo>
                  <a:pt x="1149953" y="3320468"/>
                </a:lnTo>
                <a:cubicBezTo>
                  <a:pt x="1069467" y="3262007"/>
                  <a:pt x="989533" y="3202738"/>
                  <a:pt x="910158" y="3142717"/>
                </a:cubicBezTo>
                <a:cubicBezTo>
                  <a:pt x="893207" y="3164277"/>
                  <a:pt x="876256" y="3185828"/>
                  <a:pt x="859305" y="3207389"/>
                </a:cubicBezTo>
                <a:cubicBezTo>
                  <a:pt x="848858" y="3220675"/>
                  <a:pt x="829924" y="3215929"/>
                  <a:pt x="818894" y="3207389"/>
                </a:cubicBezTo>
                <a:cubicBezTo>
                  <a:pt x="741584" y="3147548"/>
                  <a:pt x="666040" y="3085274"/>
                  <a:pt x="589737" y="3024169"/>
                </a:cubicBezTo>
                <a:cubicBezTo>
                  <a:pt x="536830" y="2981790"/>
                  <a:pt x="483930" y="2939411"/>
                  <a:pt x="431130" y="2896899"/>
                </a:cubicBezTo>
                <a:cubicBezTo>
                  <a:pt x="409362" y="2879371"/>
                  <a:pt x="379138" y="2861995"/>
                  <a:pt x="361392" y="2840140"/>
                </a:cubicBezTo>
                <a:cubicBezTo>
                  <a:pt x="356981" y="2834710"/>
                  <a:pt x="354935" y="2828832"/>
                  <a:pt x="354614" y="2823069"/>
                </a:cubicBezTo>
                <a:cubicBezTo>
                  <a:pt x="353405" y="2815423"/>
                  <a:pt x="355105" y="2807168"/>
                  <a:pt x="361392" y="2799787"/>
                </a:cubicBezTo>
                <a:cubicBezTo>
                  <a:pt x="376522" y="2782041"/>
                  <a:pt x="391652" y="2764285"/>
                  <a:pt x="406783" y="2746529"/>
                </a:cubicBezTo>
                <a:cubicBezTo>
                  <a:pt x="274898" y="2638651"/>
                  <a:pt x="144580" y="2528919"/>
                  <a:pt x="15815" y="2417579"/>
                </a:cubicBezTo>
                <a:cubicBezTo>
                  <a:pt x="6676" y="2409676"/>
                  <a:pt x="2008" y="2400736"/>
                  <a:pt x="674" y="2391777"/>
                </a:cubicBezTo>
                <a:cubicBezTo>
                  <a:pt x="-1227" y="2381972"/>
                  <a:pt x="758" y="2371035"/>
                  <a:pt x="8368" y="2359955"/>
                </a:cubicBezTo>
                <a:cubicBezTo>
                  <a:pt x="38188" y="2316530"/>
                  <a:pt x="68008" y="2273105"/>
                  <a:pt x="97828" y="2229690"/>
                </a:cubicBezTo>
                <a:cubicBezTo>
                  <a:pt x="116724" y="2202166"/>
                  <a:pt x="147402" y="2200350"/>
                  <a:pt x="172626" y="2220065"/>
                </a:cubicBezTo>
                <a:cubicBezTo>
                  <a:pt x="225468" y="2261360"/>
                  <a:pt x="278310" y="2302654"/>
                  <a:pt x="331151" y="2343959"/>
                </a:cubicBezTo>
                <a:cubicBezTo>
                  <a:pt x="561673" y="2524125"/>
                  <a:pt x="792196" y="2704283"/>
                  <a:pt x="1022718" y="2884450"/>
                </a:cubicBezTo>
                <a:cubicBezTo>
                  <a:pt x="1166355" y="2996712"/>
                  <a:pt x="1309992" y="3108974"/>
                  <a:pt x="1453629" y="3221236"/>
                </a:cubicBezTo>
                <a:cubicBezTo>
                  <a:pt x="1462335" y="3228036"/>
                  <a:pt x="1466516" y="3238003"/>
                  <a:pt x="1467307" y="3248521"/>
                </a:cubicBezTo>
                <a:cubicBezTo>
                  <a:pt x="1498968" y="3248702"/>
                  <a:pt x="1530639" y="3249206"/>
                  <a:pt x="1562233" y="3249206"/>
                </a:cubicBezTo>
                <a:cubicBezTo>
                  <a:pt x="1565662" y="3249206"/>
                  <a:pt x="1569015" y="3249644"/>
                  <a:pt x="1572263" y="3250376"/>
                </a:cubicBezTo>
                <a:cubicBezTo>
                  <a:pt x="1759848" y="3261132"/>
                  <a:pt x="1941890" y="3208073"/>
                  <a:pt x="2102167" y="3111408"/>
                </a:cubicBezTo>
                <a:cubicBezTo>
                  <a:pt x="2247462" y="3023779"/>
                  <a:pt x="2371220" y="2907284"/>
                  <a:pt x="2451535" y="2756933"/>
                </a:cubicBezTo>
                <a:cubicBezTo>
                  <a:pt x="2527268" y="2615160"/>
                  <a:pt x="2576484" y="2450371"/>
                  <a:pt x="2587476" y="2289863"/>
                </a:cubicBezTo>
                <a:cubicBezTo>
                  <a:pt x="2608154" y="1988161"/>
                  <a:pt x="2489444" y="1690863"/>
                  <a:pt x="2249681" y="1502602"/>
                </a:cubicBezTo>
                <a:cubicBezTo>
                  <a:pt x="2213400" y="1549080"/>
                  <a:pt x="2177129" y="1595548"/>
                  <a:pt x="2140848" y="1642026"/>
                </a:cubicBezTo>
                <a:cubicBezTo>
                  <a:pt x="2146440" y="1659545"/>
                  <a:pt x="2152040" y="1677063"/>
                  <a:pt x="2157641" y="1694581"/>
                </a:cubicBezTo>
                <a:cubicBezTo>
                  <a:pt x="2165156" y="1718082"/>
                  <a:pt x="2182368" y="1750969"/>
                  <a:pt x="2175691" y="1776324"/>
                </a:cubicBezTo>
                <a:cubicBezTo>
                  <a:pt x="2169328" y="1800500"/>
                  <a:pt x="2148487" y="1824352"/>
                  <a:pt x="2135733" y="1845228"/>
                </a:cubicBezTo>
                <a:cubicBezTo>
                  <a:pt x="2122379" y="1867083"/>
                  <a:pt x="2109025" y="1888938"/>
                  <a:pt x="2095671" y="1910793"/>
                </a:cubicBezTo>
                <a:cubicBezTo>
                  <a:pt x="2078650" y="1938659"/>
                  <a:pt x="2044398" y="1940181"/>
                  <a:pt x="2020881" y="1920418"/>
                </a:cubicBezTo>
                <a:cubicBezTo>
                  <a:pt x="1956254" y="1866113"/>
                  <a:pt x="1891636" y="1811817"/>
                  <a:pt x="1827009" y="1757512"/>
                </a:cubicBezTo>
                <a:cubicBezTo>
                  <a:pt x="1758210" y="1836098"/>
                  <a:pt x="1689401" y="1914673"/>
                  <a:pt x="1620602" y="1993259"/>
                </a:cubicBezTo>
                <a:cubicBezTo>
                  <a:pt x="1602753" y="2013649"/>
                  <a:pt x="1571625" y="2009274"/>
                  <a:pt x="1553251" y="1993259"/>
                </a:cubicBezTo>
                <a:cubicBezTo>
                  <a:pt x="1530324" y="1973277"/>
                  <a:pt x="1507398" y="1953295"/>
                  <a:pt x="1484471" y="1933314"/>
                </a:cubicBezTo>
                <a:cubicBezTo>
                  <a:pt x="1407042" y="2023759"/>
                  <a:pt x="1329614" y="2114194"/>
                  <a:pt x="1252194" y="2204639"/>
                </a:cubicBezTo>
                <a:cubicBezTo>
                  <a:pt x="1235316" y="2224354"/>
                  <a:pt x="1202121" y="2221606"/>
                  <a:pt x="1184843" y="2204639"/>
                </a:cubicBezTo>
                <a:cubicBezTo>
                  <a:pt x="1087374" y="2108944"/>
                  <a:pt x="985647" y="2017415"/>
                  <a:pt x="884436" y="1925706"/>
                </a:cubicBezTo>
                <a:cubicBezTo>
                  <a:pt x="865242" y="1908311"/>
                  <a:pt x="866201" y="1886351"/>
                  <a:pt x="877081" y="1869822"/>
                </a:cubicBezTo>
                <a:cubicBezTo>
                  <a:pt x="878933" y="1865951"/>
                  <a:pt x="881317" y="1862128"/>
                  <a:pt x="884436" y="1858457"/>
                </a:cubicBezTo>
                <a:cubicBezTo>
                  <a:pt x="957300" y="1772653"/>
                  <a:pt x="1033196" y="1689322"/>
                  <a:pt x="1109291" y="1606324"/>
                </a:cubicBezTo>
                <a:cubicBezTo>
                  <a:pt x="1085716" y="1585781"/>
                  <a:pt x="1062133" y="1565229"/>
                  <a:pt x="1038558" y="1544677"/>
                </a:cubicBezTo>
                <a:cubicBezTo>
                  <a:pt x="1018060" y="1526816"/>
                  <a:pt x="1022604" y="1495821"/>
                  <a:pt x="1038558" y="1477428"/>
                </a:cubicBezTo>
                <a:cubicBezTo>
                  <a:pt x="1087479" y="1421021"/>
                  <a:pt x="1136408" y="1364605"/>
                  <a:pt x="1185329" y="1308198"/>
                </a:cubicBezTo>
                <a:lnTo>
                  <a:pt x="1825914" y="569627"/>
                </a:lnTo>
                <a:cubicBezTo>
                  <a:pt x="1959921" y="415120"/>
                  <a:pt x="2093928" y="260614"/>
                  <a:pt x="2227935" y="106108"/>
                </a:cubicBezTo>
                <a:cubicBezTo>
                  <a:pt x="2245423" y="85944"/>
                  <a:pt x="2267988" y="87336"/>
                  <a:pt x="2284628" y="99122"/>
                </a:cubicBezTo>
                <a:cubicBezTo>
                  <a:pt x="2288257" y="100924"/>
                  <a:pt x="2291839" y="103190"/>
                  <a:pt x="2295287" y="106108"/>
                </a:cubicBezTo>
                <a:cubicBezTo>
                  <a:pt x="2315718" y="123370"/>
                  <a:pt x="2336149" y="140633"/>
                  <a:pt x="2356590" y="157895"/>
                </a:cubicBezTo>
                <a:cubicBezTo>
                  <a:pt x="2399871" y="108415"/>
                  <a:pt x="2444572" y="60102"/>
                  <a:pt x="2490921" y="13495"/>
                </a:cubicBezTo>
                <a:cubicBezTo>
                  <a:pt x="2500780" y="3581"/>
                  <a:pt x="2512619" y="-434"/>
                  <a:pt x="2524493" y="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6" name="Google Shape;116;p4"/>
          <p:cNvSpPr/>
          <p:nvPr/>
        </p:nvSpPr>
        <p:spPr>
          <a:xfrm flipH="1" rot="1800000">
            <a:off x="500338" y="-2559035"/>
            <a:ext cx="4850315" cy="5401887"/>
          </a:xfrm>
          <a:custGeom>
            <a:rect b="b" l="l" r="r" t="t"/>
            <a:pathLst>
              <a:path extrusionOk="0" h="5401887" w="4850315">
                <a:moveTo>
                  <a:pt x="2876383" y="4119549"/>
                </a:moveTo>
                <a:cubicBezTo>
                  <a:pt x="2698697" y="4093841"/>
                  <a:pt x="2543245" y="4080982"/>
                  <a:pt x="2421451" y="4080982"/>
                </a:cubicBezTo>
                <a:cubicBezTo>
                  <a:pt x="2305009" y="4080982"/>
                  <a:pt x="2219362" y="4092743"/>
                  <a:pt x="2174381" y="4116333"/>
                </a:cubicBezTo>
                <a:cubicBezTo>
                  <a:pt x="2095503" y="4157702"/>
                  <a:pt x="2037374" y="4227398"/>
                  <a:pt x="2010757" y="4312572"/>
                </a:cubicBezTo>
                <a:cubicBezTo>
                  <a:pt x="1992987" y="4369557"/>
                  <a:pt x="1991069" y="4428864"/>
                  <a:pt x="2003885" y="4485597"/>
                </a:cubicBezTo>
                <a:cubicBezTo>
                  <a:pt x="2167420" y="4365999"/>
                  <a:pt x="2353711" y="4274555"/>
                  <a:pt x="2559179" y="4213532"/>
                </a:cubicBezTo>
                <a:cubicBezTo>
                  <a:pt x="2596191" y="4202607"/>
                  <a:pt x="2635580" y="4223771"/>
                  <a:pt x="2646617" y="4261147"/>
                </a:cubicBezTo>
                <a:cubicBezTo>
                  <a:pt x="2657665" y="4298477"/>
                  <a:pt x="2636414" y="4337729"/>
                  <a:pt x="2599126" y="4348792"/>
                </a:cubicBezTo>
                <a:cubicBezTo>
                  <a:pt x="2523361" y="4371296"/>
                  <a:pt x="2450692" y="4398536"/>
                  <a:pt x="2380875" y="4429745"/>
                </a:cubicBezTo>
                <a:lnTo>
                  <a:pt x="2469821" y="4457648"/>
                </a:lnTo>
                <a:cubicBezTo>
                  <a:pt x="2506870" y="4469272"/>
                  <a:pt x="2527528" y="4508845"/>
                  <a:pt x="2515944" y="4546037"/>
                </a:cubicBezTo>
                <a:cubicBezTo>
                  <a:pt x="2506504" y="4576195"/>
                  <a:pt x="2478747" y="4595484"/>
                  <a:pt x="2448798" y="4595484"/>
                </a:cubicBezTo>
                <a:cubicBezTo>
                  <a:pt x="2441835" y="4595484"/>
                  <a:pt x="2434770" y="4594476"/>
                  <a:pt x="2427763" y="4592268"/>
                </a:cubicBezTo>
                <a:lnTo>
                  <a:pt x="2218484" y="4526612"/>
                </a:lnTo>
                <a:cubicBezTo>
                  <a:pt x="2213849" y="4525159"/>
                  <a:pt x="2209467" y="4523271"/>
                  <a:pt x="2205370" y="4520994"/>
                </a:cubicBezTo>
                <a:cubicBezTo>
                  <a:pt x="2156622" y="4550281"/>
                  <a:pt x="2109838" y="4582064"/>
                  <a:pt x="2064949" y="4616122"/>
                </a:cubicBezTo>
                <a:cubicBezTo>
                  <a:pt x="2106368" y="4670258"/>
                  <a:pt x="2163060" y="4710483"/>
                  <a:pt x="2229337" y="4731293"/>
                </a:cubicBezTo>
                <a:cubicBezTo>
                  <a:pt x="2314266" y="4757972"/>
                  <a:pt x="2404501" y="4749884"/>
                  <a:pt x="2483460" y="4708469"/>
                </a:cubicBezTo>
                <a:cubicBezTo>
                  <a:pt x="2575397" y="4660271"/>
                  <a:pt x="2724036" y="4443462"/>
                  <a:pt x="2881097" y="4128506"/>
                </a:cubicBezTo>
                <a:cubicBezTo>
                  <a:pt x="2881462" y="4127773"/>
                  <a:pt x="2882512" y="4125703"/>
                  <a:pt x="2881006" y="4122855"/>
                </a:cubicBezTo>
                <a:cubicBezTo>
                  <a:pt x="2879533" y="4120018"/>
                  <a:pt x="2877251" y="4119685"/>
                  <a:pt x="2876383" y="4119549"/>
                </a:cubicBezTo>
                <a:close/>
                <a:moveTo>
                  <a:pt x="2960381" y="4005593"/>
                </a:moveTo>
                <a:cubicBezTo>
                  <a:pt x="2979133" y="4018904"/>
                  <a:pt x="2994786" y="4036594"/>
                  <a:pt x="3005687" y="4057484"/>
                </a:cubicBezTo>
                <a:cubicBezTo>
                  <a:pt x="3027532" y="4099264"/>
                  <a:pt x="3027989" y="4149397"/>
                  <a:pt x="3006965" y="4191544"/>
                </a:cubicBezTo>
                <a:cubicBezTo>
                  <a:pt x="2883254" y="4439653"/>
                  <a:pt x="2703331" y="4752366"/>
                  <a:pt x="2548689" y="4833445"/>
                </a:cubicBezTo>
                <a:cubicBezTo>
                  <a:pt x="2479888" y="4869539"/>
                  <a:pt x="2405003" y="4887810"/>
                  <a:pt x="2329514" y="4887811"/>
                </a:cubicBezTo>
                <a:cubicBezTo>
                  <a:pt x="2281886" y="4887810"/>
                  <a:pt x="2234017" y="4880557"/>
                  <a:pt x="2187291" y="4865913"/>
                </a:cubicBezTo>
                <a:cubicBezTo>
                  <a:pt x="2099293" y="4838285"/>
                  <a:pt x="2023163" y="4786619"/>
                  <a:pt x="1965479" y="4717256"/>
                </a:cubicBezTo>
                <a:cubicBezTo>
                  <a:pt x="1954089" y="4744701"/>
                  <a:pt x="1948656" y="4781413"/>
                  <a:pt x="1964498" y="4828948"/>
                </a:cubicBezTo>
                <a:cubicBezTo>
                  <a:pt x="1976825" y="4865913"/>
                  <a:pt x="1956896" y="4905851"/>
                  <a:pt x="1920066" y="4918207"/>
                </a:cubicBezTo>
                <a:cubicBezTo>
                  <a:pt x="1912647" y="4920679"/>
                  <a:pt x="1905136" y="4921834"/>
                  <a:pt x="1897762" y="4921834"/>
                </a:cubicBezTo>
                <a:cubicBezTo>
                  <a:pt x="1868316" y="4921834"/>
                  <a:pt x="1840878" y="4903185"/>
                  <a:pt x="1831028" y="4873669"/>
                </a:cubicBezTo>
                <a:cubicBezTo>
                  <a:pt x="1786972" y="4741566"/>
                  <a:pt x="1834566" y="4640192"/>
                  <a:pt x="1886373" y="4582041"/>
                </a:cubicBezTo>
                <a:cubicBezTo>
                  <a:pt x="1848182" y="4482475"/>
                  <a:pt x="1844233" y="4373744"/>
                  <a:pt x="1876511" y="4270425"/>
                </a:cubicBezTo>
                <a:cubicBezTo>
                  <a:pt x="1914347" y="4149305"/>
                  <a:pt x="1996980" y="4050185"/>
                  <a:pt x="2109153" y="3991369"/>
                </a:cubicBezTo>
                <a:cubicBezTo>
                  <a:pt x="2263921" y="3910188"/>
                  <a:pt x="2622762" y="3940311"/>
                  <a:pt x="2896482" y="3979975"/>
                </a:cubicBezTo>
                <a:cubicBezTo>
                  <a:pt x="2919777" y="3983350"/>
                  <a:pt x="2941628" y="3992282"/>
                  <a:pt x="2960381" y="4005593"/>
                </a:cubicBezTo>
                <a:close/>
                <a:moveTo>
                  <a:pt x="3883696" y="3851499"/>
                </a:moveTo>
                <a:cubicBezTo>
                  <a:pt x="3787503" y="3884608"/>
                  <a:pt x="3668826" y="3909594"/>
                  <a:pt x="3499506" y="3909594"/>
                </a:cubicBezTo>
                <a:cubicBezTo>
                  <a:pt x="3218356" y="3909594"/>
                  <a:pt x="3076178" y="3841832"/>
                  <a:pt x="2938713" y="3776312"/>
                </a:cubicBezTo>
                <a:cubicBezTo>
                  <a:pt x="2809683" y="3714786"/>
                  <a:pt x="2687798" y="3656668"/>
                  <a:pt x="2438401" y="3656668"/>
                </a:cubicBezTo>
                <a:cubicBezTo>
                  <a:pt x="2189037" y="3656668"/>
                  <a:pt x="2067198" y="3714786"/>
                  <a:pt x="1938167" y="3776266"/>
                </a:cubicBezTo>
                <a:cubicBezTo>
                  <a:pt x="1800703" y="3841832"/>
                  <a:pt x="1658570" y="3909594"/>
                  <a:pt x="1377420" y="3909594"/>
                </a:cubicBezTo>
                <a:cubicBezTo>
                  <a:pt x="1210109" y="3909594"/>
                  <a:pt x="1093092" y="3885397"/>
                  <a:pt x="998385" y="3853272"/>
                </a:cubicBezTo>
                <a:cubicBezTo>
                  <a:pt x="999012" y="3876325"/>
                  <a:pt x="999725" y="3899388"/>
                  <a:pt x="1001414" y="3922590"/>
                </a:cubicBezTo>
                <a:cubicBezTo>
                  <a:pt x="1053403" y="4634735"/>
                  <a:pt x="1628620" y="5208555"/>
                  <a:pt x="2339457" y="5257314"/>
                </a:cubicBezTo>
                <a:cubicBezTo>
                  <a:pt x="2744877" y="5284862"/>
                  <a:pt x="3130826" y="5148001"/>
                  <a:pt x="3426220" y="4871461"/>
                </a:cubicBezTo>
                <a:cubicBezTo>
                  <a:pt x="3708386" y="4607301"/>
                  <a:pt x="3873516" y="4237340"/>
                  <a:pt x="3883696" y="3851499"/>
                </a:cubicBezTo>
                <a:close/>
                <a:moveTo>
                  <a:pt x="607060" y="1909136"/>
                </a:moveTo>
                <a:cubicBezTo>
                  <a:pt x="591223" y="1902708"/>
                  <a:pt x="574379" y="1899493"/>
                  <a:pt x="557522" y="1899493"/>
                </a:cubicBezTo>
                <a:cubicBezTo>
                  <a:pt x="523856" y="1899493"/>
                  <a:pt x="490189" y="1912352"/>
                  <a:pt x="464538" y="1938059"/>
                </a:cubicBezTo>
                <a:lnTo>
                  <a:pt x="179083" y="2224184"/>
                </a:lnTo>
                <a:cubicBezTo>
                  <a:pt x="127829" y="2275609"/>
                  <a:pt x="127829" y="2359217"/>
                  <a:pt x="179084" y="2410642"/>
                </a:cubicBezTo>
                <a:cubicBezTo>
                  <a:pt x="230308" y="2461987"/>
                  <a:pt x="313480" y="2462032"/>
                  <a:pt x="364803" y="2410847"/>
                </a:cubicBezTo>
                <a:lnTo>
                  <a:pt x="650755" y="2124219"/>
                </a:lnTo>
                <a:cubicBezTo>
                  <a:pt x="701777" y="2072816"/>
                  <a:pt x="701729" y="1989358"/>
                  <a:pt x="650551" y="1938059"/>
                </a:cubicBezTo>
                <a:cubicBezTo>
                  <a:pt x="637725" y="1925205"/>
                  <a:pt x="622896" y="1915564"/>
                  <a:pt x="607060" y="1909136"/>
                </a:cubicBezTo>
                <a:close/>
                <a:moveTo>
                  <a:pt x="2826521" y="2770192"/>
                </a:moveTo>
                <a:cubicBezTo>
                  <a:pt x="2801101" y="2759395"/>
                  <a:pt x="2773165" y="2753420"/>
                  <a:pt x="2743861" y="2753420"/>
                </a:cubicBezTo>
                <a:cubicBezTo>
                  <a:pt x="2626654" y="2753420"/>
                  <a:pt x="2531282" y="2849016"/>
                  <a:pt x="2531283" y="2966499"/>
                </a:cubicBezTo>
                <a:cubicBezTo>
                  <a:pt x="2531283" y="3083992"/>
                  <a:pt x="2626653" y="3179543"/>
                  <a:pt x="2743860" y="3179543"/>
                </a:cubicBezTo>
                <a:cubicBezTo>
                  <a:pt x="2861077" y="3179543"/>
                  <a:pt x="2956403" y="3083992"/>
                  <a:pt x="2956403" y="2966499"/>
                </a:cubicBezTo>
                <a:cubicBezTo>
                  <a:pt x="2956403" y="2878387"/>
                  <a:pt x="2902782" y="2802586"/>
                  <a:pt x="2826521" y="2770192"/>
                </a:cubicBezTo>
                <a:close/>
                <a:moveTo>
                  <a:pt x="2941218" y="2672940"/>
                </a:moveTo>
                <a:cubicBezTo>
                  <a:pt x="3035200" y="2736641"/>
                  <a:pt x="3097109" y="2844458"/>
                  <a:pt x="3097109" y="2966499"/>
                </a:cubicBezTo>
                <a:cubicBezTo>
                  <a:pt x="3097110" y="3161719"/>
                  <a:pt x="2938621" y="3320581"/>
                  <a:pt x="2743860" y="3320581"/>
                </a:cubicBezTo>
                <a:cubicBezTo>
                  <a:pt x="2549053" y="3320581"/>
                  <a:pt x="2390576" y="3161719"/>
                  <a:pt x="2390577" y="2966500"/>
                </a:cubicBezTo>
                <a:cubicBezTo>
                  <a:pt x="2390577" y="2771233"/>
                  <a:pt x="2549053" y="2612382"/>
                  <a:pt x="2743861" y="2612382"/>
                </a:cubicBezTo>
                <a:cubicBezTo>
                  <a:pt x="2816896" y="2612382"/>
                  <a:pt x="2884830" y="2634720"/>
                  <a:pt x="2941218" y="2672940"/>
                </a:cubicBezTo>
                <a:close/>
                <a:moveTo>
                  <a:pt x="2360444" y="1187013"/>
                </a:moveTo>
                <a:cubicBezTo>
                  <a:pt x="2338679" y="1177772"/>
                  <a:pt x="2314761" y="1172659"/>
                  <a:pt x="2289670" y="1172659"/>
                </a:cubicBezTo>
                <a:cubicBezTo>
                  <a:pt x="2189311" y="1172658"/>
                  <a:pt x="2107680" y="1254469"/>
                  <a:pt x="2107681" y="1355020"/>
                </a:cubicBezTo>
                <a:cubicBezTo>
                  <a:pt x="2107681" y="1455616"/>
                  <a:pt x="2189311" y="1537426"/>
                  <a:pt x="2289670" y="1537426"/>
                </a:cubicBezTo>
                <a:cubicBezTo>
                  <a:pt x="2390030" y="1537426"/>
                  <a:pt x="2471648" y="1455615"/>
                  <a:pt x="2471648" y="1355020"/>
                </a:cubicBezTo>
                <a:cubicBezTo>
                  <a:pt x="2471649" y="1279607"/>
                  <a:pt x="2425738" y="1214735"/>
                  <a:pt x="2360444" y="1187013"/>
                </a:cubicBezTo>
                <a:close/>
                <a:moveTo>
                  <a:pt x="4342245" y="1909160"/>
                </a:moveTo>
                <a:cubicBezTo>
                  <a:pt x="4326414" y="1902743"/>
                  <a:pt x="4309581" y="1899540"/>
                  <a:pt x="4292746" y="1899540"/>
                </a:cubicBezTo>
                <a:cubicBezTo>
                  <a:pt x="4259077" y="1899540"/>
                  <a:pt x="4225419" y="1912352"/>
                  <a:pt x="4199761" y="1938059"/>
                </a:cubicBezTo>
                <a:cubicBezTo>
                  <a:pt x="4148513" y="1989438"/>
                  <a:pt x="4148514" y="2073092"/>
                  <a:pt x="4199760" y="2124470"/>
                </a:cubicBezTo>
                <a:lnTo>
                  <a:pt x="4485465" y="2410847"/>
                </a:lnTo>
                <a:cubicBezTo>
                  <a:pt x="4536791" y="2462032"/>
                  <a:pt x="4620007" y="2461895"/>
                  <a:pt x="4671231" y="2410642"/>
                </a:cubicBezTo>
                <a:cubicBezTo>
                  <a:pt x="4722489" y="2359217"/>
                  <a:pt x="4722490" y="2275610"/>
                  <a:pt x="4671231" y="2224184"/>
                </a:cubicBezTo>
                <a:lnTo>
                  <a:pt x="4385732" y="1938059"/>
                </a:lnTo>
                <a:cubicBezTo>
                  <a:pt x="4372904" y="1925206"/>
                  <a:pt x="4358075" y="1915576"/>
                  <a:pt x="4342245" y="1909160"/>
                </a:cubicBezTo>
                <a:close/>
                <a:moveTo>
                  <a:pt x="2774415" y="545716"/>
                </a:moveTo>
                <a:lnTo>
                  <a:pt x="2107680" y="545716"/>
                </a:lnTo>
                <a:lnTo>
                  <a:pt x="2107681" y="1088178"/>
                </a:lnTo>
                <a:cubicBezTo>
                  <a:pt x="2159534" y="1052550"/>
                  <a:pt x="2222183" y="1031610"/>
                  <a:pt x="2289670" y="1031610"/>
                </a:cubicBezTo>
                <a:cubicBezTo>
                  <a:pt x="2467618" y="1031610"/>
                  <a:pt x="2612365" y="1176696"/>
                  <a:pt x="2612366" y="1355020"/>
                </a:cubicBezTo>
                <a:cubicBezTo>
                  <a:pt x="2612366" y="1533388"/>
                  <a:pt x="2467618" y="1678475"/>
                  <a:pt x="2289670" y="1678475"/>
                </a:cubicBezTo>
                <a:cubicBezTo>
                  <a:pt x="2222182" y="1678475"/>
                  <a:pt x="2159533" y="1657539"/>
                  <a:pt x="2107680" y="1621902"/>
                </a:cubicBezTo>
                <a:lnTo>
                  <a:pt x="2107681" y="2279740"/>
                </a:lnTo>
                <a:cubicBezTo>
                  <a:pt x="2107680" y="2352193"/>
                  <a:pt x="2062290" y="2415641"/>
                  <a:pt x="1994733" y="2437641"/>
                </a:cubicBezTo>
                <a:cubicBezTo>
                  <a:pt x="1801022" y="2500724"/>
                  <a:pt x="1625870" y="2602326"/>
                  <a:pt x="1474116" y="2739555"/>
                </a:cubicBezTo>
                <a:cubicBezTo>
                  <a:pt x="1409116" y="2798462"/>
                  <a:pt x="1309453" y="2795991"/>
                  <a:pt x="1247341" y="2733594"/>
                </a:cubicBezTo>
                <a:lnTo>
                  <a:pt x="730090" y="2244183"/>
                </a:lnTo>
                <a:lnTo>
                  <a:pt x="487190" y="2487659"/>
                </a:lnTo>
                <a:lnTo>
                  <a:pt x="1080701" y="3053275"/>
                </a:lnTo>
                <a:cubicBezTo>
                  <a:pt x="1130170" y="3102915"/>
                  <a:pt x="1143454" y="3175356"/>
                  <a:pt x="1115833" y="3239136"/>
                </a:cubicBezTo>
                <a:cubicBezTo>
                  <a:pt x="1051424" y="3388172"/>
                  <a:pt x="1013795" y="3544059"/>
                  <a:pt x="1001981" y="3704500"/>
                </a:cubicBezTo>
                <a:cubicBezTo>
                  <a:pt x="1091964" y="3739669"/>
                  <a:pt x="1203786" y="3768555"/>
                  <a:pt x="1377421" y="3768555"/>
                </a:cubicBezTo>
                <a:cubicBezTo>
                  <a:pt x="1626783" y="3768555"/>
                  <a:pt x="1748669" y="3710427"/>
                  <a:pt x="1877698" y="3648899"/>
                </a:cubicBezTo>
                <a:cubicBezTo>
                  <a:pt x="2015164" y="3583392"/>
                  <a:pt x="2157296" y="3515618"/>
                  <a:pt x="2438401" y="3515618"/>
                </a:cubicBezTo>
                <a:cubicBezTo>
                  <a:pt x="2719538" y="3515618"/>
                  <a:pt x="2861717" y="3583391"/>
                  <a:pt x="2999182" y="3648899"/>
                </a:cubicBezTo>
                <a:cubicBezTo>
                  <a:pt x="3128212" y="3710427"/>
                  <a:pt x="3250097" y="3768555"/>
                  <a:pt x="3499506" y="3768555"/>
                </a:cubicBezTo>
                <a:cubicBezTo>
                  <a:pt x="3668369" y="3768555"/>
                  <a:pt x="3778533" y="3742814"/>
                  <a:pt x="3880033" y="3702567"/>
                </a:cubicBezTo>
                <a:cubicBezTo>
                  <a:pt x="3867946" y="3542400"/>
                  <a:pt x="3830134" y="3386914"/>
                  <a:pt x="3766274" y="3239183"/>
                </a:cubicBezTo>
                <a:cubicBezTo>
                  <a:pt x="3738653" y="3175265"/>
                  <a:pt x="3751928" y="3102778"/>
                  <a:pt x="3800161" y="3054476"/>
                </a:cubicBezTo>
                <a:lnTo>
                  <a:pt x="4364366" y="2488940"/>
                </a:lnTo>
                <a:lnTo>
                  <a:pt x="4121623" y="2245591"/>
                </a:lnTo>
                <a:lnTo>
                  <a:pt x="3634722" y="2733640"/>
                </a:lnTo>
                <a:cubicBezTo>
                  <a:pt x="3572747" y="2795899"/>
                  <a:pt x="3473073" y="2798508"/>
                  <a:pt x="3407980" y="2739555"/>
                </a:cubicBezTo>
                <a:cubicBezTo>
                  <a:pt x="3256237" y="2602326"/>
                  <a:pt x="3081073" y="2500724"/>
                  <a:pt x="2887329" y="2437641"/>
                </a:cubicBezTo>
                <a:cubicBezTo>
                  <a:pt x="2819807" y="2415641"/>
                  <a:pt x="2774415" y="2352193"/>
                  <a:pt x="2774415" y="2279740"/>
                </a:cubicBezTo>
                <a:close/>
                <a:moveTo>
                  <a:pt x="2996859" y="151420"/>
                </a:moveTo>
                <a:cubicBezTo>
                  <a:pt x="2981132" y="144740"/>
                  <a:pt x="2963848" y="141044"/>
                  <a:pt x="2945721" y="141044"/>
                </a:cubicBezTo>
                <a:lnTo>
                  <a:pt x="1936421" y="141044"/>
                </a:lnTo>
                <a:cubicBezTo>
                  <a:pt x="1863911" y="141044"/>
                  <a:pt x="1804914" y="200180"/>
                  <a:pt x="1804914" y="272859"/>
                </a:cubicBezTo>
                <a:cubicBezTo>
                  <a:pt x="1804914" y="345538"/>
                  <a:pt x="1863911" y="404674"/>
                  <a:pt x="1936421" y="404674"/>
                </a:cubicBezTo>
                <a:lnTo>
                  <a:pt x="2945721" y="404674"/>
                </a:lnTo>
                <a:cubicBezTo>
                  <a:pt x="3018231" y="404674"/>
                  <a:pt x="3077227" y="345538"/>
                  <a:pt x="3077228" y="272859"/>
                </a:cubicBezTo>
                <a:cubicBezTo>
                  <a:pt x="3077228" y="218349"/>
                  <a:pt x="3044042" y="171458"/>
                  <a:pt x="2996859" y="151420"/>
                </a:cubicBezTo>
                <a:close/>
                <a:moveTo>
                  <a:pt x="3097824" y="46663"/>
                </a:moveTo>
                <a:cubicBezTo>
                  <a:pt x="3170245" y="95747"/>
                  <a:pt x="3217945" y="178824"/>
                  <a:pt x="3217945" y="272858"/>
                </a:cubicBezTo>
                <a:cubicBezTo>
                  <a:pt x="3217945" y="423314"/>
                  <a:pt x="3095832" y="545717"/>
                  <a:pt x="2945720" y="545717"/>
                </a:cubicBezTo>
                <a:lnTo>
                  <a:pt x="2915132" y="545717"/>
                </a:lnTo>
                <a:lnTo>
                  <a:pt x="2915132" y="2279741"/>
                </a:lnTo>
                <a:cubicBezTo>
                  <a:pt x="2915132" y="2290711"/>
                  <a:pt x="2921593" y="2300493"/>
                  <a:pt x="2930792" y="2303479"/>
                </a:cubicBezTo>
                <a:cubicBezTo>
                  <a:pt x="3143507" y="2372763"/>
                  <a:pt x="3335755" y="2484238"/>
                  <a:pt x="3502256" y="2634875"/>
                </a:cubicBezTo>
                <a:cubicBezTo>
                  <a:pt x="3511684" y="2643421"/>
                  <a:pt x="3526214" y="2642963"/>
                  <a:pt x="3535185" y="2633960"/>
                </a:cubicBezTo>
                <a:lnTo>
                  <a:pt x="4039081" y="2128886"/>
                </a:lnTo>
                <a:cubicBezTo>
                  <a:pt x="4001918" y="2031390"/>
                  <a:pt x="4022017" y="1916780"/>
                  <a:pt x="4100281" y="1838344"/>
                </a:cubicBezTo>
                <a:cubicBezTo>
                  <a:pt x="4206357" y="1731914"/>
                  <a:pt x="4379136" y="1731914"/>
                  <a:pt x="4485214" y="1838344"/>
                </a:cubicBezTo>
                <a:lnTo>
                  <a:pt x="4770723" y="2124470"/>
                </a:lnTo>
                <a:cubicBezTo>
                  <a:pt x="4876846" y="2230843"/>
                  <a:pt x="4876846" y="2403983"/>
                  <a:pt x="4770723" y="2510368"/>
                </a:cubicBezTo>
                <a:cubicBezTo>
                  <a:pt x="4717627" y="2563578"/>
                  <a:pt x="4647913" y="2590154"/>
                  <a:pt x="4578244" y="2590154"/>
                </a:cubicBezTo>
                <a:cubicBezTo>
                  <a:pt x="4545123" y="2590154"/>
                  <a:pt x="4512114" y="2583713"/>
                  <a:pt x="4480773" y="2571701"/>
                </a:cubicBezTo>
                <a:lnTo>
                  <a:pt x="3899653" y="3154191"/>
                </a:lnTo>
                <a:cubicBezTo>
                  <a:pt x="3892553" y="3161308"/>
                  <a:pt x="3890854" y="3172657"/>
                  <a:pt x="3895349" y="3183079"/>
                </a:cubicBezTo>
                <a:cubicBezTo>
                  <a:pt x="3970645" y="3357191"/>
                  <a:pt x="4013515" y="3540970"/>
                  <a:pt x="4023226" y="3730448"/>
                </a:cubicBezTo>
                <a:cubicBezTo>
                  <a:pt x="4025772" y="3740663"/>
                  <a:pt x="4026012" y="3751041"/>
                  <a:pt x="4024061" y="3760982"/>
                </a:cubicBezTo>
                <a:cubicBezTo>
                  <a:pt x="4024631" y="3778554"/>
                  <a:pt x="4025384" y="3796104"/>
                  <a:pt x="4025384" y="3813780"/>
                </a:cubicBezTo>
                <a:cubicBezTo>
                  <a:pt x="4025384" y="4252098"/>
                  <a:pt x="3841980" y="4675188"/>
                  <a:pt x="3522265" y="4974540"/>
                </a:cubicBezTo>
                <a:cubicBezTo>
                  <a:pt x="3225546" y="5252360"/>
                  <a:pt x="2845646" y="5401887"/>
                  <a:pt x="2442429" y="5401887"/>
                </a:cubicBezTo>
                <a:cubicBezTo>
                  <a:pt x="2405095" y="5401887"/>
                  <a:pt x="2367534" y="5400605"/>
                  <a:pt x="2329835" y="5397986"/>
                </a:cubicBezTo>
                <a:cubicBezTo>
                  <a:pt x="1549559" y="5344501"/>
                  <a:pt x="918142" y="4714624"/>
                  <a:pt x="861068" y="3932875"/>
                </a:cubicBezTo>
                <a:cubicBezTo>
                  <a:pt x="856903" y="3875741"/>
                  <a:pt x="856214" y="3819100"/>
                  <a:pt x="857923" y="3762858"/>
                </a:cubicBezTo>
                <a:cubicBezTo>
                  <a:pt x="856116" y="3753305"/>
                  <a:pt x="856356" y="3743329"/>
                  <a:pt x="858703" y="3733502"/>
                </a:cubicBezTo>
                <a:cubicBezTo>
                  <a:pt x="867948" y="3543442"/>
                  <a:pt x="910683" y="3358987"/>
                  <a:pt x="986756" y="3183033"/>
                </a:cubicBezTo>
                <a:cubicBezTo>
                  <a:pt x="991245" y="3172656"/>
                  <a:pt x="989551" y="3161353"/>
                  <a:pt x="982451" y="3154191"/>
                </a:cubicBezTo>
                <a:lnTo>
                  <a:pt x="370791" y="2571334"/>
                </a:lnTo>
                <a:cubicBezTo>
                  <a:pt x="339094" y="2583656"/>
                  <a:pt x="305625" y="2590154"/>
                  <a:pt x="272068" y="2590154"/>
                </a:cubicBezTo>
                <a:cubicBezTo>
                  <a:pt x="202353" y="2590154"/>
                  <a:pt x="132638" y="2563578"/>
                  <a:pt x="79597" y="2510368"/>
                </a:cubicBezTo>
                <a:cubicBezTo>
                  <a:pt x="-26532" y="2403983"/>
                  <a:pt x="-26532" y="2230843"/>
                  <a:pt x="79597" y="2124470"/>
                </a:cubicBezTo>
                <a:lnTo>
                  <a:pt x="365051" y="1838344"/>
                </a:lnTo>
                <a:cubicBezTo>
                  <a:pt x="471226" y="1731822"/>
                  <a:pt x="643863" y="1731913"/>
                  <a:pt x="750039" y="1838344"/>
                </a:cubicBezTo>
                <a:cubicBezTo>
                  <a:pt x="827923" y="1916414"/>
                  <a:pt x="848090" y="2030258"/>
                  <a:pt x="811663" y="2127445"/>
                </a:cubicBezTo>
                <a:lnTo>
                  <a:pt x="1345405" y="2632496"/>
                </a:lnTo>
                <a:cubicBezTo>
                  <a:pt x="1355985" y="2643009"/>
                  <a:pt x="1370367" y="2643375"/>
                  <a:pt x="1379852" y="2634875"/>
                </a:cubicBezTo>
                <a:cubicBezTo>
                  <a:pt x="1546353" y="2484238"/>
                  <a:pt x="1738591" y="2372763"/>
                  <a:pt x="1951260" y="2303479"/>
                </a:cubicBezTo>
                <a:cubicBezTo>
                  <a:pt x="1960515" y="2300493"/>
                  <a:pt x="1966976" y="2290723"/>
                  <a:pt x="1966976" y="2279740"/>
                </a:cubicBezTo>
                <a:lnTo>
                  <a:pt x="1966976" y="545716"/>
                </a:lnTo>
                <a:lnTo>
                  <a:pt x="1936421" y="545717"/>
                </a:lnTo>
                <a:cubicBezTo>
                  <a:pt x="1786323" y="545717"/>
                  <a:pt x="1664208" y="423314"/>
                  <a:pt x="1664207" y="272858"/>
                </a:cubicBezTo>
                <a:cubicBezTo>
                  <a:pt x="1664208" y="122403"/>
                  <a:pt x="1786322" y="0"/>
                  <a:pt x="1936421" y="0"/>
                </a:cubicBezTo>
                <a:lnTo>
                  <a:pt x="2945732" y="0"/>
                </a:lnTo>
                <a:cubicBezTo>
                  <a:pt x="3002019" y="0"/>
                  <a:pt x="3054372" y="17213"/>
                  <a:pt x="3097824" y="46663"/>
                </a:cubicBezTo>
                <a:close/>
              </a:path>
            </a:pathLst>
          </a:custGeom>
          <a:solidFill>
            <a:srgbClr val="DEE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7" name="Google Shape;117;p4"/>
          <p:cNvSpPr/>
          <p:nvPr/>
        </p:nvSpPr>
        <p:spPr>
          <a:xfrm rot="-1800000">
            <a:off x="19943510" y="1159219"/>
            <a:ext cx="588238" cy="589626"/>
          </a:xfrm>
          <a:custGeom>
            <a:rect b="b" l="l" r="r" t="t"/>
            <a:pathLst>
              <a:path extrusionOk="0" h="589626" w="588238">
                <a:moveTo>
                  <a:pt x="294134" y="0"/>
                </a:moveTo>
                <a:cubicBezTo>
                  <a:pt x="131943" y="0"/>
                  <a:pt x="0" y="132255"/>
                  <a:pt x="0" y="294828"/>
                </a:cubicBezTo>
                <a:cubicBezTo>
                  <a:pt x="0" y="457362"/>
                  <a:pt x="131943" y="589626"/>
                  <a:pt x="294134" y="589626"/>
                </a:cubicBezTo>
                <a:cubicBezTo>
                  <a:pt x="456286" y="589626"/>
                  <a:pt x="588239" y="457362"/>
                  <a:pt x="588239" y="294828"/>
                </a:cubicBezTo>
                <a:cubicBezTo>
                  <a:pt x="588239" y="132255"/>
                  <a:pt x="456286" y="0"/>
                  <a:pt x="294134" y="0"/>
                </a:cubicBezTo>
                <a:close/>
                <a:moveTo>
                  <a:pt x="294134" y="472202"/>
                </a:moveTo>
                <a:cubicBezTo>
                  <a:pt x="196551" y="472202"/>
                  <a:pt x="117148" y="392649"/>
                  <a:pt x="117148" y="294828"/>
                </a:cubicBezTo>
                <a:cubicBezTo>
                  <a:pt x="117148" y="197015"/>
                  <a:pt x="196551" y="117424"/>
                  <a:pt x="294134" y="117424"/>
                </a:cubicBezTo>
                <a:cubicBezTo>
                  <a:pt x="391725" y="117424"/>
                  <a:pt x="471091" y="197015"/>
                  <a:pt x="471091" y="294828"/>
                </a:cubicBezTo>
                <a:cubicBezTo>
                  <a:pt x="471091" y="392649"/>
                  <a:pt x="391725" y="472202"/>
                  <a:pt x="294134" y="47220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8" name="Google Shape;118;p4"/>
          <p:cNvSpPr/>
          <p:nvPr/>
        </p:nvSpPr>
        <p:spPr>
          <a:xfrm rot="-5400000">
            <a:off x="11401099" y="1738355"/>
            <a:ext cx="1006373" cy="817372"/>
          </a:xfrm>
          <a:custGeom>
            <a:rect b="b" l="l" r="r" t="t"/>
            <a:pathLst>
              <a:path extrusionOk="0" h="817372" w="1006373">
                <a:moveTo>
                  <a:pt x="901530" y="33208"/>
                </a:moveTo>
                <a:cubicBezTo>
                  <a:pt x="673639" y="185"/>
                  <a:pt x="374878" y="-24894"/>
                  <a:pt x="246023" y="42695"/>
                </a:cubicBezTo>
                <a:cubicBezTo>
                  <a:pt x="152631" y="91663"/>
                  <a:pt x="83833" y="174188"/>
                  <a:pt x="52332" y="275029"/>
                </a:cubicBezTo>
                <a:cubicBezTo>
                  <a:pt x="25458" y="361049"/>
                  <a:pt x="28746" y="451575"/>
                  <a:pt x="60542" y="534471"/>
                </a:cubicBezTo>
                <a:cubicBezTo>
                  <a:pt x="17410" y="582886"/>
                  <a:pt x="-22216" y="667287"/>
                  <a:pt x="14464" y="777272"/>
                </a:cubicBezTo>
                <a:cubicBezTo>
                  <a:pt x="22665" y="801847"/>
                  <a:pt x="45509" y="817373"/>
                  <a:pt x="70025" y="817373"/>
                </a:cubicBezTo>
                <a:cubicBezTo>
                  <a:pt x="76164" y="817373"/>
                  <a:pt x="82417" y="816411"/>
                  <a:pt x="88594" y="814353"/>
                </a:cubicBezTo>
                <a:cubicBezTo>
                  <a:pt x="119258" y="804066"/>
                  <a:pt x="135850" y="770815"/>
                  <a:pt x="125587" y="740039"/>
                </a:cubicBezTo>
                <a:cubicBezTo>
                  <a:pt x="112397" y="700463"/>
                  <a:pt x="116921" y="669897"/>
                  <a:pt x="126404" y="647047"/>
                </a:cubicBezTo>
                <a:cubicBezTo>
                  <a:pt x="174430" y="704797"/>
                  <a:pt x="237813" y="747812"/>
                  <a:pt x="311078" y="770815"/>
                </a:cubicBezTo>
                <a:cubicBezTo>
                  <a:pt x="349981" y="783007"/>
                  <a:pt x="389835" y="789046"/>
                  <a:pt x="429489" y="789046"/>
                </a:cubicBezTo>
                <a:cubicBezTo>
                  <a:pt x="492339" y="789046"/>
                  <a:pt x="554686" y="773834"/>
                  <a:pt x="611968" y="743783"/>
                </a:cubicBezTo>
                <a:cubicBezTo>
                  <a:pt x="740718" y="676279"/>
                  <a:pt x="890517" y="415923"/>
                  <a:pt x="993515" y="209354"/>
                </a:cubicBezTo>
                <a:cubicBezTo>
                  <a:pt x="1011019" y="174264"/>
                  <a:pt x="1010639" y="132525"/>
                  <a:pt x="992451" y="97740"/>
                </a:cubicBezTo>
                <a:cubicBezTo>
                  <a:pt x="974301" y="62955"/>
                  <a:pt x="940320" y="38828"/>
                  <a:pt x="901530" y="33208"/>
                </a:cubicBezTo>
                <a:close/>
                <a:moveTo>
                  <a:pt x="888721" y="156871"/>
                </a:moveTo>
                <a:cubicBezTo>
                  <a:pt x="757956" y="419094"/>
                  <a:pt x="634204" y="599603"/>
                  <a:pt x="557660" y="639731"/>
                </a:cubicBezTo>
                <a:cubicBezTo>
                  <a:pt x="491921" y="674212"/>
                  <a:pt x="416794" y="680946"/>
                  <a:pt x="346085" y="658734"/>
                </a:cubicBezTo>
                <a:cubicBezTo>
                  <a:pt x="290904" y="641408"/>
                  <a:pt x="243704" y="607918"/>
                  <a:pt x="209219" y="562846"/>
                </a:cubicBezTo>
                <a:cubicBezTo>
                  <a:pt x="246593" y="534490"/>
                  <a:pt x="285544" y="508029"/>
                  <a:pt x="326130" y="483645"/>
                </a:cubicBezTo>
                <a:cubicBezTo>
                  <a:pt x="329541" y="485541"/>
                  <a:pt x="333190" y="487113"/>
                  <a:pt x="337048" y="488322"/>
                </a:cubicBezTo>
                <a:lnTo>
                  <a:pt x="511288" y="542986"/>
                </a:lnTo>
                <a:cubicBezTo>
                  <a:pt x="517122" y="544824"/>
                  <a:pt x="523004" y="545663"/>
                  <a:pt x="528801" y="545663"/>
                </a:cubicBezTo>
                <a:cubicBezTo>
                  <a:pt x="553736" y="545663"/>
                  <a:pt x="576846" y="529604"/>
                  <a:pt x="584705" y="504495"/>
                </a:cubicBezTo>
                <a:cubicBezTo>
                  <a:pt x="594350" y="473530"/>
                  <a:pt x="577150" y="440583"/>
                  <a:pt x="546305" y="430905"/>
                </a:cubicBezTo>
                <a:lnTo>
                  <a:pt x="472251" y="407674"/>
                </a:lnTo>
                <a:cubicBezTo>
                  <a:pt x="530378" y="381690"/>
                  <a:pt x="590881" y="359011"/>
                  <a:pt x="653960" y="340275"/>
                </a:cubicBezTo>
                <a:cubicBezTo>
                  <a:pt x="685005" y="331064"/>
                  <a:pt x="702698" y="298384"/>
                  <a:pt x="693500" y="267304"/>
                </a:cubicBezTo>
                <a:cubicBezTo>
                  <a:pt x="684311" y="236186"/>
                  <a:pt x="651517" y="218565"/>
                  <a:pt x="620701" y="227661"/>
                </a:cubicBezTo>
                <a:cubicBezTo>
                  <a:pt x="449635" y="278467"/>
                  <a:pt x="294534" y="354601"/>
                  <a:pt x="158380" y="454175"/>
                </a:cubicBezTo>
                <a:cubicBezTo>
                  <a:pt x="147709" y="406940"/>
                  <a:pt x="149306" y="357563"/>
                  <a:pt x="164101" y="310119"/>
                </a:cubicBezTo>
                <a:cubicBezTo>
                  <a:pt x="186261" y="239205"/>
                  <a:pt x="234658" y="181179"/>
                  <a:pt x="300330" y="146736"/>
                </a:cubicBezTo>
                <a:cubicBezTo>
                  <a:pt x="337780" y="127096"/>
                  <a:pt x="409087" y="117304"/>
                  <a:pt x="506033" y="117304"/>
                </a:cubicBezTo>
                <a:cubicBezTo>
                  <a:pt x="607435" y="117304"/>
                  <a:pt x="736860" y="128010"/>
                  <a:pt x="884796" y="149413"/>
                </a:cubicBezTo>
                <a:cubicBezTo>
                  <a:pt x="885519" y="149527"/>
                  <a:pt x="887419" y="149804"/>
                  <a:pt x="888645" y="152166"/>
                </a:cubicBezTo>
                <a:cubicBezTo>
                  <a:pt x="889899" y="154537"/>
                  <a:pt x="889025" y="156261"/>
                  <a:pt x="888721" y="1568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21473625" y="303388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EBE7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20056542" y="11476431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BFCE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23031362" y="9399340"/>
            <a:ext cx="527716" cy="540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DEE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22" name="Google Shape;122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2022"/>
            <a:ext cx="13214390" cy="108639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23" name="Google Shape;123;p4">
            <a:hlinkClick r:id="rId4"/>
          </p:cNvPr>
          <p:cNvSpPr txBox="1"/>
          <p:nvPr/>
        </p:nvSpPr>
        <p:spPr>
          <a:xfrm>
            <a:off x="14849330" y="9221263"/>
            <a:ext cx="3406050" cy="615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400">
                <a:solidFill>
                  <a:schemeClr val="dk2"/>
                </a:solidFill>
                <a:latin typeface="Lora"/>
                <a:ea typeface="Lora"/>
                <a:cs typeface="Lora"/>
                <a:sym typeface="Lora"/>
              </a:rPr>
              <a:t>Ссылка на сайт</a:t>
            </a:r>
            <a:endParaRPr sz="3400">
              <a:solidFill>
                <a:schemeClr val="dk2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7956388" y="9399959"/>
            <a:ext cx="166487" cy="291238"/>
          </a:xfrm>
          <a:custGeom>
            <a:rect b="b" l="l" r="r" t="t"/>
            <a:pathLst>
              <a:path extrusionOk="0" h="291238" w="166487">
                <a:moveTo>
                  <a:pt x="20868" y="0"/>
                </a:moveTo>
                <a:cubicBezTo>
                  <a:pt x="26208" y="0"/>
                  <a:pt x="31549" y="2038"/>
                  <a:pt x="35623" y="6112"/>
                </a:cubicBezTo>
                <a:lnTo>
                  <a:pt x="160375" y="130864"/>
                </a:lnTo>
                <a:lnTo>
                  <a:pt x="160375" y="130864"/>
                </a:lnTo>
                <a:lnTo>
                  <a:pt x="164959" y="137767"/>
                </a:lnTo>
                <a:cubicBezTo>
                  <a:pt x="168015" y="145303"/>
                  <a:pt x="166487" y="154263"/>
                  <a:pt x="160375" y="160375"/>
                </a:cubicBezTo>
                <a:lnTo>
                  <a:pt x="35623" y="285127"/>
                </a:lnTo>
                <a:cubicBezTo>
                  <a:pt x="27474" y="293276"/>
                  <a:pt x="14261" y="293276"/>
                  <a:pt x="6112" y="285127"/>
                </a:cubicBezTo>
                <a:cubicBezTo>
                  <a:pt x="-2038" y="276978"/>
                  <a:pt x="-2038" y="263765"/>
                  <a:pt x="6112" y="255616"/>
                </a:cubicBezTo>
                <a:lnTo>
                  <a:pt x="116108" y="145620"/>
                </a:lnTo>
                <a:lnTo>
                  <a:pt x="6111" y="35623"/>
                </a:lnTo>
                <a:cubicBezTo>
                  <a:pt x="-2038" y="27474"/>
                  <a:pt x="-2038" y="14261"/>
                  <a:pt x="6111" y="6112"/>
                </a:cubicBezTo>
                <a:lnTo>
                  <a:pt x="6112" y="6112"/>
                </a:lnTo>
                <a:cubicBezTo>
                  <a:pt x="10187" y="2038"/>
                  <a:pt x="15527" y="0"/>
                  <a:pt x="20868" y="0"/>
                </a:cubicBezTo>
                <a:close/>
              </a:path>
            </a:pathLst>
          </a:custGeom>
          <a:solidFill>
            <a:srgbClr val="2B6B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accent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14849330" y="3214842"/>
            <a:ext cx="7634151" cy="3416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7200">
                <a:solidFill>
                  <a:schemeClr val="dk2"/>
                </a:solidFill>
                <a:latin typeface="Golos Text Black"/>
                <a:ea typeface="Golos Text Black"/>
                <a:cs typeface="Golos Text Black"/>
                <a:sym typeface="Golos Text Black"/>
              </a:rPr>
              <a:t>Ключевые виды деятельности</a:t>
            </a:r>
            <a:endParaRPr sz="8000">
              <a:solidFill>
                <a:schemeClr val="dk2"/>
              </a:solidFill>
              <a:latin typeface="Golos Text Black"/>
              <a:ea typeface="Golos Text Black"/>
              <a:cs typeface="Golos Text Black"/>
              <a:sym typeface="Golos Text Black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4849328" y="6902861"/>
            <a:ext cx="6400800" cy="2311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8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Производство и реализация реагентов и оборудования для очистки СОЖ</a:t>
            </a:r>
            <a:endParaRPr sz="3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What did we learn from the &lt;i&gt;Deepwater Horizon&lt;/i&gt; disaster?" id="127" name="Google Shape;12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7845760">
            <a:off x="-4678939" y="3401073"/>
            <a:ext cx="18698439" cy="1550424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, black&#10;&#10;Description automatically generated" id="132" name="Google Shape;132;p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2022"/>
            <a:ext cx="13214390" cy="108639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21525954" y="-1041252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4" name="Google Shape;134;p5"/>
          <p:cNvSpPr/>
          <p:nvPr/>
        </p:nvSpPr>
        <p:spPr>
          <a:xfrm rot="-9900000">
            <a:off x="22071890" y="-1556050"/>
            <a:ext cx="7495428" cy="5667414"/>
          </a:xfrm>
          <a:custGeom>
            <a:rect b="b" l="l" r="r" t="t"/>
            <a:pathLst>
              <a:path extrusionOk="0" h="5667414" w="7495428">
                <a:moveTo>
                  <a:pt x="7146637" y="972538"/>
                </a:moveTo>
                <a:cubicBezTo>
                  <a:pt x="6907670" y="550452"/>
                  <a:pt x="6528251" y="224244"/>
                  <a:pt x="6060457" y="84689"/>
                </a:cubicBezTo>
                <a:cubicBezTo>
                  <a:pt x="5786310" y="2904"/>
                  <a:pt x="5492084" y="-16710"/>
                  <a:pt x="5208207" y="13251"/>
                </a:cubicBezTo>
                <a:cubicBezTo>
                  <a:pt x="4783486" y="58076"/>
                  <a:pt x="4389175" y="233582"/>
                  <a:pt x="4047115" y="485325"/>
                </a:cubicBezTo>
                <a:cubicBezTo>
                  <a:pt x="3864036" y="620062"/>
                  <a:pt x="3699828" y="774117"/>
                  <a:pt x="3540819" y="936107"/>
                </a:cubicBezTo>
                <a:cubicBezTo>
                  <a:pt x="3243117" y="1240022"/>
                  <a:pt x="2938818" y="1578893"/>
                  <a:pt x="2492465" y="1634907"/>
                </a:cubicBezTo>
                <a:cubicBezTo>
                  <a:pt x="2027195" y="1693310"/>
                  <a:pt x="1571731" y="1505297"/>
                  <a:pt x="1106193" y="1539177"/>
                </a:cubicBezTo>
                <a:cubicBezTo>
                  <a:pt x="741539" y="1565709"/>
                  <a:pt x="425584" y="1758387"/>
                  <a:pt x="228573" y="2065634"/>
                </a:cubicBezTo>
                <a:cubicBezTo>
                  <a:pt x="38345" y="2362305"/>
                  <a:pt x="-33204" y="2733791"/>
                  <a:pt x="14143" y="3081296"/>
                </a:cubicBezTo>
                <a:cubicBezTo>
                  <a:pt x="110813" y="3790825"/>
                  <a:pt x="673773" y="4340462"/>
                  <a:pt x="1232975" y="4732787"/>
                </a:cubicBezTo>
                <a:cubicBezTo>
                  <a:pt x="1512234" y="4928711"/>
                  <a:pt x="1810554" y="5097799"/>
                  <a:pt x="2119262" y="5242708"/>
                </a:cubicBezTo>
                <a:cubicBezTo>
                  <a:pt x="2547801" y="5443849"/>
                  <a:pt x="2994325" y="5595754"/>
                  <a:pt x="3467117" y="5643962"/>
                </a:cubicBezTo>
                <a:cubicBezTo>
                  <a:pt x="4288395" y="5727706"/>
                  <a:pt x="5146587" y="5588547"/>
                  <a:pt x="5880767" y="5204401"/>
                </a:cubicBezTo>
                <a:cubicBezTo>
                  <a:pt x="6190999" y="5042071"/>
                  <a:pt x="6488643" y="4834466"/>
                  <a:pt x="6725239" y="4574532"/>
                </a:cubicBezTo>
                <a:cubicBezTo>
                  <a:pt x="6895026" y="4387994"/>
                  <a:pt x="7035366" y="4175296"/>
                  <a:pt x="7146637" y="3949204"/>
                </a:cubicBezTo>
                <a:cubicBezTo>
                  <a:pt x="7377654" y="3479827"/>
                  <a:pt x="7492667" y="2953409"/>
                  <a:pt x="7495381" y="2431075"/>
                </a:cubicBezTo>
                <a:cubicBezTo>
                  <a:pt x="7497980" y="1928589"/>
                  <a:pt x="7395915" y="1412823"/>
                  <a:pt x="7146637" y="972538"/>
                </a:cubicBezTo>
                <a:close/>
                <a:moveTo>
                  <a:pt x="6306059" y="4823890"/>
                </a:moveTo>
                <a:cubicBezTo>
                  <a:pt x="5658862" y="5311363"/>
                  <a:pt x="4845305" y="5548907"/>
                  <a:pt x="4041041" y="5570213"/>
                </a:cubicBezTo>
                <a:cubicBezTo>
                  <a:pt x="3605457" y="5581750"/>
                  <a:pt x="3172719" y="5532058"/>
                  <a:pt x="2757462" y="5397202"/>
                </a:cubicBezTo>
                <a:cubicBezTo>
                  <a:pt x="2388849" y="5277502"/>
                  <a:pt x="2034212" y="5109585"/>
                  <a:pt x="1698740" y="4916088"/>
                </a:cubicBezTo>
                <a:cubicBezTo>
                  <a:pt x="1396335" y="4741650"/>
                  <a:pt x="1106641" y="4541718"/>
                  <a:pt x="848823" y="4305668"/>
                </a:cubicBezTo>
                <a:cubicBezTo>
                  <a:pt x="598309" y="4076311"/>
                  <a:pt x="374292" y="3809912"/>
                  <a:pt x="233376" y="3498524"/>
                </a:cubicBezTo>
                <a:cubicBezTo>
                  <a:pt x="93302" y="3188992"/>
                  <a:pt x="56666" y="2842143"/>
                  <a:pt x="140349" y="2511982"/>
                </a:cubicBezTo>
                <a:cubicBezTo>
                  <a:pt x="223507" y="2183887"/>
                  <a:pt x="424714" y="1881076"/>
                  <a:pt x="735020" y="1730466"/>
                </a:cubicBezTo>
                <a:cubicBezTo>
                  <a:pt x="1123398" y="1541957"/>
                  <a:pt x="1572816" y="1663095"/>
                  <a:pt x="1978209" y="1715653"/>
                </a:cubicBezTo>
                <a:cubicBezTo>
                  <a:pt x="2199238" y="1744317"/>
                  <a:pt x="2425552" y="1756445"/>
                  <a:pt x="2644029" y="1703258"/>
                </a:cubicBezTo>
                <a:cubicBezTo>
                  <a:pt x="2845360" y="1654242"/>
                  <a:pt x="3022459" y="1545936"/>
                  <a:pt x="3181259" y="1415565"/>
                </a:cubicBezTo>
                <a:cubicBezTo>
                  <a:pt x="3334366" y="1289857"/>
                  <a:pt x="3469773" y="1144683"/>
                  <a:pt x="3608141" y="1003420"/>
                </a:cubicBezTo>
                <a:cubicBezTo>
                  <a:pt x="3915412" y="690399"/>
                  <a:pt x="4255986" y="405733"/>
                  <a:pt x="4668606" y="243107"/>
                </a:cubicBezTo>
                <a:cubicBezTo>
                  <a:pt x="4996889" y="113719"/>
                  <a:pt x="5353506" y="70430"/>
                  <a:pt x="5703830" y="109205"/>
                </a:cubicBezTo>
                <a:cubicBezTo>
                  <a:pt x="6178393" y="161731"/>
                  <a:pt x="6607770" y="397059"/>
                  <a:pt x="6901253" y="774191"/>
                </a:cubicBezTo>
                <a:cubicBezTo>
                  <a:pt x="7192414" y="1148338"/>
                  <a:pt x="7340389" y="1622236"/>
                  <a:pt x="7384975" y="2089671"/>
                </a:cubicBezTo>
                <a:cubicBezTo>
                  <a:pt x="7433228" y="2595394"/>
                  <a:pt x="7368352" y="3113244"/>
                  <a:pt x="7195889" y="3591150"/>
                </a:cubicBezTo>
                <a:cubicBezTo>
                  <a:pt x="7019189" y="4080813"/>
                  <a:pt x="6723268" y="4509646"/>
                  <a:pt x="6306059" y="4823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21466172" y="10107902"/>
            <a:ext cx="15459136" cy="7368580"/>
          </a:xfrm>
          <a:custGeom>
            <a:rect b="b" l="l" r="r" t="t"/>
            <a:pathLst>
              <a:path extrusionOk="0" h="3706187" w="7775507">
                <a:moveTo>
                  <a:pt x="6567457" y="1066311"/>
                </a:moveTo>
                <a:cubicBezTo>
                  <a:pt x="7293429" y="852214"/>
                  <a:pt x="8034230" y="1470042"/>
                  <a:pt x="7687470" y="2225127"/>
                </a:cubicBezTo>
                <a:cubicBezTo>
                  <a:pt x="7552120" y="2519852"/>
                  <a:pt x="7299318" y="2744158"/>
                  <a:pt x="7032731" y="2928957"/>
                </a:cubicBezTo>
                <a:cubicBezTo>
                  <a:pt x="6008180" y="3639176"/>
                  <a:pt x="4842904" y="3669661"/>
                  <a:pt x="3635953" y="3703177"/>
                </a:cubicBezTo>
                <a:cubicBezTo>
                  <a:pt x="2699605" y="3729180"/>
                  <a:pt x="1689184" y="3592959"/>
                  <a:pt x="900723" y="3050497"/>
                </a:cubicBezTo>
                <a:cubicBezTo>
                  <a:pt x="447850" y="2738917"/>
                  <a:pt x="-271138" y="2041761"/>
                  <a:pt x="105400" y="1452966"/>
                </a:cubicBezTo>
                <a:cubicBezTo>
                  <a:pt x="321867" y="1114482"/>
                  <a:pt x="706631" y="884951"/>
                  <a:pt x="1117015" y="927350"/>
                </a:cubicBezTo>
                <a:cubicBezTo>
                  <a:pt x="1469912" y="963818"/>
                  <a:pt x="1815373" y="1178518"/>
                  <a:pt x="2157756" y="1085544"/>
                </a:cubicBezTo>
                <a:cubicBezTo>
                  <a:pt x="2429755" y="1011679"/>
                  <a:pt x="2637054" y="765223"/>
                  <a:pt x="2835573" y="581583"/>
                </a:cubicBezTo>
                <a:cubicBezTo>
                  <a:pt x="3069629" y="365068"/>
                  <a:pt x="3287354" y="158100"/>
                  <a:pt x="3599090" y="57501"/>
                </a:cubicBezTo>
                <a:cubicBezTo>
                  <a:pt x="3904619" y="-41093"/>
                  <a:pt x="4259585" y="-18250"/>
                  <a:pt x="4521202" y="167766"/>
                </a:cubicBezTo>
                <a:cubicBezTo>
                  <a:pt x="4891625" y="431147"/>
                  <a:pt x="4934174" y="906553"/>
                  <a:pt x="5385398" y="1082238"/>
                </a:cubicBezTo>
                <a:cubicBezTo>
                  <a:pt x="5761922" y="1228836"/>
                  <a:pt x="6189015" y="1177925"/>
                  <a:pt x="6567457" y="1066311"/>
                </a:cubicBezTo>
                <a:close/>
              </a:path>
            </a:pathLst>
          </a:custGeom>
          <a:solidFill>
            <a:srgbClr val="DEE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6" name="Google Shape;136;p5"/>
          <p:cNvSpPr/>
          <p:nvPr/>
        </p:nvSpPr>
        <p:spPr>
          <a:xfrm rot="-2700000">
            <a:off x="21681458" y="11498276"/>
            <a:ext cx="5718672" cy="3595731"/>
          </a:xfrm>
          <a:custGeom>
            <a:rect b="b" l="l" r="r" t="t"/>
            <a:pathLst>
              <a:path extrusionOk="0" h="1583954" w="2519130">
                <a:moveTo>
                  <a:pt x="2068906" y="280172"/>
                </a:moveTo>
                <a:cubicBezTo>
                  <a:pt x="1771717" y="42016"/>
                  <a:pt x="1387355" y="-50486"/>
                  <a:pt x="1014498" y="26529"/>
                </a:cubicBezTo>
                <a:cubicBezTo>
                  <a:pt x="327688" y="168253"/>
                  <a:pt x="-115518" y="841174"/>
                  <a:pt x="26490" y="1526633"/>
                </a:cubicBezTo>
                <a:cubicBezTo>
                  <a:pt x="33522" y="1560598"/>
                  <a:pt x="63480" y="1583954"/>
                  <a:pt x="96931" y="1583954"/>
                </a:cubicBezTo>
                <a:cubicBezTo>
                  <a:pt x="101759" y="1583954"/>
                  <a:pt x="106659" y="1583479"/>
                  <a:pt x="111582" y="1582452"/>
                </a:cubicBezTo>
                <a:cubicBezTo>
                  <a:pt x="150518" y="1574401"/>
                  <a:pt x="175576" y="1536415"/>
                  <a:pt x="167512" y="1497526"/>
                </a:cubicBezTo>
                <a:cubicBezTo>
                  <a:pt x="41586" y="889693"/>
                  <a:pt x="434627" y="292945"/>
                  <a:pt x="1043654" y="167270"/>
                </a:cubicBezTo>
                <a:cubicBezTo>
                  <a:pt x="1374277" y="99192"/>
                  <a:pt x="1715176" y="181073"/>
                  <a:pt x="1978752" y="392279"/>
                </a:cubicBezTo>
                <a:cubicBezTo>
                  <a:pt x="2182340" y="555386"/>
                  <a:pt x="2323624" y="786009"/>
                  <a:pt x="2376602" y="1041666"/>
                </a:cubicBezTo>
                <a:cubicBezTo>
                  <a:pt x="2384660" y="1080546"/>
                  <a:pt x="2422732" y="1105765"/>
                  <a:pt x="2461689" y="1097485"/>
                </a:cubicBezTo>
                <a:cubicBezTo>
                  <a:pt x="2500656" y="1089434"/>
                  <a:pt x="2525687" y="1051448"/>
                  <a:pt x="2517620" y="1012559"/>
                </a:cubicBezTo>
                <a:cubicBezTo>
                  <a:pt x="2457898" y="724247"/>
                  <a:pt x="2298545" y="464147"/>
                  <a:pt x="2068906" y="280172"/>
                </a:cubicBezTo>
                <a:close/>
              </a:path>
            </a:pathLst>
          </a:custGeom>
          <a:solidFill>
            <a:srgbClr val="9FB5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7" name="Google Shape;137;p5"/>
          <p:cNvSpPr/>
          <p:nvPr/>
        </p:nvSpPr>
        <p:spPr>
          <a:xfrm rot="-1800000">
            <a:off x="-2242848" y="-3028142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E0F4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8" name="Google Shape;138;p5"/>
          <p:cNvSpPr/>
          <p:nvPr/>
        </p:nvSpPr>
        <p:spPr>
          <a:xfrm rot="10800000">
            <a:off x="628355" y="-1091967"/>
            <a:ext cx="5464603" cy="2655392"/>
          </a:xfrm>
          <a:custGeom>
            <a:rect b="b" l="l" r="r" t="t"/>
            <a:pathLst>
              <a:path extrusionOk="0" h="2655392" w="5464603">
                <a:moveTo>
                  <a:pt x="5321402" y="941154"/>
                </a:moveTo>
                <a:cubicBezTo>
                  <a:pt x="5204067" y="804679"/>
                  <a:pt x="5029990" y="726282"/>
                  <a:pt x="4852593" y="709852"/>
                </a:cubicBezTo>
                <a:cubicBezTo>
                  <a:pt x="4758082" y="701100"/>
                  <a:pt x="4662276" y="712248"/>
                  <a:pt x="4571180" y="738222"/>
                </a:cubicBezTo>
                <a:cubicBezTo>
                  <a:pt x="4331334" y="808028"/>
                  <a:pt x="4069900" y="844370"/>
                  <a:pt x="3827343" y="765999"/>
                </a:cubicBezTo>
                <a:cubicBezTo>
                  <a:pt x="3633144" y="703251"/>
                  <a:pt x="3536587" y="549427"/>
                  <a:pt x="3430897" y="387182"/>
                </a:cubicBezTo>
                <a:cubicBezTo>
                  <a:pt x="3318395" y="214471"/>
                  <a:pt x="3179425" y="73330"/>
                  <a:pt x="2972763" y="22410"/>
                </a:cubicBezTo>
                <a:cubicBezTo>
                  <a:pt x="2750650" y="-32315"/>
                  <a:pt x="2513820" y="16381"/>
                  <a:pt x="2319973" y="133685"/>
                </a:cubicBezTo>
                <a:cubicBezTo>
                  <a:pt x="2126650" y="250680"/>
                  <a:pt x="1973485" y="421319"/>
                  <a:pt x="1808713" y="573143"/>
                </a:cubicBezTo>
                <a:cubicBezTo>
                  <a:pt x="1726798" y="648613"/>
                  <a:pt x="1635426" y="721846"/>
                  <a:pt x="1525978" y="751507"/>
                </a:cubicBezTo>
                <a:cubicBezTo>
                  <a:pt x="1405104" y="784264"/>
                  <a:pt x="1280052" y="754657"/>
                  <a:pt x="1162708" y="721562"/>
                </a:cubicBezTo>
                <a:cubicBezTo>
                  <a:pt x="1044973" y="688359"/>
                  <a:pt x="927983" y="649041"/>
                  <a:pt x="805271" y="639174"/>
                </a:cubicBezTo>
                <a:cubicBezTo>
                  <a:pt x="696690" y="630443"/>
                  <a:pt x="585639" y="648701"/>
                  <a:pt x="484613" y="688977"/>
                </a:cubicBezTo>
                <a:cubicBezTo>
                  <a:pt x="296914" y="763807"/>
                  <a:pt x="118871" y="916823"/>
                  <a:pt x="39505" y="1105730"/>
                </a:cubicBezTo>
                <a:cubicBezTo>
                  <a:pt x="-114383" y="1472014"/>
                  <a:pt x="213270" y="1844025"/>
                  <a:pt x="472743" y="2062895"/>
                </a:cubicBezTo>
                <a:cubicBezTo>
                  <a:pt x="816369" y="2352756"/>
                  <a:pt x="1240988" y="2519511"/>
                  <a:pt x="1680951" y="2595858"/>
                </a:cubicBezTo>
                <a:cubicBezTo>
                  <a:pt x="2152566" y="2677704"/>
                  <a:pt x="2634219" y="2659542"/>
                  <a:pt x="3110058" y="2632990"/>
                </a:cubicBezTo>
                <a:cubicBezTo>
                  <a:pt x="3579895" y="2606770"/>
                  <a:pt x="4052243" y="2543600"/>
                  <a:pt x="4487677" y="2356267"/>
                </a:cubicBezTo>
                <a:cubicBezTo>
                  <a:pt x="4706621" y="2262073"/>
                  <a:pt x="4915414" y="2137796"/>
                  <a:pt x="5097606" y="1983647"/>
                </a:cubicBezTo>
                <a:cubicBezTo>
                  <a:pt x="5263643" y="1843169"/>
                  <a:pt x="5413573" y="1658119"/>
                  <a:pt x="5454197" y="1438973"/>
                </a:cubicBezTo>
                <a:cubicBezTo>
                  <a:pt x="5487439" y="1259613"/>
                  <a:pt x="5440479" y="1079653"/>
                  <a:pt x="5321402" y="941154"/>
                </a:cubicBezTo>
                <a:close/>
                <a:moveTo>
                  <a:pt x="5131551" y="1822591"/>
                </a:moveTo>
                <a:cubicBezTo>
                  <a:pt x="4972402" y="1985502"/>
                  <a:pt x="4773095" y="2112680"/>
                  <a:pt x="4570096" y="2213724"/>
                </a:cubicBezTo>
                <a:cubicBezTo>
                  <a:pt x="4163517" y="2416089"/>
                  <a:pt x="3711025" y="2494795"/>
                  <a:pt x="3261777" y="2528073"/>
                </a:cubicBezTo>
                <a:cubicBezTo>
                  <a:pt x="3033471" y="2544979"/>
                  <a:pt x="2804547" y="2551401"/>
                  <a:pt x="2575755" y="2557708"/>
                </a:cubicBezTo>
                <a:cubicBezTo>
                  <a:pt x="2349543" y="2563940"/>
                  <a:pt x="2122987" y="2558079"/>
                  <a:pt x="1898059" y="2531917"/>
                </a:cubicBezTo>
                <a:cubicBezTo>
                  <a:pt x="1459390" y="2480886"/>
                  <a:pt x="1021150" y="2349703"/>
                  <a:pt x="659758" y="2089239"/>
                </a:cubicBezTo>
                <a:cubicBezTo>
                  <a:pt x="513719" y="1983980"/>
                  <a:pt x="376276" y="1858590"/>
                  <a:pt x="267409" y="1714763"/>
                </a:cubicBezTo>
                <a:cubicBezTo>
                  <a:pt x="166345" y="1581249"/>
                  <a:pt x="74897" y="1411983"/>
                  <a:pt x="99857" y="1238730"/>
                </a:cubicBezTo>
                <a:cubicBezTo>
                  <a:pt x="127030" y="1050123"/>
                  <a:pt x="294983" y="889348"/>
                  <a:pt x="456940" y="805418"/>
                </a:cubicBezTo>
                <a:cubicBezTo>
                  <a:pt x="550702" y="756830"/>
                  <a:pt x="655879" y="730763"/>
                  <a:pt x="761564" y="732241"/>
                </a:cubicBezTo>
                <a:cubicBezTo>
                  <a:pt x="876748" y="733851"/>
                  <a:pt x="987832" y="769955"/>
                  <a:pt x="1097442" y="801807"/>
                </a:cubicBezTo>
                <a:cubicBezTo>
                  <a:pt x="1204674" y="832967"/>
                  <a:pt x="1315416" y="863626"/>
                  <a:pt x="1428118" y="860751"/>
                </a:cubicBezTo>
                <a:cubicBezTo>
                  <a:pt x="1538793" y="857925"/>
                  <a:pt x="1642115" y="818491"/>
                  <a:pt x="1732935" y="756498"/>
                </a:cubicBezTo>
                <a:cubicBezTo>
                  <a:pt x="1905394" y="638788"/>
                  <a:pt x="2042071" y="472536"/>
                  <a:pt x="2201040" y="337956"/>
                </a:cubicBezTo>
                <a:cubicBezTo>
                  <a:pt x="2372310" y="192956"/>
                  <a:pt x="2573977" y="89688"/>
                  <a:pt x="2803291" y="95236"/>
                </a:cubicBezTo>
                <a:cubicBezTo>
                  <a:pt x="3015680" y="100374"/>
                  <a:pt x="3187816" y="204087"/>
                  <a:pt x="3308338" y="375170"/>
                </a:cubicBezTo>
                <a:cubicBezTo>
                  <a:pt x="3404876" y="512209"/>
                  <a:pt x="3480626" y="665548"/>
                  <a:pt x="3618654" y="767299"/>
                </a:cubicBezTo>
                <a:cubicBezTo>
                  <a:pt x="3796660" y="898516"/>
                  <a:pt x="4045259" y="919840"/>
                  <a:pt x="4258476" y="898008"/>
                </a:cubicBezTo>
                <a:cubicBezTo>
                  <a:pt x="4373176" y="886264"/>
                  <a:pt x="4485859" y="862153"/>
                  <a:pt x="4596478" y="829960"/>
                </a:cubicBezTo>
                <a:cubicBezTo>
                  <a:pt x="4769736" y="780555"/>
                  <a:pt x="4957570" y="797346"/>
                  <a:pt x="5113589" y="890410"/>
                </a:cubicBezTo>
                <a:cubicBezTo>
                  <a:pt x="5255575" y="975099"/>
                  <a:pt x="5359239" y="1121637"/>
                  <a:pt x="5369504" y="1289276"/>
                </a:cubicBezTo>
                <a:cubicBezTo>
                  <a:pt x="5382015" y="1493686"/>
                  <a:pt x="5269865" y="1681028"/>
                  <a:pt x="5131551" y="18225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11616550" y="-2334190"/>
            <a:ext cx="4225605" cy="4226653"/>
          </a:xfrm>
          <a:custGeom>
            <a:rect b="b" l="l" r="r" t="t"/>
            <a:pathLst>
              <a:path extrusionOk="0" h="2249181" w="2248623">
                <a:moveTo>
                  <a:pt x="1319392" y="1695135"/>
                </a:moveTo>
                <a:cubicBezTo>
                  <a:pt x="1297856" y="1689491"/>
                  <a:pt x="1274568" y="1702362"/>
                  <a:pt x="1275301" y="1726349"/>
                </a:cubicBezTo>
                <a:cubicBezTo>
                  <a:pt x="1275958" y="1748326"/>
                  <a:pt x="1295789" y="1760248"/>
                  <a:pt x="1315878" y="1761946"/>
                </a:cubicBezTo>
                <a:cubicBezTo>
                  <a:pt x="1333346" y="1763425"/>
                  <a:pt x="1356788" y="1756672"/>
                  <a:pt x="1361407" y="1737551"/>
                </a:cubicBezTo>
                <a:cubicBezTo>
                  <a:pt x="1364846" y="1723305"/>
                  <a:pt x="1357368" y="1708376"/>
                  <a:pt x="1343157" y="1705084"/>
                </a:cubicBezTo>
                <a:cubicBezTo>
                  <a:pt x="1336337" y="1703500"/>
                  <a:pt x="1331394" y="1700228"/>
                  <a:pt x="1328060" y="1696036"/>
                </a:cubicBezTo>
                <a:cubicBezTo>
                  <a:pt x="1325317" y="1696121"/>
                  <a:pt x="1322459" y="1695941"/>
                  <a:pt x="1319392" y="1695135"/>
                </a:cubicBezTo>
                <a:close/>
                <a:moveTo>
                  <a:pt x="769223" y="1668890"/>
                </a:moveTo>
                <a:cubicBezTo>
                  <a:pt x="797209" y="1668890"/>
                  <a:pt x="819897" y="1691482"/>
                  <a:pt x="819897" y="1719350"/>
                </a:cubicBezTo>
                <a:cubicBezTo>
                  <a:pt x="819897" y="1747218"/>
                  <a:pt x="797209" y="1769810"/>
                  <a:pt x="769223" y="1769810"/>
                </a:cubicBezTo>
                <a:cubicBezTo>
                  <a:pt x="741236" y="1769810"/>
                  <a:pt x="718549" y="1747218"/>
                  <a:pt x="718549" y="1719350"/>
                </a:cubicBezTo>
                <a:cubicBezTo>
                  <a:pt x="718549" y="1691482"/>
                  <a:pt x="741236" y="1668890"/>
                  <a:pt x="769223" y="1668890"/>
                </a:cubicBezTo>
                <a:close/>
                <a:moveTo>
                  <a:pt x="1296851" y="1637978"/>
                </a:moveTo>
                <a:cubicBezTo>
                  <a:pt x="1309227" y="1636315"/>
                  <a:pt x="1322071" y="1636986"/>
                  <a:pt x="1334585" y="1640265"/>
                </a:cubicBezTo>
                <a:cubicBezTo>
                  <a:pt x="1341243" y="1642001"/>
                  <a:pt x="1346119" y="1645349"/>
                  <a:pt x="1349425" y="1649560"/>
                </a:cubicBezTo>
                <a:cubicBezTo>
                  <a:pt x="1352244" y="1649380"/>
                  <a:pt x="1355187" y="1649475"/>
                  <a:pt x="1358349" y="1650205"/>
                </a:cubicBezTo>
                <a:cubicBezTo>
                  <a:pt x="1403850" y="1660771"/>
                  <a:pt x="1428768" y="1711951"/>
                  <a:pt x="1415671" y="1755468"/>
                </a:cubicBezTo>
                <a:cubicBezTo>
                  <a:pt x="1401317" y="1803167"/>
                  <a:pt x="1348453" y="1824565"/>
                  <a:pt x="1302076" y="1817290"/>
                </a:cubicBezTo>
                <a:cubicBezTo>
                  <a:pt x="1249307" y="1809009"/>
                  <a:pt x="1209893" y="1762780"/>
                  <a:pt x="1219675" y="1708537"/>
                </a:cubicBezTo>
                <a:cubicBezTo>
                  <a:pt x="1226805" y="1668957"/>
                  <a:pt x="1259721" y="1642966"/>
                  <a:pt x="1296851" y="1637978"/>
                </a:cubicBezTo>
                <a:close/>
                <a:moveTo>
                  <a:pt x="1617943" y="1499947"/>
                </a:moveTo>
                <a:cubicBezTo>
                  <a:pt x="1654777" y="1499947"/>
                  <a:pt x="1654719" y="1556856"/>
                  <a:pt x="1617943" y="1556856"/>
                </a:cubicBezTo>
                <a:cubicBezTo>
                  <a:pt x="1581110" y="1556856"/>
                  <a:pt x="1581167" y="1499947"/>
                  <a:pt x="1617943" y="1499947"/>
                </a:cubicBezTo>
                <a:close/>
                <a:moveTo>
                  <a:pt x="1280178" y="1333147"/>
                </a:moveTo>
                <a:cubicBezTo>
                  <a:pt x="1317021" y="1333147"/>
                  <a:pt x="1316954" y="1390056"/>
                  <a:pt x="1280178" y="1390056"/>
                </a:cubicBezTo>
                <a:cubicBezTo>
                  <a:pt x="1243345" y="1390056"/>
                  <a:pt x="1243411" y="1333147"/>
                  <a:pt x="1280178" y="1333147"/>
                </a:cubicBezTo>
                <a:close/>
                <a:moveTo>
                  <a:pt x="1100202" y="1224490"/>
                </a:moveTo>
                <a:cubicBezTo>
                  <a:pt x="1067712" y="1224177"/>
                  <a:pt x="1040500" y="1235255"/>
                  <a:pt x="1018725" y="1259138"/>
                </a:cubicBezTo>
                <a:cubicBezTo>
                  <a:pt x="1055549" y="1283903"/>
                  <a:pt x="1104365" y="1292714"/>
                  <a:pt x="1145513" y="1272142"/>
                </a:cubicBezTo>
                <a:cubicBezTo>
                  <a:pt x="1160362" y="1269201"/>
                  <a:pt x="1165534" y="1261481"/>
                  <a:pt x="1161010" y="1248980"/>
                </a:cubicBezTo>
                <a:cubicBezTo>
                  <a:pt x="1164058" y="1236839"/>
                  <a:pt x="1158876" y="1231110"/>
                  <a:pt x="1145475" y="1231774"/>
                </a:cubicBezTo>
                <a:cubicBezTo>
                  <a:pt x="1133445" y="1224689"/>
                  <a:pt x="1113318" y="1224623"/>
                  <a:pt x="1100202" y="1224490"/>
                </a:cubicBezTo>
                <a:close/>
                <a:moveTo>
                  <a:pt x="1088239" y="1168052"/>
                </a:moveTo>
                <a:cubicBezTo>
                  <a:pt x="1102194" y="1167261"/>
                  <a:pt x="1116433" y="1168037"/>
                  <a:pt x="1130682" y="1170303"/>
                </a:cubicBezTo>
                <a:cubicBezTo>
                  <a:pt x="1184746" y="1178906"/>
                  <a:pt x="1248059" y="1200531"/>
                  <a:pt x="1224799" y="1267172"/>
                </a:cubicBezTo>
                <a:cubicBezTo>
                  <a:pt x="1186318" y="1377423"/>
                  <a:pt x="1021907" y="1345326"/>
                  <a:pt x="958070" y="1283059"/>
                </a:cubicBezTo>
                <a:cubicBezTo>
                  <a:pt x="940603" y="1266014"/>
                  <a:pt x="952584" y="1242672"/>
                  <a:pt x="970272" y="1236336"/>
                </a:cubicBezTo>
                <a:cubicBezTo>
                  <a:pt x="970710" y="1230608"/>
                  <a:pt x="972958" y="1224784"/>
                  <a:pt x="977749" y="1219463"/>
                </a:cubicBezTo>
                <a:cubicBezTo>
                  <a:pt x="1007074" y="1186890"/>
                  <a:pt x="1046376" y="1170424"/>
                  <a:pt x="1088239" y="1168052"/>
                </a:cubicBezTo>
                <a:close/>
                <a:moveTo>
                  <a:pt x="692747" y="1160514"/>
                </a:moveTo>
                <a:cubicBezTo>
                  <a:pt x="669265" y="1158333"/>
                  <a:pt x="647289" y="1161121"/>
                  <a:pt x="626414" y="1172674"/>
                </a:cubicBezTo>
                <a:cubicBezTo>
                  <a:pt x="611558" y="1180897"/>
                  <a:pt x="580723" y="1203737"/>
                  <a:pt x="610082" y="1212510"/>
                </a:cubicBezTo>
                <a:cubicBezTo>
                  <a:pt x="631281" y="1218846"/>
                  <a:pt x="654776" y="1216247"/>
                  <a:pt x="674529" y="1206459"/>
                </a:cubicBezTo>
                <a:cubicBezTo>
                  <a:pt x="683438" y="1202039"/>
                  <a:pt x="714168" y="1181182"/>
                  <a:pt x="701332" y="1170872"/>
                </a:cubicBezTo>
                <a:cubicBezTo>
                  <a:pt x="697353" y="1167685"/>
                  <a:pt x="694828" y="1164147"/>
                  <a:pt x="693305" y="1160514"/>
                </a:cubicBezTo>
                <a:cubicBezTo>
                  <a:pt x="693110" y="1160495"/>
                  <a:pt x="692947" y="1160533"/>
                  <a:pt x="692747" y="1160514"/>
                </a:cubicBezTo>
                <a:close/>
                <a:moveTo>
                  <a:pt x="912387" y="1147293"/>
                </a:moveTo>
                <a:cubicBezTo>
                  <a:pt x="949222" y="1147293"/>
                  <a:pt x="949159" y="1204202"/>
                  <a:pt x="912387" y="1204202"/>
                </a:cubicBezTo>
                <a:cubicBezTo>
                  <a:pt x="875552" y="1204202"/>
                  <a:pt x="875615" y="1147293"/>
                  <a:pt x="912387" y="1147293"/>
                </a:cubicBezTo>
                <a:close/>
                <a:moveTo>
                  <a:pt x="1824795" y="1115575"/>
                </a:moveTo>
                <a:cubicBezTo>
                  <a:pt x="1813964" y="1113472"/>
                  <a:pt x="1802017" y="1113920"/>
                  <a:pt x="1789137" y="1117615"/>
                </a:cubicBezTo>
                <a:cubicBezTo>
                  <a:pt x="1786175" y="1124093"/>
                  <a:pt x="1780717" y="1129613"/>
                  <a:pt x="1772259" y="1132534"/>
                </a:cubicBezTo>
                <a:cubicBezTo>
                  <a:pt x="1667779" y="1168643"/>
                  <a:pt x="1726786" y="1323710"/>
                  <a:pt x="1826313" y="1296337"/>
                </a:cubicBezTo>
                <a:cubicBezTo>
                  <a:pt x="1921817" y="1270071"/>
                  <a:pt x="1900617" y="1130302"/>
                  <a:pt x="1824795" y="1115575"/>
                </a:cubicBezTo>
                <a:close/>
                <a:moveTo>
                  <a:pt x="692747" y="1103606"/>
                </a:moveTo>
                <a:cubicBezTo>
                  <a:pt x="706513" y="1104886"/>
                  <a:pt x="715080" y="1113840"/>
                  <a:pt x="718452" y="1124292"/>
                </a:cubicBezTo>
                <a:cubicBezTo>
                  <a:pt x="726094" y="1123087"/>
                  <a:pt x="734330" y="1124681"/>
                  <a:pt x="741743" y="1130637"/>
                </a:cubicBezTo>
                <a:cubicBezTo>
                  <a:pt x="780790" y="1161985"/>
                  <a:pt x="755931" y="1217110"/>
                  <a:pt x="723550" y="1242293"/>
                </a:cubicBezTo>
                <a:cubicBezTo>
                  <a:pt x="685682" y="1271752"/>
                  <a:pt x="632267" y="1281152"/>
                  <a:pt x="586851" y="1264734"/>
                </a:cubicBezTo>
                <a:cubicBezTo>
                  <a:pt x="536484" y="1246532"/>
                  <a:pt x="525373" y="1195931"/>
                  <a:pt x="558948" y="1155032"/>
                </a:cubicBezTo>
                <a:cubicBezTo>
                  <a:pt x="590506" y="1116590"/>
                  <a:pt x="644143" y="1099091"/>
                  <a:pt x="692747" y="1103606"/>
                </a:cubicBezTo>
                <a:close/>
                <a:moveTo>
                  <a:pt x="1803340" y="1059972"/>
                </a:moveTo>
                <a:cubicBezTo>
                  <a:pt x="1860435" y="1057754"/>
                  <a:pt x="1914938" y="1088663"/>
                  <a:pt x="1938098" y="1146951"/>
                </a:cubicBezTo>
                <a:cubicBezTo>
                  <a:pt x="1968616" y="1223769"/>
                  <a:pt x="1931336" y="1318513"/>
                  <a:pt x="1852516" y="1349120"/>
                </a:cubicBezTo>
                <a:cubicBezTo>
                  <a:pt x="1777278" y="1378333"/>
                  <a:pt x="1693211" y="1328197"/>
                  <a:pt x="1666512" y="1256207"/>
                </a:cubicBezTo>
                <a:cubicBezTo>
                  <a:pt x="1641280" y="1188172"/>
                  <a:pt x="1672903" y="1121124"/>
                  <a:pt x="1732492" y="1088601"/>
                </a:cubicBezTo>
                <a:cubicBezTo>
                  <a:pt x="1734178" y="1082512"/>
                  <a:pt x="1738502" y="1077010"/>
                  <a:pt x="1746446" y="1073444"/>
                </a:cubicBezTo>
                <a:cubicBezTo>
                  <a:pt x="1764989" y="1065131"/>
                  <a:pt x="1784308" y="1060711"/>
                  <a:pt x="1803340" y="1059972"/>
                </a:cubicBezTo>
                <a:close/>
                <a:moveTo>
                  <a:pt x="608550" y="1015280"/>
                </a:moveTo>
                <a:cubicBezTo>
                  <a:pt x="582727" y="1015241"/>
                  <a:pt x="557347" y="1020035"/>
                  <a:pt x="537409" y="1032982"/>
                </a:cubicBezTo>
                <a:cubicBezTo>
                  <a:pt x="552029" y="1074174"/>
                  <a:pt x="536546" y="1119730"/>
                  <a:pt x="502410" y="1146847"/>
                </a:cubicBezTo>
                <a:cubicBezTo>
                  <a:pt x="498623" y="1149863"/>
                  <a:pt x="494650" y="1152528"/>
                  <a:pt x="490573" y="1155004"/>
                </a:cubicBezTo>
                <a:cubicBezTo>
                  <a:pt x="478081" y="1210869"/>
                  <a:pt x="501316" y="1269685"/>
                  <a:pt x="556554" y="1300178"/>
                </a:cubicBezTo>
                <a:cubicBezTo>
                  <a:pt x="627797" y="1339493"/>
                  <a:pt x="716145" y="1325835"/>
                  <a:pt x="793708" y="1323236"/>
                </a:cubicBezTo>
                <a:cubicBezTo>
                  <a:pt x="863799" y="1320893"/>
                  <a:pt x="928144" y="1329704"/>
                  <a:pt x="992675" y="1357912"/>
                </a:cubicBezTo>
                <a:cubicBezTo>
                  <a:pt x="1057854" y="1386395"/>
                  <a:pt x="1118224" y="1428669"/>
                  <a:pt x="1188871" y="1443095"/>
                </a:cubicBezTo>
                <a:cubicBezTo>
                  <a:pt x="1269404" y="1459533"/>
                  <a:pt x="1341299" y="1430433"/>
                  <a:pt x="1365064" y="1347745"/>
                </a:cubicBezTo>
                <a:cubicBezTo>
                  <a:pt x="1385943" y="1275148"/>
                  <a:pt x="1371017" y="1200512"/>
                  <a:pt x="1308028" y="1154662"/>
                </a:cubicBezTo>
                <a:cubicBezTo>
                  <a:pt x="1189185" y="1068142"/>
                  <a:pt x="1022240" y="1097374"/>
                  <a:pt x="884707" y="1080946"/>
                </a:cubicBezTo>
                <a:cubicBezTo>
                  <a:pt x="813376" y="1072429"/>
                  <a:pt x="750494" y="1046649"/>
                  <a:pt x="682349" y="1026579"/>
                </a:cubicBezTo>
                <a:cubicBezTo>
                  <a:pt x="660640" y="1020191"/>
                  <a:pt x="634374" y="1015319"/>
                  <a:pt x="608550" y="1015280"/>
                </a:cubicBezTo>
                <a:close/>
                <a:moveTo>
                  <a:pt x="427872" y="727917"/>
                </a:moveTo>
                <a:cubicBezTo>
                  <a:pt x="442163" y="727883"/>
                  <a:pt x="455479" y="736906"/>
                  <a:pt x="453520" y="755090"/>
                </a:cubicBezTo>
                <a:cubicBezTo>
                  <a:pt x="446097" y="823971"/>
                  <a:pt x="497658" y="850703"/>
                  <a:pt x="523804" y="905652"/>
                </a:cubicBezTo>
                <a:cubicBezTo>
                  <a:pt x="535016" y="929216"/>
                  <a:pt x="534270" y="951412"/>
                  <a:pt x="530845" y="973436"/>
                </a:cubicBezTo>
                <a:cubicBezTo>
                  <a:pt x="561954" y="959636"/>
                  <a:pt x="597810" y="954618"/>
                  <a:pt x="633071" y="958403"/>
                </a:cubicBezTo>
                <a:cubicBezTo>
                  <a:pt x="686107" y="964094"/>
                  <a:pt x="734658" y="985188"/>
                  <a:pt x="784899" y="1001492"/>
                </a:cubicBezTo>
                <a:cubicBezTo>
                  <a:pt x="842319" y="1020139"/>
                  <a:pt x="901117" y="1027139"/>
                  <a:pt x="961223" y="1030184"/>
                </a:cubicBezTo>
                <a:cubicBezTo>
                  <a:pt x="1113756" y="1037942"/>
                  <a:pt x="1341528" y="1028590"/>
                  <a:pt x="1414966" y="1197647"/>
                </a:cubicBezTo>
                <a:cubicBezTo>
                  <a:pt x="1445560" y="1268063"/>
                  <a:pt x="1433787" y="1364609"/>
                  <a:pt x="1390734" y="1427929"/>
                </a:cubicBezTo>
                <a:cubicBezTo>
                  <a:pt x="1347548" y="1491458"/>
                  <a:pt x="1272605" y="1511898"/>
                  <a:pt x="1199148" y="1502319"/>
                </a:cubicBezTo>
                <a:cubicBezTo>
                  <a:pt x="1103946" y="1489893"/>
                  <a:pt x="1028784" y="1429162"/>
                  <a:pt x="940345" y="1397891"/>
                </a:cubicBezTo>
                <a:cubicBezTo>
                  <a:pt x="841625" y="1362996"/>
                  <a:pt x="738876" y="1392627"/>
                  <a:pt x="637485" y="1381179"/>
                </a:cubicBezTo>
                <a:cubicBezTo>
                  <a:pt x="563608" y="1372841"/>
                  <a:pt x="487861" y="1342433"/>
                  <a:pt x="451176" y="1273915"/>
                </a:cubicBezTo>
                <a:cubicBezTo>
                  <a:pt x="434349" y="1242492"/>
                  <a:pt x="427455" y="1207275"/>
                  <a:pt x="429790" y="1172674"/>
                </a:cubicBezTo>
                <a:cubicBezTo>
                  <a:pt x="403138" y="1172010"/>
                  <a:pt x="344886" y="1165816"/>
                  <a:pt x="346228" y="1180195"/>
                </a:cubicBezTo>
                <a:cubicBezTo>
                  <a:pt x="349637" y="1216703"/>
                  <a:pt x="292455" y="1216352"/>
                  <a:pt x="289078" y="1180195"/>
                </a:cubicBezTo>
                <a:cubicBezTo>
                  <a:pt x="285124" y="1137865"/>
                  <a:pt x="323995" y="1111421"/>
                  <a:pt x="363045" y="1111345"/>
                </a:cubicBezTo>
                <a:cubicBezTo>
                  <a:pt x="390681" y="1111298"/>
                  <a:pt x="416265" y="1121475"/>
                  <a:pt x="443195" y="1113773"/>
                </a:cubicBezTo>
                <a:cubicBezTo>
                  <a:pt x="445334" y="1108405"/>
                  <a:pt x="447638" y="1103093"/>
                  <a:pt x="450263" y="1097915"/>
                </a:cubicBezTo>
                <a:cubicBezTo>
                  <a:pt x="382794" y="1074696"/>
                  <a:pt x="330113" y="1018423"/>
                  <a:pt x="311100" y="948946"/>
                </a:cubicBezTo>
                <a:cubicBezTo>
                  <a:pt x="301398" y="913507"/>
                  <a:pt x="356548" y="898525"/>
                  <a:pt x="366208" y="933820"/>
                </a:cubicBezTo>
                <a:cubicBezTo>
                  <a:pt x="379582" y="982684"/>
                  <a:pt x="413517" y="1020139"/>
                  <a:pt x="458112" y="1039498"/>
                </a:cubicBezTo>
                <a:cubicBezTo>
                  <a:pt x="460688" y="1034660"/>
                  <a:pt x="463589" y="1030117"/>
                  <a:pt x="466630" y="1025707"/>
                </a:cubicBezTo>
                <a:cubicBezTo>
                  <a:pt x="467648" y="1015729"/>
                  <a:pt x="469406" y="1005628"/>
                  <a:pt x="471660" y="994938"/>
                </a:cubicBezTo>
                <a:cubicBezTo>
                  <a:pt x="480548" y="952788"/>
                  <a:pt x="476485" y="930837"/>
                  <a:pt x="449169" y="897566"/>
                </a:cubicBezTo>
                <a:cubicBezTo>
                  <a:pt x="413521" y="854153"/>
                  <a:pt x="390118" y="813101"/>
                  <a:pt x="396370" y="755090"/>
                </a:cubicBezTo>
                <a:cubicBezTo>
                  <a:pt x="398314" y="737044"/>
                  <a:pt x="413580" y="727952"/>
                  <a:pt x="427872" y="727917"/>
                </a:cubicBezTo>
                <a:close/>
                <a:moveTo>
                  <a:pt x="1558126" y="698094"/>
                </a:moveTo>
                <a:cubicBezTo>
                  <a:pt x="1609952" y="698094"/>
                  <a:pt x="1651957" y="739922"/>
                  <a:pt x="1651957" y="791529"/>
                </a:cubicBezTo>
                <a:cubicBezTo>
                  <a:pt x="1651957" y="843123"/>
                  <a:pt x="1609952" y="884951"/>
                  <a:pt x="1558126" y="884951"/>
                </a:cubicBezTo>
                <a:cubicBezTo>
                  <a:pt x="1506310" y="884951"/>
                  <a:pt x="1464305" y="843123"/>
                  <a:pt x="1464305" y="791529"/>
                </a:cubicBezTo>
                <a:cubicBezTo>
                  <a:pt x="1464305" y="739922"/>
                  <a:pt x="1506310" y="698094"/>
                  <a:pt x="1558126" y="698094"/>
                </a:cubicBezTo>
                <a:close/>
                <a:moveTo>
                  <a:pt x="994732" y="567863"/>
                </a:moveTo>
                <a:cubicBezTo>
                  <a:pt x="1031565" y="567863"/>
                  <a:pt x="1031499" y="624772"/>
                  <a:pt x="994732" y="624772"/>
                </a:cubicBezTo>
                <a:cubicBezTo>
                  <a:pt x="957889" y="624772"/>
                  <a:pt x="957956" y="567863"/>
                  <a:pt x="994732" y="567863"/>
                </a:cubicBezTo>
                <a:close/>
                <a:moveTo>
                  <a:pt x="869520" y="536823"/>
                </a:moveTo>
                <a:cubicBezTo>
                  <a:pt x="890003" y="532834"/>
                  <a:pt x="914450" y="555041"/>
                  <a:pt x="901245" y="579168"/>
                </a:cubicBezTo>
                <a:cubicBezTo>
                  <a:pt x="875082" y="626981"/>
                  <a:pt x="814874" y="650846"/>
                  <a:pt x="763123" y="632103"/>
                </a:cubicBezTo>
                <a:lnTo>
                  <a:pt x="763124" y="632103"/>
                </a:lnTo>
                <a:cubicBezTo>
                  <a:pt x="728777" y="619664"/>
                  <a:pt x="743697" y="564691"/>
                  <a:pt x="778315" y="577228"/>
                </a:cubicBezTo>
                <a:cubicBezTo>
                  <a:pt x="806930" y="587592"/>
                  <a:pt x="837130" y="577431"/>
                  <a:pt x="851900" y="550444"/>
                </a:cubicBezTo>
                <a:cubicBezTo>
                  <a:pt x="856306" y="542394"/>
                  <a:pt x="862693" y="538153"/>
                  <a:pt x="869520" y="536823"/>
                </a:cubicBezTo>
                <a:close/>
                <a:moveTo>
                  <a:pt x="898655" y="486441"/>
                </a:moveTo>
                <a:cubicBezTo>
                  <a:pt x="847890" y="482685"/>
                  <a:pt x="824336" y="508754"/>
                  <a:pt x="783741" y="529705"/>
                </a:cubicBezTo>
                <a:cubicBezTo>
                  <a:pt x="752727" y="545711"/>
                  <a:pt x="718062" y="541084"/>
                  <a:pt x="686349" y="552959"/>
                </a:cubicBezTo>
                <a:lnTo>
                  <a:pt x="686350" y="552959"/>
                </a:lnTo>
                <a:cubicBezTo>
                  <a:pt x="637538" y="571239"/>
                  <a:pt x="645361" y="630305"/>
                  <a:pt x="682336" y="657421"/>
                </a:cubicBezTo>
                <a:cubicBezTo>
                  <a:pt x="757706" y="712686"/>
                  <a:pt x="843079" y="648678"/>
                  <a:pt x="921537" y="643653"/>
                </a:cubicBezTo>
                <a:cubicBezTo>
                  <a:pt x="956575" y="641402"/>
                  <a:pt x="986036" y="653657"/>
                  <a:pt x="1019412" y="661715"/>
                </a:cubicBezTo>
                <a:cubicBezTo>
                  <a:pt x="1045167" y="667930"/>
                  <a:pt x="1092116" y="679406"/>
                  <a:pt x="1097221" y="635367"/>
                </a:cubicBezTo>
                <a:cubicBezTo>
                  <a:pt x="1100031" y="611091"/>
                  <a:pt x="1078914" y="587684"/>
                  <a:pt x="1064532" y="570850"/>
                </a:cubicBezTo>
                <a:cubicBezTo>
                  <a:pt x="1061045" y="566765"/>
                  <a:pt x="1059036" y="562407"/>
                  <a:pt x="1058064" y="558035"/>
                </a:cubicBezTo>
                <a:cubicBezTo>
                  <a:pt x="1049587" y="555742"/>
                  <a:pt x="1043881" y="549925"/>
                  <a:pt x="1040938" y="542794"/>
                </a:cubicBezTo>
                <a:cubicBezTo>
                  <a:pt x="1037271" y="542344"/>
                  <a:pt x="1033471" y="541158"/>
                  <a:pt x="1029613" y="538843"/>
                </a:cubicBezTo>
                <a:cubicBezTo>
                  <a:pt x="989398" y="514747"/>
                  <a:pt x="946563" y="489988"/>
                  <a:pt x="898655" y="486441"/>
                </a:cubicBezTo>
                <a:close/>
                <a:moveTo>
                  <a:pt x="874950" y="429670"/>
                </a:moveTo>
                <a:cubicBezTo>
                  <a:pt x="941997" y="425716"/>
                  <a:pt x="1002648" y="456259"/>
                  <a:pt x="1058455" y="489705"/>
                </a:cubicBezTo>
                <a:cubicBezTo>
                  <a:pt x="1064265" y="493188"/>
                  <a:pt x="1067894" y="497727"/>
                  <a:pt x="1069951" y="502645"/>
                </a:cubicBezTo>
                <a:cubicBezTo>
                  <a:pt x="1082296" y="504123"/>
                  <a:pt x="1089801" y="512394"/>
                  <a:pt x="1092478" y="522282"/>
                </a:cubicBezTo>
                <a:cubicBezTo>
                  <a:pt x="1096831" y="523564"/>
                  <a:pt x="1101098" y="526112"/>
                  <a:pt x="1104946" y="530608"/>
                </a:cubicBezTo>
                <a:cubicBezTo>
                  <a:pt x="1138846" y="570284"/>
                  <a:pt x="1171564" y="623341"/>
                  <a:pt x="1144723" y="676197"/>
                </a:cubicBezTo>
                <a:cubicBezTo>
                  <a:pt x="1121205" y="722505"/>
                  <a:pt x="1065560" y="730146"/>
                  <a:pt x="1019269" y="720420"/>
                </a:cubicBezTo>
                <a:cubicBezTo>
                  <a:pt x="983960" y="713001"/>
                  <a:pt x="951377" y="696093"/>
                  <a:pt x="914263" y="701622"/>
                </a:cubicBezTo>
                <a:cubicBezTo>
                  <a:pt x="877328" y="707129"/>
                  <a:pt x="842747" y="724297"/>
                  <a:pt x="805814" y="730785"/>
                </a:cubicBezTo>
                <a:cubicBezTo>
                  <a:pt x="748957" y="740780"/>
                  <a:pt x="689356" y="735463"/>
                  <a:pt x="642996" y="698491"/>
                </a:cubicBezTo>
                <a:cubicBezTo>
                  <a:pt x="606815" y="669634"/>
                  <a:pt x="586693" y="623437"/>
                  <a:pt x="596969" y="577311"/>
                </a:cubicBezTo>
                <a:cubicBezTo>
                  <a:pt x="608356" y="526190"/>
                  <a:pt x="647926" y="501349"/>
                  <a:pt x="697058" y="492688"/>
                </a:cubicBezTo>
                <a:cubicBezTo>
                  <a:pt x="738297" y="485422"/>
                  <a:pt x="758520" y="475001"/>
                  <a:pt x="793941" y="453980"/>
                </a:cubicBezTo>
                <a:cubicBezTo>
                  <a:pt x="818726" y="439271"/>
                  <a:pt x="846156" y="431370"/>
                  <a:pt x="874950" y="429670"/>
                </a:cubicBezTo>
                <a:close/>
                <a:moveTo>
                  <a:pt x="1030685" y="95457"/>
                </a:moveTo>
                <a:cubicBezTo>
                  <a:pt x="874911" y="91947"/>
                  <a:pt x="718274" y="118634"/>
                  <a:pt x="579707" y="187350"/>
                </a:cubicBezTo>
                <a:cubicBezTo>
                  <a:pt x="392710" y="280082"/>
                  <a:pt x="257045" y="441150"/>
                  <a:pt x="174728" y="630017"/>
                </a:cubicBezTo>
                <a:cubicBezTo>
                  <a:pt x="78505" y="867152"/>
                  <a:pt x="66523" y="1135294"/>
                  <a:pt x="158569" y="1375876"/>
                </a:cubicBezTo>
                <a:cubicBezTo>
                  <a:pt x="239137" y="1586458"/>
                  <a:pt x="402610" y="1781124"/>
                  <a:pt x="576763" y="1922230"/>
                </a:cubicBezTo>
                <a:cubicBezTo>
                  <a:pt x="728358" y="2045049"/>
                  <a:pt x="913824" y="2132792"/>
                  <a:pt x="1109852" y="2150871"/>
                </a:cubicBezTo>
                <a:cubicBezTo>
                  <a:pt x="1315144" y="2169812"/>
                  <a:pt x="1524447" y="2119931"/>
                  <a:pt x="1699497" y="2011700"/>
                </a:cubicBezTo>
                <a:cubicBezTo>
                  <a:pt x="1885311" y="1896810"/>
                  <a:pt x="2012917" y="1723020"/>
                  <a:pt x="2076211" y="1515578"/>
                </a:cubicBezTo>
                <a:cubicBezTo>
                  <a:pt x="2138295" y="1312062"/>
                  <a:pt x="2181024" y="1098578"/>
                  <a:pt x="2128818" y="888340"/>
                </a:cubicBezTo>
                <a:cubicBezTo>
                  <a:pt x="2032263" y="499484"/>
                  <a:pt x="1686410" y="223070"/>
                  <a:pt x="1306058" y="131831"/>
                </a:cubicBezTo>
                <a:cubicBezTo>
                  <a:pt x="1217304" y="110539"/>
                  <a:pt x="1124150" y="97563"/>
                  <a:pt x="1030685" y="95457"/>
                </a:cubicBezTo>
                <a:close/>
                <a:moveTo>
                  <a:pt x="1057605" y="887"/>
                </a:moveTo>
                <a:cubicBezTo>
                  <a:pt x="1206083" y="6404"/>
                  <a:pt x="1354140" y="37452"/>
                  <a:pt x="1489995" y="88621"/>
                </a:cubicBezTo>
                <a:cubicBezTo>
                  <a:pt x="1881825" y="236199"/>
                  <a:pt x="2201989" y="578455"/>
                  <a:pt x="2244575" y="1003730"/>
                </a:cubicBezTo>
                <a:cubicBezTo>
                  <a:pt x="2256224" y="1120014"/>
                  <a:pt x="2241441" y="1233471"/>
                  <a:pt x="2216752" y="1347061"/>
                </a:cubicBezTo>
                <a:cubicBezTo>
                  <a:pt x="2189139" y="1474139"/>
                  <a:pt x="2157212" y="1601804"/>
                  <a:pt x="2098147" y="1718534"/>
                </a:cubicBezTo>
                <a:cubicBezTo>
                  <a:pt x="1997658" y="1917127"/>
                  <a:pt x="1821217" y="2073038"/>
                  <a:pt x="1617468" y="2161247"/>
                </a:cubicBezTo>
                <a:cubicBezTo>
                  <a:pt x="1410880" y="2250679"/>
                  <a:pt x="1177641" y="2274515"/>
                  <a:pt x="958309" y="2220650"/>
                </a:cubicBezTo>
                <a:cubicBezTo>
                  <a:pt x="748517" y="2169129"/>
                  <a:pt x="561066" y="2049193"/>
                  <a:pt x="408569" y="1898925"/>
                </a:cubicBezTo>
                <a:cubicBezTo>
                  <a:pt x="248702" y="1741402"/>
                  <a:pt x="105718" y="1545237"/>
                  <a:pt x="42293" y="1328405"/>
                </a:cubicBezTo>
                <a:cubicBezTo>
                  <a:pt x="-27533" y="1089681"/>
                  <a:pt x="-9331" y="828017"/>
                  <a:pt x="85309" y="598729"/>
                </a:cubicBezTo>
                <a:cubicBezTo>
                  <a:pt x="86129" y="596744"/>
                  <a:pt x="87057" y="594887"/>
                  <a:pt x="88044" y="593103"/>
                </a:cubicBezTo>
                <a:cubicBezTo>
                  <a:pt x="88620" y="591212"/>
                  <a:pt x="89289" y="589311"/>
                  <a:pt x="90110" y="587400"/>
                </a:cubicBezTo>
                <a:cubicBezTo>
                  <a:pt x="191856" y="350446"/>
                  <a:pt x="378178" y="156921"/>
                  <a:pt x="622692" y="66336"/>
                </a:cubicBezTo>
                <a:cubicBezTo>
                  <a:pt x="760229" y="15383"/>
                  <a:pt x="909127" y="-4630"/>
                  <a:pt x="1057605" y="88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Creating Rainbow Oil Spill Effect? : r/AdobeIllustrator" id="140" name="Google Shape;140;p5"/>
          <p:cNvPicPr preferRelativeResize="0"/>
          <p:nvPr/>
        </p:nvPicPr>
        <p:blipFill rotWithShape="1">
          <a:blip r:embed="rId4">
            <a:alphaModFix/>
          </a:blip>
          <a:srcRect b="7235" l="0" r="0" t="0"/>
          <a:stretch/>
        </p:blipFill>
        <p:spPr>
          <a:xfrm rot="-1915448">
            <a:off x="-3447390" y="3225888"/>
            <a:ext cx="17210816" cy="14337788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141" name="Google Shape;141;p5"/>
          <p:cNvSpPr txBox="1"/>
          <p:nvPr/>
        </p:nvSpPr>
        <p:spPr>
          <a:xfrm>
            <a:off x="15168150" y="6577209"/>
            <a:ext cx="7680960" cy="4355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Решения для очистки сточных вод и других загрязнений углеводородами. С одной стороны это помощь экологии, а с другой - возможность реализации отходов у клиентов компании</a:t>
            </a:r>
            <a:endParaRPr sz="3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2" name="Google Shape;142;p5"/>
          <p:cNvSpPr txBox="1"/>
          <p:nvPr/>
        </p:nvSpPr>
        <p:spPr>
          <a:xfrm>
            <a:off x="14841958" y="3428619"/>
            <a:ext cx="800715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0">
                <a:solidFill>
                  <a:schemeClr val="dk2"/>
                </a:solidFill>
                <a:latin typeface="Golos Text Black"/>
                <a:ea typeface="Golos Text Black"/>
                <a:cs typeface="Golos Text Black"/>
                <a:sym typeface="Golos Text Black"/>
              </a:rPr>
              <a:t>Предоставляемая ценность</a:t>
            </a:r>
            <a:endParaRPr sz="8000">
              <a:solidFill>
                <a:schemeClr val="dk2"/>
              </a:solidFill>
              <a:latin typeface="Golos Text Black"/>
              <a:ea typeface="Golos Text Black"/>
              <a:cs typeface="Golos Text Black"/>
              <a:sym typeface="Golos Text Black"/>
            </a:endParaRPr>
          </a:p>
        </p:txBody>
      </p:sp>
      <p:sp>
        <p:nvSpPr>
          <p:cNvPr id="143" name="Google Shape;143;p5"/>
          <p:cNvSpPr/>
          <p:nvPr/>
        </p:nvSpPr>
        <p:spPr>
          <a:xfrm rot="-655346">
            <a:off x="-1660352" y="9420131"/>
            <a:ext cx="4038234" cy="4497458"/>
          </a:xfrm>
          <a:custGeom>
            <a:rect b="b" l="l" r="r" t="t"/>
            <a:pathLst>
              <a:path extrusionOk="0" h="4497458" w="4038234">
                <a:moveTo>
                  <a:pt x="2394795" y="3429819"/>
                </a:moveTo>
                <a:cubicBezTo>
                  <a:pt x="2246859" y="3408417"/>
                  <a:pt x="2117434" y="3397711"/>
                  <a:pt x="2016031" y="3397710"/>
                </a:cubicBezTo>
                <a:cubicBezTo>
                  <a:pt x="1919084" y="3397710"/>
                  <a:pt x="1847779" y="3407502"/>
                  <a:pt x="1810328" y="3427142"/>
                </a:cubicBezTo>
                <a:cubicBezTo>
                  <a:pt x="1744656" y="3461585"/>
                  <a:pt x="1696259" y="3519611"/>
                  <a:pt x="1674099" y="3590525"/>
                </a:cubicBezTo>
                <a:cubicBezTo>
                  <a:pt x="1659305" y="3637969"/>
                  <a:pt x="1657706" y="3687346"/>
                  <a:pt x="1668379" y="3734581"/>
                </a:cubicBezTo>
                <a:cubicBezTo>
                  <a:pt x="1804533" y="3635007"/>
                  <a:pt x="1959633" y="3558873"/>
                  <a:pt x="2130699" y="3508067"/>
                </a:cubicBezTo>
                <a:cubicBezTo>
                  <a:pt x="2161516" y="3498971"/>
                  <a:pt x="2194309" y="3516591"/>
                  <a:pt x="2203499" y="3547710"/>
                </a:cubicBezTo>
                <a:cubicBezTo>
                  <a:pt x="2212697" y="3578790"/>
                  <a:pt x="2195003" y="3611470"/>
                  <a:pt x="2163958" y="3620681"/>
                </a:cubicBezTo>
                <a:cubicBezTo>
                  <a:pt x="2100879" y="3639417"/>
                  <a:pt x="2040377" y="3662097"/>
                  <a:pt x="1982250" y="3688080"/>
                </a:cubicBezTo>
                <a:lnTo>
                  <a:pt x="2056304" y="3711311"/>
                </a:lnTo>
                <a:cubicBezTo>
                  <a:pt x="2087149" y="3720990"/>
                  <a:pt x="2104348" y="3753936"/>
                  <a:pt x="2094703" y="3784901"/>
                </a:cubicBezTo>
                <a:cubicBezTo>
                  <a:pt x="2086844" y="3810010"/>
                  <a:pt x="2063734" y="3826069"/>
                  <a:pt x="2038800" y="3826069"/>
                </a:cubicBezTo>
                <a:cubicBezTo>
                  <a:pt x="2033003" y="3826070"/>
                  <a:pt x="2027121" y="3825230"/>
                  <a:pt x="2021286" y="3823391"/>
                </a:cubicBezTo>
                <a:lnTo>
                  <a:pt x="1847046" y="3768728"/>
                </a:lnTo>
                <a:cubicBezTo>
                  <a:pt x="1843188" y="3767519"/>
                  <a:pt x="1839539" y="3765947"/>
                  <a:pt x="1836128" y="3764051"/>
                </a:cubicBezTo>
                <a:cubicBezTo>
                  <a:pt x="1795542" y="3788435"/>
                  <a:pt x="1756592" y="3814896"/>
                  <a:pt x="1719218" y="3843252"/>
                </a:cubicBezTo>
                <a:cubicBezTo>
                  <a:pt x="1753703" y="3888324"/>
                  <a:pt x="1800903" y="3921814"/>
                  <a:pt x="1856083" y="3939140"/>
                </a:cubicBezTo>
                <a:cubicBezTo>
                  <a:pt x="1926792" y="3961352"/>
                  <a:pt x="2001920" y="3954618"/>
                  <a:pt x="2067658" y="3920137"/>
                </a:cubicBezTo>
                <a:cubicBezTo>
                  <a:pt x="2144203" y="3880009"/>
                  <a:pt x="2267955" y="3699501"/>
                  <a:pt x="2398720" y="3437278"/>
                </a:cubicBezTo>
                <a:cubicBezTo>
                  <a:pt x="2399024" y="3436667"/>
                  <a:pt x="2399897" y="3434942"/>
                  <a:pt x="2398644" y="3432573"/>
                </a:cubicBezTo>
                <a:cubicBezTo>
                  <a:pt x="2397417" y="3430209"/>
                  <a:pt x="2395517" y="3429932"/>
                  <a:pt x="2394795" y="3429819"/>
                </a:cubicBezTo>
                <a:close/>
                <a:moveTo>
                  <a:pt x="2464728" y="3334943"/>
                </a:moveTo>
                <a:cubicBezTo>
                  <a:pt x="2480341" y="3346026"/>
                  <a:pt x="2493375" y="3360754"/>
                  <a:pt x="2502448" y="3378146"/>
                </a:cubicBezTo>
                <a:cubicBezTo>
                  <a:pt x="2520637" y="3412930"/>
                  <a:pt x="2521018" y="3454670"/>
                  <a:pt x="2503514" y="3489760"/>
                </a:cubicBezTo>
                <a:cubicBezTo>
                  <a:pt x="2400516" y="3696329"/>
                  <a:pt x="2250717" y="3956686"/>
                  <a:pt x="2121966" y="4024189"/>
                </a:cubicBezTo>
                <a:cubicBezTo>
                  <a:pt x="2064684" y="4054240"/>
                  <a:pt x="2002337" y="4069452"/>
                  <a:pt x="1939487" y="4069452"/>
                </a:cubicBezTo>
                <a:cubicBezTo>
                  <a:pt x="1899834" y="4069452"/>
                  <a:pt x="1859980" y="4063413"/>
                  <a:pt x="1821076" y="4051221"/>
                </a:cubicBezTo>
                <a:cubicBezTo>
                  <a:pt x="1747812" y="4028218"/>
                  <a:pt x="1684428" y="3985203"/>
                  <a:pt x="1636403" y="3927453"/>
                </a:cubicBezTo>
                <a:cubicBezTo>
                  <a:pt x="1626919" y="3950303"/>
                  <a:pt x="1622396" y="3980869"/>
                  <a:pt x="1635585" y="4020445"/>
                </a:cubicBezTo>
                <a:cubicBezTo>
                  <a:pt x="1645848" y="4051221"/>
                  <a:pt x="1629256" y="4084471"/>
                  <a:pt x="1598592" y="4094759"/>
                </a:cubicBezTo>
                <a:cubicBezTo>
                  <a:pt x="1592415" y="4096817"/>
                  <a:pt x="1586163" y="4097780"/>
                  <a:pt x="1580024" y="4097779"/>
                </a:cubicBezTo>
                <a:cubicBezTo>
                  <a:pt x="1555508" y="4097779"/>
                  <a:pt x="1532664" y="4082253"/>
                  <a:pt x="1524463" y="4057678"/>
                </a:cubicBezTo>
                <a:cubicBezTo>
                  <a:pt x="1487783" y="3947693"/>
                  <a:pt x="1527409" y="3863292"/>
                  <a:pt x="1570541" y="3814877"/>
                </a:cubicBezTo>
                <a:cubicBezTo>
                  <a:pt x="1538745" y="3731981"/>
                  <a:pt x="1535456" y="3641454"/>
                  <a:pt x="1562330" y="3555435"/>
                </a:cubicBezTo>
                <a:cubicBezTo>
                  <a:pt x="1593831" y="3454594"/>
                  <a:pt x="1662630" y="3372070"/>
                  <a:pt x="1756021" y="3323100"/>
                </a:cubicBezTo>
                <a:cubicBezTo>
                  <a:pt x="1884876" y="3255512"/>
                  <a:pt x="2183637" y="3280591"/>
                  <a:pt x="2411529" y="3313615"/>
                </a:cubicBezTo>
                <a:cubicBezTo>
                  <a:pt x="2430925" y="3316425"/>
                  <a:pt x="2449116" y="3323861"/>
                  <a:pt x="2464728" y="3334943"/>
                </a:cubicBezTo>
                <a:close/>
                <a:moveTo>
                  <a:pt x="3233455" y="3206649"/>
                </a:moveTo>
                <a:cubicBezTo>
                  <a:pt x="3153367" y="3234214"/>
                  <a:pt x="3054560" y="3255017"/>
                  <a:pt x="2913589" y="3255017"/>
                </a:cubicBezTo>
                <a:cubicBezTo>
                  <a:pt x="2679511" y="3255017"/>
                  <a:pt x="2561138" y="3198600"/>
                  <a:pt x="2446688" y="3144050"/>
                </a:cubicBezTo>
                <a:cubicBezTo>
                  <a:pt x="2339262" y="3092825"/>
                  <a:pt x="2237784" y="3044438"/>
                  <a:pt x="2030143" y="3044438"/>
                </a:cubicBezTo>
                <a:cubicBezTo>
                  <a:pt x="1822530" y="3044439"/>
                  <a:pt x="1721091" y="3092825"/>
                  <a:pt x="1613663" y="3144012"/>
                </a:cubicBezTo>
                <a:cubicBezTo>
                  <a:pt x="1499213" y="3198600"/>
                  <a:pt x="1380879" y="3255017"/>
                  <a:pt x="1146801" y="3255017"/>
                </a:cubicBezTo>
                <a:cubicBezTo>
                  <a:pt x="1007502" y="3255017"/>
                  <a:pt x="910077" y="3234871"/>
                  <a:pt x="831228" y="3208125"/>
                </a:cubicBezTo>
                <a:cubicBezTo>
                  <a:pt x="831749" y="3227318"/>
                  <a:pt x="832342" y="3246520"/>
                  <a:pt x="833750" y="3265837"/>
                </a:cubicBezTo>
                <a:cubicBezTo>
                  <a:pt x="877033" y="3858749"/>
                  <a:pt x="1355943" y="4336495"/>
                  <a:pt x="1947765" y="4377090"/>
                </a:cubicBezTo>
                <a:cubicBezTo>
                  <a:pt x="2285307" y="4400026"/>
                  <a:pt x="2606636" y="4286079"/>
                  <a:pt x="2852573" y="4055840"/>
                </a:cubicBezTo>
                <a:cubicBezTo>
                  <a:pt x="3087497" y="3835909"/>
                  <a:pt x="3224980" y="3527889"/>
                  <a:pt x="3233455" y="3206649"/>
                </a:cubicBezTo>
                <a:close/>
                <a:moveTo>
                  <a:pt x="505420" y="1589492"/>
                </a:moveTo>
                <a:cubicBezTo>
                  <a:pt x="492236" y="1584140"/>
                  <a:pt x="478211" y="1581464"/>
                  <a:pt x="464177" y="1581463"/>
                </a:cubicBezTo>
                <a:cubicBezTo>
                  <a:pt x="436148" y="1581464"/>
                  <a:pt x="408117" y="1592170"/>
                  <a:pt x="386760" y="1613573"/>
                </a:cubicBezTo>
                <a:lnTo>
                  <a:pt x="149100" y="1851793"/>
                </a:lnTo>
                <a:cubicBezTo>
                  <a:pt x="106427" y="1894608"/>
                  <a:pt x="106427" y="1964217"/>
                  <a:pt x="149100" y="2007033"/>
                </a:cubicBezTo>
                <a:cubicBezTo>
                  <a:pt x="191748" y="2049781"/>
                  <a:pt x="260995" y="2049818"/>
                  <a:pt x="303724" y="2007204"/>
                </a:cubicBezTo>
                <a:lnTo>
                  <a:pt x="541800" y="1768564"/>
                </a:lnTo>
                <a:cubicBezTo>
                  <a:pt x="584280" y="1725768"/>
                  <a:pt x="584238" y="1656283"/>
                  <a:pt x="541629" y="1613572"/>
                </a:cubicBezTo>
                <a:cubicBezTo>
                  <a:pt x="530951" y="1602872"/>
                  <a:pt x="518605" y="1594844"/>
                  <a:pt x="505420" y="1589492"/>
                </a:cubicBezTo>
                <a:close/>
                <a:moveTo>
                  <a:pt x="2353281" y="2306384"/>
                </a:moveTo>
                <a:cubicBezTo>
                  <a:pt x="2332116" y="2297394"/>
                  <a:pt x="2308859" y="2292420"/>
                  <a:pt x="2284461" y="2292419"/>
                </a:cubicBezTo>
                <a:cubicBezTo>
                  <a:pt x="2186877" y="2292419"/>
                  <a:pt x="2107474" y="2372010"/>
                  <a:pt x="2107475" y="2469823"/>
                </a:cubicBezTo>
                <a:cubicBezTo>
                  <a:pt x="2107475" y="2567644"/>
                  <a:pt x="2186878" y="2647197"/>
                  <a:pt x="2284460" y="2647197"/>
                </a:cubicBezTo>
                <a:cubicBezTo>
                  <a:pt x="2382051" y="2647197"/>
                  <a:pt x="2461418" y="2567645"/>
                  <a:pt x="2461417" y="2469823"/>
                </a:cubicBezTo>
                <a:cubicBezTo>
                  <a:pt x="2461417" y="2396463"/>
                  <a:pt x="2416774" y="2333354"/>
                  <a:pt x="2353281" y="2306384"/>
                </a:cubicBezTo>
                <a:close/>
                <a:moveTo>
                  <a:pt x="2448775" y="2225415"/>
                </a:moveTo>
                <a:cubicBezTo>
                  <a:pt x="2527022" y="2278451"/>
                  <a:pt x="2578565" y="2368215"/>
                  <a:pt x="2578565" y="2469823"/>
                </a:cubicBezTo>
                <a:cubicBezTo>
                  <a:pt x="2578565" y="2632357"/>
                  <a:pt x="2446612" y="2764621"/>
                  <a:pt x="2284460" y="2764621"/>
                </a:cubicBezTo>
                <a:cubicBezTo>
                  <a:pt x="2122268" y="2764621"/>
                  <a:pt x="1990326" y="2632357"/>
                  <a:pt x="1990327" y="2469823"/>
                </a:cubicBezTo>
                <a:cubicBezTo>
                  <a:pt x="1990327" y="2307250"/>
                  <a:pt x="2122269" y="2174995"/>
                  <a:pt x="2284461" y="2174996"/>
                </a:cubicBezTo>
                <a:cubicBezTo>
                  <a:pt x="2345267" y="2174995"/>
                  <a:pt x="2401828" y="2193594"/>
                  <a:pt x="2448775" y="2225415"/>
                </a:cubicBezTo>
                <a:close/>
                <a:moveTo>
                  <a:pt x="1965237" y="988272"/>
                </a:moveTo>
                <a:cubicBezTo>
                  <a:pt x="1947118" y="980579"/>
                  <a:pt x="1927202" y="976321"/>
                  <a:pt x="1906314" y="976322"/>
                </a:cubicBezTo>
                <a:cubicBezTo>
                  <a:pt x="1822757" y="976321"/>
                  <a:pt x="1754795" y="1044435"/>
                  <a:pt x="1754795" y="1128151"/>
                </a:cubicBezTo>
                <a:cubicBezTo>
                  <a:pt x="1754795" y="1211904"/>
                  <a:pt x="1822758" y="1280017"/>
                  <a:pt x="1906314" y="1280017"/>
                </a:cubicBezTo>
                <a:cubicBezTo>
                  <a:pt x="1989871" y="1280017"/>
                  <a:pt x="2057823" y="1211903"/>
                  <a:pt x="2057824" y="1128151"/>
                </a:cubicBezTo>
                <a:cubicBezTo>
                  <a:pt x="2057823" y="1065363"/>
                  <a:pt x="2019599" y="1011353"/>
                  <a:pt x="1965237" y="988272"/>
                </a:cubicBezTo>
                <a:close/>
                <a:moveTo>
                  <a:pt x="3615228" y="1589512"/>
                </a:moveTo>
                <a:cubicBezTo>
                  <a:pt x="3602049" y="1584170"/>
                  <a:pt x="3588035" y="1581504"/>
                  <a:pt x="3574019" y="1581504"/>
                </a:cubicBezTo>
                <a:cubicBezTo>
                  <a:pt x="3545985" y="1581503"/>
                  <a:pt x="3517964" y="1592170"/>
                  <a:pt x="3496600" y="1613572"/>
                </a:cubicBezTo>
                <a:cubicBezTo>
                  <a:pt x="3453933" y="1656349"/>
                  <a:pt x="3453934" y="1725997"/>
                  <a:pt x="3496600" y="1768773"/>
                </a:cubicBezTo>
                <a:lnTo>
                  <a:pt x="3734469" y="2007203"/>
                </a:lnTo>
                <a:cubicBezTo>
                  <a:pt x="3777203" y="2049818"/>
                  <a:pt x="3846486" y="2049704"/>
                  <a:pt x="3889134" y="2007032"/>
                </a:cubicBezTo>
                <a:cubicBezTo>
                  <a:pt x="3931809" y="1964217"/>
                  <a:pt x="3931810" y="1894608"/>
                  <a:pt x="3889133" y="1851793"/>
                </a:cubicBezTo>
                <a:lnTo>
                  <a:pt x="3651436" y="1613573"/>
                </a:lnTo>
                <a:cubicBezTo>
                  <a:pt x="3640756" y="1602872"/>
                  <a:pt x="3628409" y="1594854"/>
                  <a:pt x="3615228" y="1589512"/>
                </a:cubicBezTo>
                <a:close/>
                <a:moveTo>
                  <a:pt x="2309899" y="454348"/>
                </a:moveTo>
                <a:lnTo>
                  <a:pt x="1754795" y="454348"/>
                </a:lnTo>
                <a:lnTo>
                  <a:pt x="1754796" y="905987"/>
                </a:lnTo>
                <a:cubicBezTo>
                  <a:pt x="1797965" y="876323"/>
                  <a:pt x="1850126" y="858889"/>
                  <a:pt x="1906314" y="858889"/>
                </a:cubicBezTo>
                <a:cubicBezTo>
                  <a:pt x="2054469" y="858889"/>
                  <a:pt x="2174981" y="979684"/>
                  <a:pt x="2174981" y="1128151"/>
                </a:cubicBezTo>
                <a:cubicBezTo>
                  <a:pt x="2174982" y="1276655"/>
                  <a:pt x="2054468" y="1397450"/>
                  <a:pt x="1906313" y="1397450"/>
                </a:cubicBezTo>
                <a:cubicBezTo>
                  <a:pt x="1850125" y="1397451"/>
                  <a:pt x="1797966" y="1380020"/>
                  <a:pt x="1754796" y="1350350"/>
                </a:cubicBezTo>
                <a:lnTo>
                  <a:pt x="1754795" y="1898047"/>
                </a:lnTo>
                <a:cubicBezTo>
                  <a:pt x="1754794" y="1958369"/>
                  <a:pt x="1717005" y="2011194"/>
                  <a:pt x="1660759" y="2029511"/>
                </a:cubicBezTo>
                <a:cubicBezTo>
                  <a:pt x="1499479" y="2082032"/>
                  <a:pt x="1353653" y="2166623"/>
                  <a:pt x="1227307" y="2280876"/>
                </a:cubicBezTo>
                <a:cubicBezTo>
                  <a:pt x="1173190" y="2329920"/>
                  <a:pt x="1090212" y="2327863"/>
                  <a:pt x="1038501" y="2275913"/>
                </a:cubicBezTo>
                <a:lnTo>
                  <a:pt x="607852" y="1868443"/>
                </a:lnTo>
                <a:lnTo>
                  <a:pt x="405621" y="2071154"/>
                </a:lnTo>
                <a:lnTo>
                  <a:pt x="899761" y="2542070"/>
                </a:lnTo>
                <a:cubicBezTo>
                  <a:pt x="940946" y="2583399"/>
                  <a:pt x="952006" y="2643710"/>
                  <a:pt x="929010" y="2696813"/>
                </a:cubicBezTo>
                <a:cubicBezTo>
                  <a:pt x="875386" y="2820897"/>
                  <a:pt x="844057" y="2950683"/>
                  <a:pt x="834220" y="3084262"/>
                </a:cubicBezTo>
                <a:cubicBezTo>
                  <a:pt x="909138" y="3113541"/>
                  <a:pt x="1002238" y="3137591"/>
                  <a:pt x="1146801" y="3137592"/>
                </a:cubicBezTo>
                <a:cubicBezTo>
                  <a:pt x="1354414" y="3137593"/>
                  <a:pt x="1455892" y="3089196"/>
                  <a:pt x="1563319" y="3037970"/>
                </a:cubicBezTo>
                <a:cubicBezTo>
                  <a:pt x="1677768" y="2983430"/>
                  <a:pt x="1796103" y="2927004"/>
                  <a:pt x="2030143" y="2927003"/>
                </a:cubicBezTo>
                <a:cubicBezTo>
                  <a:pt x="2264209" y="2927004"/>
                  <a:pt x="2382584" y="2983430"/>
                  <a:pt x="2497033" y="3037970"/>
                </a:cubicBezTo>
                <a:cubicBezTo>
                  <a:pt x="2604460" y="3089196"/>
                  <a:pt x="2705938" y="3137592"/>
                  <a:pt x="2913590" y="3137592"/>
                </a:cubicBezTo>
                <a:cubicBezTo>
                  <a:pt x="3054179" y="3137592"/>
                  <a:pt x="3145899" y="3116161"/>
                  <a:pt x="3230405" y="3082652"/>
                </a:cubicBezTo>
                <a:cubicBezTo>
                  <a:pt x="3220342" y="2949302"/>
                  <a:pt x="3188859" y="2819848"/>
                  <a:pt x="3135692" y="2696852"/>
                </a:cubicBezTo>
                <a:cubicBezTo>
                  <a:pt x="3112696" y="2643635"/>
                  <a:pt x="3123747" y="2583285"/>
                  <a:pt x="3163907" y="2543070"/>
                </a:cubicBezTo>
                <a:lnTo>
                  <a:pt x="3633647" y="2072221"/>
                </a:lnTo>
                <a:lnTo>
                  <a:pt x="3431545" y="1869615"/>
                </a:lnTo>
                <a:lnTo>
                  <a:pt x="3026167" y="2275951"/>
                </a:lnTo>
                <a:cubicBezTo>
                  <a:pt x="2974566" y="2327786"/>
                  <a:pt x="2891580" y="2329958"/>
                  <a:pt x="2837387" y="2280876"/>
                </a:cubicBezTo>
                <a:cubicBezTo>
                  <a:pt x="2711049" y="2166623"/>
                  <a:pt x="2565214" y="2082032"/>
                  <a:pt x="2403908" y="2029511"/>
                </a:cubicBezTo>
                <a:cubicBezTo>
                  <a:pt x="2347691" y="2011194"/>
                  <a:pt x="2309898" y="1958369"/>
                  <a:pt x="2309899" y="1898047"/>
                </a:cubicBezTo>
                <a:close/>
                <a:moveTo>
                  <a:pt x="2495099" y="126067"/>
                </a:moveTo>
                <a:cubicBezTo>
                  <a:pt x="2482004" y="120505"/>
                  <a:pt x="2467614" y="117429"/>
                  <a:pt x="2452522" y="117429"/>
                </a:cubicBezTo>
                <a:lnTo>
                  <a:pt x="1612209" y="117429"/>
                </a:lnTo>
                <a:cubicBezTo>
                  <a:pt x="1551839" y="117429"/>
                  <a:pt x="1502719" y="166664"/>
                  <a:pt x="1502720" y="227174"/>
                </a:cubicBezTo>
                <a:cubicBezTo>
                  <a:pt x="1502721" y="287685"/>
                  <a:pt x="1551840" y="336921"/>
                  <a:pt x="1612210" y="336921"/>
                </a:cubicBezTo>
                <a:lnTo>
                  <a:pt x="2452523" y="336920"/>
                </a:lnTo>
                <a:cubicBezTo>
                  <a:pt x="2512893" y="336920"/>
                  <a:pt x="2562013" y="287685"/>
                  <a:pt x="2562012" y="227174"/>
                </a:cubicBezTo>
                <a:cubicBezTo>
                  <a:pt x="2562011" y="181792"/>
                  <a:pt x="2534382" y="142751"/>
                  <a:pt x="2495099" y="126067"/>
                </a:cubicBezTo>
                <a:close/>
                <a:moveTo>
                  <a:pt x="2579160" y="38850"/>
                </a:moveTo>
                <a:cubicBezTo>
                  <a:pt x="2639455" y="79716"/>
                  <a:pt x="2679170" y="148884"/>
                  <a:pt x="2679168" y="227174"/>
                </a:cubicBezTo>
                <a:cubicBezTo>
                  <a:pt x="2679170" y="352439"/>
                  <a:pt x="2577501" y="454348"/>
                  <a:pt x="2452523" y="454348"/>
                </a:cubicBezTo>
                <a:lnTo>
                  <a:pt x="2427057" y="454348"/>
                </a:lnTo>
                <a:lnTo>
                  <a:pt x="2427055" y="1898047"/>
                </a:lnTo>
                <a:cubicBezTo>
                  <a:pt x="2427056" y="1907181"/>
                  <a:pt x="2432435" y="1915325"/>
                  <a:pt x="2440094" y="1917811"/>
                </a:cubicBezTo>
                <a:cubicBezTo>
                  <a:pt x="2617195" y="1975496"/>
                  <a:pt x="2777255" y="2068306"/>
                  <a:pt x="2915879" y="2193722"/>
                </a:cubicBezTo>
                <a:cubicBezTo>
                  <a:pt x="2923728" y="2200837"/>
                  <a:pt x="2935825" y="2200456"/>
                  <a:pt x="2943294" y="2192960"/>
                </a:cubicBezTo>
                <a:lnTo>
                  <a:pt x="3362825" y="1772450"/>
                </a:lnTo>
                <a:cubicBezTo>
                  <a:pt x="3331884" y="1691278"/>
                  <a:pt x="3348618" y="1595857"/>
                  <a:pt x="3413778" y="1530554"/>
                </a:cubicBezTo>
                <a:cubicBezTo>
                  <a:pt x="3502093" y="1441942"/>
                  <a:pt x="3645944" y="1441942"/>
                  <a:pt x="3734260" y="1530553"/>
                </a:cubicBezTo>
                <a:lnTo>
                  <a:pt x="3971967" y="1768773"/>
                </a:lnTo>
                <a:cubicBezTo>
                  <a:pt x="4060323" y="1857337"/>
                  <a:pt x="4060323" y="2001488"/>
                  <a:pt x="3971967" y="2090061"/>
                </a:cubicBezTo>
                <a:cubicBezTo>
                  <a:pt x="3927762" y="2134362"/>
                  <a:pt x="3869721" y="2156489"/>
                  <a:pt x="3811716" y="2156489"/>
                </a:cubicBezTo>
                <a:cubicBezTo>
                  <a:pt x="3784141" y="2156489"/>
                  <a:pt x="3756658" y="2151127"/>
                  <a:pt x="3730563" y="2141124"/>
                </a:cubicBezTo>
                <a:lnTo>
                  <a:pt x="3246741" y="2626090"/>
                </a:lnTo>
                <a:cubicBezTo>
                  <a:pt x="3240828" y="2632015"/>
                  <a:pt x="3239414" y="2641464"/>
                  <a:pt x="3243157" y="2650141"/>
                </a:cubicBezTo>
                <a:cubicBezTo>
                  <a:pt x="3305845" y="2795102"/>
                  <a:pt x="3341538" y="2948111"/>
                  <a:pt x="3349625" y="3105865"/>
                </a:cubicBezTo>
                <a:cubicBezTo>
                  <a:pt x="3351742" y="3114370"/>
                  <a:pt x="3351943" y="3123010"/>
                  <a:pt x="3350319" y="3131287"/>
                </a:cubicBezTo>
                <a:cubicBezTo>
                  <a:pt x="3350793" y="3145918"/>
                  <a:pt x="3351420" y="3160528"/>
                  <a:pt x="3351419" y="3175245"/>
                </a:cubicBezTo>
                <a:cubicBezTo>
                  <a:pt x="3351420" y="3540176"/>
                  <a:pt x="3198724" y="3892430"/>
                  <a:pt x="2932538" y="4141661"/>
                </a:cubicBezTo>
                <a:cubicBezTo>
                  <a:pt x="2685498" y="4372967"/>
                  <a:pt x="2369203" y="4497458"/>
                  <a:pt x="2033497" y="4497458"/>
                </a:cubicBezTo>
                <a:cubicBezTo>
                  <a:pt x="2002414" y="4497458"/>
                  <a:pt x="1971140" y="4496390"/>
                  <a:pt x="1939754" y="4494210"/>
                </a:cubicBezTo>
                <a:cubicBezTo>
                  <a:pt x="1290118" y="4449679"/>
                  <a:pt x="764419" y="3925262"/>
                  <a:pt x="716901" y="3274400"/>
                </a:cubicBezTo>
                <a:cubicBezTo>
                  <a:pt x="713433" y="3226832"/>
                  <a:pt x="712859" y="3179674"/>
                  <a:pt x="714282" y="3132849"/>
                </a:cubicBezTo>
                <a:cubicBezTo>
                  <a:pt x="712778" y="3124894"/>
                  <a:pt x="712979" y="3116590"/>
                  <a:pt x="714932" y="3108408"/>
                </a:cubicBezTo>
                <a:cubicBezTo>
                  <a:pt x="722628" y="2950169"/>
                  <a:pt x="758209" y="2796597"/>
                  <a:pt x="821545" y="2650103"/>
                </a:cubicBezTo>
                <a:cubicBezTo>
                  <a:pt x="825284" y="2641464"/>
                  <a:pt x="823872" y="2632053"/>
                  <a:pt x="817962" y="2626090"/>
                </a:cubicBezTo>
                <a:lnTo>
                  <a:pt x="308710" y="2140820"/>
                </a:lnTo>
                <a:cubicBezTo>
                  <a:pt x="282319" y="2151078"/>
                  <a:pt x="254455" y="2156489"/>
                  <a:pt x="226516" y="2156489"/>
                </a:cubicBezTo>
                <a:cubicBezTo>
                  <a:pt x="168473" y="2156489"/>
                  <a:pt x="110431" y="2134362"/>
                  <a:pt x="66271" y="2090062"/>
                </a:cubicBezTo>
                <a:cubicBezTo>
                  <a:pt x="-22090" y="2001487"/>
                  <a:pt x="-22089" y="1857337"/>
                  <a:pt x="66271" y="1768773"/>
                </a:cubicBezTo>
                <a:lnTo>
                  <a:pt x="303931" y="1530553"/>
                </a:lnTo>
                <a:cubicBezTo>
                  <a:pt x="392330" y="1441866"/>
                  <a:pt x="536062" y="1441942"/>
                  <a:pt x="624460" y="1530553"/>
                </a:cubicBezTo>
                <a:cubicBezTo>
                  <a:pt x="689304" y="1595552"/>
                  <a:pt x="706094" y="1690335"/>
                  <a:pt x="675767" y="1771250"/>
                </a:cubicBezTo>
                <a:lnTo>
                  <a:pt x="1120146" y="2191740"/>
                </a:lnTo>
                <a:cubicBezTo>
                  <a:pt x="1128955" y="2200494"/>
                  <a:pt x="1140929" y="2200800"/>
                  <a:pt x="1148825" y="2193722"/>
                </a:cubicBezTo>
                <a:cubicBezTo>
                  <a:pt x="1287449" y="2068306"/>
                  <a:pt x="1447502" y="1975495"/>
                  <a:pt x="1624563" y="1917811"/>
                </a:cubicBezTo>
                <a:cubicBezTo>
                  <a:pt x="1632269" y="1915325"/>
                  <a:pt x="1637648" y="1907191"/>
                  <a:pt x="1637648" y="1898047"/>
                </a:cubicBezTo>
                <a:lnTo>
                  <a:pt x="1637648" y="454348"/>
                </a:lnTo>
                <a:lnTo>
                  <a:pt x="1612210" y="454349"/>
                </a:lnTo>
                <a:cubicBezTo>
                  <a:pt x="1487241" y="454348"/>
                  <a:pt x="1385573" y="352439"/>
                  <a:pt x="1385571" y="227174"/>
                </a:cubicBezTo>
                <a:cubicBezTo>
                  <a:pt x="1385572" y="101909"/>
                  <a:pt x="1487241" y="0"/>
                  <a:pt x="1612210" y="0"/>
                </a:cubicBezTo>
                <a:lnTo>
                  <a:pt x="2452534" y="0"/>
                </a:lnTo>
                <a:cubicBezTo>
                  <a:pt x="2499396" y="0"/>
                  <a:pt x="2542982" y="14331"/>
                  <a:pt x="2579160" y="388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4" name="Google Shape;144;p5"/>
          <p:cNvSpPr/>
          <p:nvPr/>
        </p:nvSpPr>
        <p:spPr>
          <a:xfrm rot="1323120">
            <a:off x="1959585" y="12011844"/>
            <a:ext cx="1507018" cy="2825747"/>
          </a:xfrm>
          <a:custGeom>
            <a:rect b="b" l="l" r="r" t="t"/>
            <a:pathLst>
              <a:path extrusionOk="0" h="2138092" w="1140280">
                <a:moveTo>
                  <a:pt x="1132161" y="619129"/>
                </a:moveTo>
                <a:cubicBezTo>
                  <a:pt x="1155306" y="517055"/>
                  <a:pt x="1131341" y="394384"/>
                  <a:pt x="1029491" y="343839"/>
                </a:cubicBezTo>
                <a:cubicBezTo>
                  <a:pt x="915374" y="287209"/>
                  <a:pt x="820250" y="374836"/>
                  <a:pt x="773942" y="472826"/>
                </a:cubicBezTo>
                <a:cubicBezTo>
                  <a:pt x="731800" y="562002"/>
                  <a:pt x="693056" y="653002"/>
                  <a:pt x="654206" y="743893"/>
                </a:cubicBezTo>
                <a:cubicBezTo>
                  <a:pt x="653224" y="730821"/>
                  <a:pt x="652395" y="717729"/>
                  <a:pt x="651300" y="704671"/>
                </a:cubicBezTo>
                <a:cubicBezTo>
                  <a:pt x="635012" y="510519"/>
                  <a:pt x="603597" y="295957"/>
                  <a:pt x="481538" y="136602"/>
                </a:cubicBezTo>
                <a:cubicBezTo>
                  <a:pt x="428826" y="67782"/>
                  <a:pt x="348288" y="-7670"/>
                  <a:pt x="254352" y="628"/>
                </a:cubicBezTo>
                <a:cubicBezTo>
                  <a:pt x="163757" y="8632"/>
                  <a:pt x="120595" y="99548"/>
                  <a:pt x="137280" y="181386"/>
                </a:cubicBezTo>
                <a:cubicBezTo>
                  <a:pt x="158334" y="284642"/>
                  <a:pt x="248603" y="384014"/>
                  <a:pt x="316573" y="461087"/>
                </a:cubicBezTo>
                <a:cubicBezTo>
                  <a:pt x="387187" y="541161"/>
                  <a:pt x="467362" y="611696"/>
                  <a:pt x="553947" y="674076"/>
                </a:cubicBezTo>
                <a:cubicBezTo>
                  <a:pt x="556231" y="699544"/>
                  <a:pt x="558103" y="724979"/>
                  <a:pt x="559681" y="750310"/>
                </a:cubicBezTo>
                <a:cubicBezTo>
                  <a:pt x="534235" y="713759"/>
                  <a:pt x="506791" y="678574"/>
                  <a:pt x="475386" y="645758"/>
                </a:cubicBezTo>
                <a:cubicBezTo>
                  <a:pt x="403609" y="570756"/>
                  <a:pt x="302379" y="492187"/>
                  <a:pt x="192100" y="503786"/>
                </a:cubicBezTo>
                <a:cubicBezTo>
                  <a:pt x="86467" y="514894"/>
                  <a:pt x="7574" y="619262"/>
                  <a:pt x="52897" y="721212"/>
                </a:cubicBezTo>
                <a:cubicBezTo>
                  <a:pt x="98700" y="824242"/>
                  <a:pt x="210062" y="903443"/>
                  <a:pt x="310754" y="946833"/>
                </a:cubicBezTo>
                <a:cubicBezTo>
                  <a:pt x="392444" y="982034"/>
                  <a:pt x="480835" y="998335"/>
                  <a:pt x="569100" y="997159"/>
                </a:cubicBezTo>
                <a:cubicBezTo>
                  <a:pt x="570407" y="1076150"/>
                  <a:pt x="570053" y="1155169"/>
                  <a:pt x="568123" y="1234160"/>
                </a:cubicBezTo>
                <a:cubicBezTo>
                  <a:pt x="565950" y="1229921"/>
                  <a:pt x="563711" y="1225720"/>
                  <a:pt x="561366" y="1221567"/>
                </a:cubicBezTo>
                <a:cubicBezTo>
                  <a:pt x="499242" y="1111634"/>
                  <a:pt x="399580" y="996505"/>
                  <a:pt x="267839" y="977160"/>
                </a:cubicBezTo>
                <a:cubicBezTo>
                  <a:pt x="156274" y="960774"/>
                  <a:pt x="-4748" y="1021843"/>
                  <a:pt x="107" y="1156269"/>
                </a:cubicBezTo>
                <a:cubicBezTo>
                  <a:pt x="2381" y="1219234"/>
                  <a:pt x="55536" y="1279221"/>
                  <a:pt x="98233" y="1321505"/>
                </a:cubicBezTo>
                <a:cubicBezTo>
                  <a:pt x="144163" y="1366983"/>
                  <a:pt x="198251" y="1405549"/>
                  <a:pt x="255185" y="1436159"/>
                </a:cubicBezTo>
                <a:cubicBezTo>
                  <a:pt x="346084" y="1485033"/>
                  <a:pt x="449983" y="1511423"/>
                  <a:pt x="554616" y="1514306"/>
                </a:cubicBezTo>
                <a:cubicBezTo>
                  <a:pt x="540909" y="1703390"/>
                  <a:pt x="517947" y="1891669"/>
                  <a:pt x="485893" y="2078591"/>
                </a:cubicBezTo>
                <a:cubicBezTo>
                  <a:pt x="475658" y="2138285"/>
                  <a:pt x="567431" y="2163926"/>
                  <a:pt x="577741" y="2103796"/>
                </a:cubicBezTo>
                <a:cubicBezTo>
                  <a:pt x="611297" y="1908112"/>
                  <a:pt x="636599" y="1709564"/>
                  <a:pt x="651681" y="1510143"/>
                </a:cubicBezTo>
                <a:cubicBezTo>
                  <a:pt x="750065" y="1498973"/>
                  <a:pt x="845716" y="1466457"/>
                  <a:pt x="928205" y="1411495"/>
                </a:cubicBezTo>
                <a:cubicBezTo>
                  <a:pt x="1031158" y="1342897"/>
                  <a:pt x="1102271" y="1231353"/>
                  <a:pt x="1094870" y="1104560"/>
                </a:cubicBezTo>
                <a:cubicBezTo>
                  <a:pt x="1091041" y="1039101"/>
                  <a:pt x="1070029" y="978033"/>
                  <a:pt x="1007812" y="947316"/>
                </a:cubicBezTo>
                <a:cubicBezTo>
                  <a:pt x="956872" y="922169"/>
                  <a:pt x="900551" y="913039"/>
                  <a:pt x="847431" y="935844"/>
                </a:cubicBezTo>
                <a:cubicBezTo>
                  <a:pt x="750279" y="977549"/>
                  <a:pt x="702658" y="1091341"/>
                  <a:pt x="668130" y="1183418"/>
                </a:cubicBezTo>
                <a:cubicBezTo>
                  <a:pt x="667617" y="1184793"/>
                  <a:pt x="667155" y="1186187"/>
                  <a:pt x="666643" y="1187552"/>
                </a:cubicBezTo>
                <a:cubicBezTo>
                  <a:pt x="667753" y="1121259"/>
                  <a:pt x="667637" y="1054994"/>
                  <a:pt x="666139" y="988815"/>
                </a:cubicBezTo>
                <a:cubicBezTo>
                  <a:pt x="773717" y="971641"/>
                  <a:pt x="877284" y="928541"/>
                  <a:pt x="964016" y="861803"/>
                </a:cubicBezTo>
                <a:cubicBezTo>
                  <a:pt x="1042969" y="801055"/>
                  <a:pt x="1109796" y="717791"/>
                  <a:pt x="1132161" y="619129"/>
                </a:cubicBezTo>
                <a:close/>
                <a:moveTo>
                  <a:pt x="160529" y="1249446"/>
                </a:moveTo>
                <a:cubicBezTo>
                  <a:pt x="130530" y="1218874"/>
                  <a:pt x="77797" y="1167497"/>
                  <a:pt x="104857" y="1123080"/>
                </a:cubicBezTo>
                <a:cubicBezTo>
                  <a:pt x="130705" y="1080645"/>
                  <a:pt x="188774" y="1066288"/>
                  <a:pt x="235090" y="1068545"/>
                </a:cubicBezTo>
                <a:cubicBezTo>
                  <a:pt x="352488" y="1074263"/>
                  <a:pt x="449525" y="1198533"/>
                  <a:pt x="493480" y="1297276"/>
                </a:cubicBezTo>
                <a:cubicBezTo>
                  <a:pt x="510401" y="1335283"/>
                  <a:pt x="520419" y="1378239"/>
                  <a:pt x="529913" y="1420494"/>
                </a:cubicBezTo>
                <a:cubicBezTo>
                  <a:pt x="492557" y="1418237"/>
                  <a:pt x="456205" y="1412595"/>
                  <a:pt x="422379" y="1403065"/>
                </a:cubicBezTo>
                <a:cubicBezTo>
                  <a:pt x="325117" y="1375641"/>
                  <a:pt x="231255" y="1321514"/>
                  <a:pt x="160529" y="1249446"/>
                </a:cubicBezTo>
                <a:close/>
                <a:moveTo>
                  <a:pt x="808725" y="1103394"/>
                </a:moveTo>
                <a:cubicBezTo>
                  <a:pt x="841437" y="1047778"/>
                  <a:pt x="910055" y="975520"/>
                  <a:pt x="978037" y="1039499"/>
                </a:cubicBezTo>
                <a:cubicBezTo>
                  <a:pt x="1013746" y="1073106"/>
                  <a:pt x="1002259" y="1150390"/>
                  <a:pt x="988905" y="1191801"/>
                </a:cubicBezTo>
                <a:cubicBezTo>
                  <a:pt x="973893" y="1238370"/>
                  <a:pt x="945438" y="1277372"/>
                  <a:pt x="908127" y="1308750"/>
                </a:cubicBezTo>
                <a:cubicBezTo>
                  <a:pt x="850437" y="1357264"/>
                  <a:pt x="775121" y="1390225"/>
                  <a:pt x="695555" y="1407522"/>
                </a:cubicBezTo>
                <a:cubicBezTo>
                  <a:pt x="722229" y="1303449"/>
                  <a:pt x="754882" y="1194939"/>
                  <a:pt x="808726" y="1103394"/>
                </a:cubicBezTo>
                <a:close/>
                <a:moveTo>
                  <a:pt x="268194" y="240642"/>
                </a:moveTo>
                <a:cubicBezTo>
                  <a:pt x="247861" y="208744"/>
                  <a:pt x="221072" y="168702"/>
                  <a:pt x="229879" y="129000"/>
                </a:cubicBezTo>
                <a:cubicBezTo>
                  <a:pt x="241978" y="74453"/>
                  <a:pt x="301046" y="97996"/>
                  <a:pt x="333199" y="120634"/>
                </a:cubicBezTo>
                <a:cubicBezTo>
                  <a:pt x="395986" y="164841"/>
                  <a:pt x="439808" y="235418"/>
                  <a:pt x="470055" y="304406"/>
                </a:cubicBezTo>
                <a:cubicBezTo>
                  <a:pt x="503134" y="379855"/>
                  <a:pt x="523867" y="460350"/>
                  <a:pt x="537504" y="542435"/>
                </a:cubicBezTo>
                <a:cubicBezTo>
                  <a:pt x="432810" y="456470"/>
                  <a:pt x="340880" y="354670"/>
                  <a:pt x="268194" y="240642"/>
                </a:cubicBezTo>
                <a:close/>
                <a:moveTo>
                  <a:pt x="230234" y="788336"/>
                </a:moveTo>
                <a:cubicBezTo>
                  <a:pt x="198787" y="762149"/>
                  <a:pt x="165835" y="730156"/>
                  <a:pt x="145836" y="694181"/>
                </a:cubicBezTo>
                <a:cubicBezTo>
                  <a:pt x="121126" y="649729"/>
                  <a:pt x="147042" y="607182"/>
                  <a:pt x="196374" y="598169"/>
                </a:cubicBezTo>
                <a:cubicBezTo>
                  <a:pt x="284311" y="582105"/>
                  <a:pt x="375878" y="675412"/>
                  <a:pt x="427909" y="734489"/>
                </a:cubicBezTo>
                <a:cubicBezTo>
                  <a:pt x="474251" y="787107"/>
                  <a:pt x="509516" y="844603"/>
                  <a:pt x="545098" y="903711"/>
                </a:cubicBezTo>
                <a:cubicBezTo>
                  <a:pt x="518043" y="903038"/>
                  <a:pt x="491215" y="900574"/>
                  <a:pt x="465047" y="895746"/>
                </a:cubicBezTo>
                <a:cubicBezTo>
                  <a:pt x="379924" y="880045"/>
                  <a:pt x="296864" y="843821"/>
                  <a:pt x="230234" y="788336"/>
                </a:cubicBezTo>
                <a:close/>
                <a:moveTo>
                  <a:pt x="695678" y="887213"/>
                </a:moveTo>
                <a:cubicBezTo>
                  <a:pt x="727547" y="815493"/>
                  <a:pt x="759294" y="743719"/>
                  <a:pt x="790620" y="671762"/>
                </a:cubicBezTo>
                <a:cubicBezTo>
                  <a:pt x="821771" y="600207"/>
                  <a:pt x="847070" y="498834"/>
                  <a:pt x="905779" y="443436"/>
                </a:cubicBezTo>
                <a:cubicBezTo>
                  <a:pt x="982504" y="371039"/>
                  <a:pt x="1047988" y="480860"/>
                  <a:pt x="1045693" y="551510"/>
                </a:cubicBezTo>
                <a:cubicBezTo>
                  <a:pt x="1043149" y="629957"/>
                  <a:pt x="1000249" y="700091"/>
                  <a:pt x="945014" y="753534"/>
                </a:cubicBezTo>
                <a:cubicBezTo>
                  <a:pt x="877886" y="818488"/>
                  <a:pt x="789414" y="864253"/>
                  <a:pt x="695678" y="887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 rot="-1800000">
            <a:off x="-3626515" y="-4283953"/>
            <a:ext cx="19533817" cy="9310772"/>
          </a:xfrm>
          <a:custGeom>
            <a:rect b="b" l="l" r="r" t="t"/>
            <a:pathLst>
              <a:path extrusionOk="0" h="3706187" w="7775507">
                <a:moveTo>
                  <a:pt x="6567457" y="1066311"/>
                </a:moveTo>
                <a:cubicBezTo>
                  <a:pt x="7293429" y="852214"/>
                  <a:pt x="8034230" y="1470042"/>
                  <a:pt x="7687470" y="2225127"/>
                </a:cubicBezTo>
                <a:cubicBezTo>
                  <a:pt x="7552120" y="2519852"/>
                  <a:pt x="7299318" y="2744158"/>
                  <a:pt x="7032731" y="2928957"/>
                </a:cubicBezTo>
                <a:cubicBezTo>
                  <a:pt x="6008180" y="3639176"/>
                  <a:pt x="4842904" y="3669661"/>
                  <a:pt x="3635953" y="3703177"/>
                </a:cubicBezTo>
                <a:cubicBezTo>
                  <a:pt x="2699605" y="3729180"/>
                  <a:pt x="1689184" y="3592959"/>
                  <a:pt x="900723" y="3050497"/>
                </a:cubicBezTo>
                <a:cubicBezTo>
                  <a:pt x="447850" y="2738917"/>
                  <a:pt x="-271138" y="2041761"/>
                  <a:pt x="105400" y="1452966"/>
                </a:cubicBezTo>
                <a:cubicBezTo>
                  <a:pt x="321867" y="1114482"/>
                  <a:pt x="706631" y="884951"/>
                  <a:pt x="1117015" y="927350"/>
                </a:cubicBezTo>
                <a:cubicBezTo>
                  <a:pt x="1469912" y="963818"/>
                  <a:pt x="1815373" y="1178518"/>
                  <a:pt x="2157756" y="1085544"/>
                </a:cubicBezTo>
                <a:cubicBezTo>
                  <a:pt x="2429755" y="1011679"/>
                  <a:pt x="2637054" y="765223"/>
                  <a:pt x="2835573" y="581583"/>
                </a:cubicBezTo>
                <a:cubicBezTo>
                  <a:pt x="3069629" y="365068"/>
                  <a:pt x="3287354" y="158100"/>
                  <a:pt x="3599090" y="57501"/>
                </a:cubicBezTo>
                <a:cubicBezTo>
                  <a:pt x="3904619" y="-41093"/>
                  <a:pt x="4259585" y="-18250"/>
                  <a:pt x="4521202" y="167766"/>
                </a:cubicBezTo>
                <a:cubicBezTo>
                  <a:pt x="4891625" y="431147"/>
                  <a:pt x="4934174" y="906553"/>
                  <a:pt x="5385398" y="1082238"/>
                </a:cubicBezTo>
                <a:cubicBezTo>
                  <a:pt x="5761922" y="1228836"/>
                  <a:pt x="6189015" y="1177925"/>
                  <a:pt x="6567457" y="1066311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0" name="Google Shape;150;p6"/>
          <p:cNvSpPr/>
          <p:nvPr/>
        </p:nvSpPr>
        <p:spPr>
          <a:xfrm rot="1800000">
            <a:off x="7137879" y="-1597406"/>
            <a:ext cx="6455191" cy="4690518"/>
          </a:xfrm>
          <a:custGeom>
            <a:rect b="b" l="l" r="r" t="t"/>
            <a:pathLst>
              <a:path extrusionOk="0" h="4690518" w="6455191">
                <a:moveTo>
                  <a:pt x="6411435" y="4264016"/>
                </a:moveTo>
                <a:cubicBezTo>
                  <a:pt x="6341448" y="4154901"/>
                  <a:pt x="6207210" y="4111621"/>
                  <a:pt x="6089472" y="4151182"/>
                </a:cubicBezTo>
                <a:lnTo>
                  <a:pt x="5739358" y="3605353"/>
                </a:lnTo>
                <a:cubicBezTo>
                  <a:pt x="5752230" y="3590734"/>
                  <a:pt x="5763630" y="3574658"/>
                  <a:pt x="5772774" y="3556982"/>
                </a:cubicBezTo>
                <a:cubicBezTo>
                  <a:pt x="5772774" y="3556982"/>
                  <a:pt x="6071558" y="2979950"/>
                  <a:pt x="6071563" y="2979941"/>
                </a:cubicBezTo>
                <a:cubicBezTo>
                  <a:pt x="6099017" y="2926904"/>
                  <a:pt x="6101505" y="2873858"/>
                  <a:pt x="6089629" y="2822032"/>
                </a:cubicBezTo>
                <a:cubicBezTo>
                  <a:pt x="6065878" y="2718380"/>
                  <a:pt x="5984673" y="2619632"/>
                  <a:pt x="5930840" y="2535705"/>
                </a:cubicBezTo>
                <a:cubicBezTo>
                  <a:pt x="5857047" y="2420661"/>
                  <a:pt x="5783249" y="2305609"/>
                  <a:pt x="5709456" y="2190565"/>
                </a:cubicBezTo>
                <a:cubicBezTo>
                  <a:pt x="5696590" y="2170500"/>
                  <a:pt x="5680786" y="2152993"/>
                  <a:pt x="5663120" y="2137850"/>
                </a:cubicBezTo>
                <a:lnTo>
                  <a:pt x="5953067" y="1560182"/>
                </a:lnTo>
                <a:cubicBezTo>
                  <a:pt x="6026139" y="1576469"/>
                  <a:pt x="6101992" y="1562418"/>
                  <a:pt x="6163492" y="1523059"/>
                </a:cubicBezTo>
                <a:cubicBezTo>
                  <a:pt x="6204034" y="1497108"/>
                  <a:pt x="6238332" y="1460307"/>
                  <a:pt x="6261455" y="1414258"/>
                </a:cubicBezTo>
                <a:cubicBezTo>
                  <a:pt x="6329990" y="1277684"/>
                  <a:pt x="6274519" y="1110873"/>
                  <a:pt x="6137787" y="1042353"/>
                </a:cubicBezTo>
                <a:cubicBezTo>
                  <a:pt x="6001104" y="973850"/>
                  <a:pt x="5834023" y="1029343"/>
                  <a:pt x="5765499" y="1165867"/>
                </a:cubicBezTo>
                <a:cubicBezTo>
                  <a:pt x="5703267" y="1289888"/>
                  <a:pt x="5743532" y="1438591"/>
                  <a:pt x="5853799" y="1516233"/>
                </a:cubicBezTo>
                <a:lnTo>
                  <a:pt x="5567101" y="2087421"/>
                </a:lnTo>
                <a:cubicBezTo>
                  <a:pt x="5543433" y="2081119"/>
                  <a:pt x="5518803" y="2077909"/>
                  <a:pt x="5493714" y="2079070"/>
                </a:cubicBezTo>
                <a:lnTo>
                  <a:pt x="4844074" y="2109112"/>
                </a:lnTo>
                <a:cubicBezTo>
                  <a:pt x="4756019" y="2113160"/>
                  <a:pt x="4678655" y="2164478"/>
                  <a:pt x="4639532" y="2240037"/>
                </a:cubicBezTo>
                <a:cubicBezTo>
                  <a:pt x="4639397" y="2240299"/>
                  <a:pt x="4340754" y="2817043"/>
                  <a:pt x="4340754" y="2817043"/>
                </a:cubicBezTo>
                <a:cubicBezTo>
                  <a:pt x="4325622" y="2846256"/>
                  <a:pt x="4316961" y="2877814"/>
                  <a:pt x="4314498" y="2909702"/>
                </a:cubicBezTo>
                <a:lnTo>
                  <a:pt x="3679190" y="2947087"/>
                </a:lnTo>
                <a:cubicBezTo>
                  <a:pt x="3667104" y="2889349"/>
                  <a:pt x="3637285" y="2837108"/>
                  <a:pt x="3592331" y="2797207"/>
                </a:cubicBezTo>
                <a:cubicBezTo>
                  <a:pt x="3587252" y="2792693"/>
                  <a:pt x="3581902" y="2788611"/>
                  <a:pt x="3576565" y="2784520"/>
                </a:cubicBezTo>
                <a:cubicBezTo>
                  <a:pt x="3575514" y="2783715"/>
                  <a:pt x="3574543" y="2782834"/>
                  <a:pt x="3573479" y="2782038"/>
                </a:cubicBezTo>
                <a:cubicBezTo>
                  <a:pt x="3566323" y="2776702"/>
                  <a:pt x="3558953" y="2771773"/>
                  <a:pt x="3551395" y="2767191"/>
                </a:cubicBezTo>
                <a:cubicBezTo>
                  <a:pt x="3551075" y="2766996"/>
                  <a:pt x="3550795" y="2766759"/>
                  <a:pt x="3550473" y="2766572"/>
                </a:cubicBezTo>
                <a:cubicBezTo>
                  <a:pt x="3550426" y="2766539"/>
                  <a:pt x="3550377" y="2766522"/>
                  <a:pt x="3550328" y="2766488"/>
                </a:cubicBezTo>
                <a:cubicBezTo>
                  <a:pt x="3544766" y="2763151"/>
                  <a:pt x="3539028" y="2760203"/>
                  <a:pt x="3533272" y="2757281"/>
                </a:cubicBezTo>
                <a:cubicBezTo>
                  <a:pt x="3531101" y="2756172"/>
                  <a:pt x="3528973" y="2754935"/>
                  <a:pt x="3526785" y="2753893"/>
                </a:cubicBezTo>
                <a:cubicBezTo>
                  <a:pt x="3522264" y="2751742"/>
                  <a:pt x="3517629" y="2749904"/>
                  <a:pt x="3513006" y="2748015"/>
                </a:cubicBezTo>
                <a:cubicBezTo>
                  <a:pt x="3509339" y="2746508"/>
                  <a:pt x="3505697" y="2744924"/>
                  <a:pt x="3501996" y="2743577"/>
                </a:cubicBezTo>
                <a:cubicBezTo>
                  <a:pt x="3498374" y="2742273"/>
                  <a:pt x="3494688" y="2741189"/>
                  <a:pt x="3491012" y="2740037"/>
                </a:cubicBezTo>
                <a:cubicBezTo>
                  <a:pt x="3486082" y="2738487"/>
                  <a:pt x="3481152" y="2736971"/>
                  <a:pt x="3476177" y="2735709"/>
                </a:cubicBezTo>
                <a:cubicBezTo>
                  <a:pt x="3473309" y="2734981"/>
                  <a:pt x="3470416" y="2734388"/>
                  <a:pt x="3467525" y="2733761"/>
                </a:cubicBezTo>
                <a:cubicBezTo>
                  <a:pt x="3461518" y="2732440"/>
                  <a:pt x="3455504" y="2731271"/>
                  <a:pt x="3449459" y="2730364"/>
                </a:cubicBezTo>
                <a:cubicBezTo>
                  <a:pt x="3447255" y="2730034"/>
                  <a:pt x="3445041" y="2729763"/>
                  <a:pt x="3442824" y="2729484"/>
                </a:cubicBezTo>
                <a:cubicBezTo>
                  <a:pt x="3435864" y="2728603"/>
                  <a:pt x="3428907" y="2727993"/>
                  <a:pt x="3421933" y="2727646"/>
                </a:cubicBezTo>
                <a:cubicBezTo>
                  <a:pt x="3420339" y="2727569"/>
                  <a:pt x="3418747" y="2727493"/>
                  <a:pt x="3417147" y="2727443"/>
                </a:cubicBezTo>
                <a:cubicBezTo>
                  <a:pt x="3409370" y="2727189"/>
                  <a:pt x="3401619" y="2727273"/>
                  <a:pt x="3393877" y="2727680"/>
                </a:cubicBezTo>
                <a:cubicBezTo>
                  <a:pt x="3393161" y="2727714"/>
                  <a:pt x="3392457" y="2727663"/>
                  <a:pt x="3391741" y="2727696"/>
                </a:cubicBezTo>
                <a:cubicBezTo>
                  <a:pt x="3391362" y="2727722"/>
                  <a:pt x="3390999" y="2727798"/>
                  <a:pt x="3390622" y="2727824"/>
                </a:cubicBezTo>
                <a:cubicBezTo>
                  <a:pt x="3381634" y="2728400"/>
                  <a:pt x="3372694" y="2729331"/>
                  <a:pt x="3363825" y="2730771"/>
                </a:cubicBezTo>
                <a:cubicBezTo>
                  <a:pt x="3363715" y="2730788"/>
                  <a:pt x="3363598" y="2730796"/>
                  <a:pt x="3363486" y="2730814"/>
                </a:cubicBezTo>
                <a:cubicBezTo>
                  <a:pt x="3298629" y="2741384"/>
                  <a:pt x="3237796" y="2774644"/>
                  <a:pt x="3193991" y="2827555"/>
                </a:cubicBezTo>
                <a:lnTo>
                  <a:pt x="2645957" y="2498041"/>
                </a:lnTo>
                <a:cubicBezTo>
                  <a:pt x="2654076" y="2474952"/>
                  <a:pt x="2659167" y="2450670"/>
                  <a:pt x="2659941" y="2425591"/>
                </a:cubicBezTo>
                <a:lnTo>
                  <a:pt x="2679956" y="1776244"/>
                </a:lnTo>
                <a:cubicBezTo>
                  <a:pt x="2682695" y="1688227"/>
                  <a:pt x="2637423" y="1607223"/>
                  <a:pt x="2565025" y="1562444"/>
                </a:cubicBezTo>
                <a:cubicBezTo>
                  <a:pt x="2564775" y="1562291"/>
                  <a:pt x="2012120" y="1220463"/>
                  <a:pt x="2012120" y="1220463"/>
                </a:cubicBezTo>
                <a:cubicBezTo>
                  <a:pt x="1984126" y="1203142"/>
                  <a:pt x="1953300" y="1192089"/>
                  <a:pt x="1921660" y="1187177"/>
                </a:cubicBezTo>
                <a:lnTo>
                  <a:pt x="1933240" y="551542"/>
                </a:lnTo>
                <a:cubicBezTo>
                  <a:pt x="1991799" y="543945"/>
                  <a:pt x="2046238" y="518265"/>
                  <a:pt x="2089521" y="476569"/>
                </a:cubicBezTo>
                <a:cubicBezTo>
                  <a:pt x="2142866" y="425191"/>
                  <a:pt x="2172984" y="356138"/>
                  <a:pt x="2174328" y="282130"/>
                </a:cubicBezTo>
                <a:cubicBezTo>
                  <a:pt x="2177095" y="129396"/>
                  <a:pt x="2054958" y="2824"/>
                  <a:pt x="1902020" y="46"/>
                </a:cubicBezTo>
                <a:cubicBezTo>
                  <a:pt x="1749107" y="-2723"/>
                  <a:pt x="1622424" y="119291"/>
                  <a:pt x="1619648" y="272042"/>
                </a:cubicBezTo>
                <a:cubicBezTo>
                  <a:pt x="1618770" y="320167"/>
                  <a:pt x="1630118" y="366615"/>
                  <a:pt x="1652298" y="407879"/>
                </a:cubicBezTo>
                <a:cubicBezTo>
                  <a:pt x="1664240" y="430095"/>
                  <a:pt x="1679311" y="450787"/>
                  <a:pt x="1697307" y="469437"/>
                </a:cubicBezTo>
                <a:cubicBezTo>
                  <a:pt x="1732779" y="506187"/>
                  <a:pt x="1776774" y="531588"/>
                  <a:pt x="1824897" y="544445"/>
                </a:cubicBezTo>
                <a:lnTo>
                  <a:pt x="1813040" y="1195341"/>
                </a:lnTo>
                <a:cubicBezTo>
                  <a:pt x="1798083" y="1199907"/>
                  <a:pt x="1783348" y="1205446"/>
                  <a:pt x="1769303" y="1212984"/>
                </a:cubicBezTo>
                <a:lnTo>
                  <a:pt x="1196355" y="1520332"/>
                </a:lnTo>
                <a:cubicBezTo>
                  <a:pt x="1098160" y="1573014"/>
                  <a:pt x="1069910" y="1680367"/>
                  <a:pt x="1066705" y="1784291"/>
                </a:cubicBezTo>
                <a:cubicBezTo>
                  <a:pt x="1060626" y="1981525"/>
                  <a:pt x="1054546" y="2178759"/>
                  <a:pt x="1048467" y="2375992"/>
                </a:cubicBezTo>
                <a:cubicBezTo>
                  <a:pt x="1047564" y="2404967"/>
                  <a:pt x="1052338" y="2433290"/>
                  <a:pt x="1061300" y="2460054"/>
                </a:cubicBezTo>
                <a:lnTo>
                  <a:pt x="499200" y="2761593"/>
                </a:lnTo>
                <a:cubicBezTo>
                  <a:pt x="418442" y="2653655"/>
                  <a:pt x="268477" y="2617608"/>
                  <a:pt x="146110" y="2683248"/>
                </a:cubicBezTo>
                <a:cubicBezTo>
                  <a:pt x="11364" y="2755537"/>
                  <a:pt x="-39393" y="2923863"/>
                  <a:pt x="32964" y="3058473"/>
                </a:cubicBezTo>
                <a:cubicBezTo>
                  <a:pt x="105315" y="3193056"/>
                  <a:pt x="273823" y="3243764"/>
                  <a:pt x="408569" y="3171484"/>
                </a:cubicBezTo>
                <a:cubicBezTo>
                  <a:pt x="522860" y="3110172"/>
                  <a:pt x="576389" y="2979806"/>
                  <a:pt x="545960" y="2859494"/>
                </a:cubicBezTo>
                <a:lnTo>
                  <a:pt x="1117695" y="2552789"/>
                </a:lnTo>
                <a:cubicBezTo>
                  <a:pt x="1131295" y="2566738"/>
                  <a:pt x="1146463" y="2579325"/>
                  <a:pt x="1163399" y="2589793"/>
                </a:cubicBezTo>
                <a:cubicBezTo>
                  <a:pt x="1163399" y="2589793"/>
                  <a:pt x="1716329" y="2931791"/>
                  <a:pt x="1716337" y="2931791"/>
                </a:cubicBezTo>
                <a:cubicBezTo>
                  <a:pt x="1767154" y="2963222"/>
                  <a:pt x="1819907" y="2969778"/>
                  <a:pt x="1872547" y="2961943"/>
                </a:cubicBezTo>
                <a:cubicBezTo>
                  <a:pt x="1977825" y="2946258"/>
                  <a:pt x="2082637" y="2872986"/>
                  <a:pt x="2170543" y="2825827"/>
                </a:cubicBezTo>
                <a:cubicBezTo>
                  <a:pt x="2291049" y="2761178"/>
                  <a:pt x="2411559" y="2696537"/>
                  <a:pt x="2532061" y="2631887"/>
                </a:cubicBezTo>
                <a:cubicBezTo>
                  <a:pt x="2553075" y="2620623"/>
                  <a:pt x="2571768" y="2606224"/>
                  <a:pt x="2588244" y="2589793"/>
                </a:cubicBezTo>
                <a:lnTo>
                  <a:pt x="3142480" y="2923042"/>
                </a:lnTo>
                <a:cubicBezTo>
                  <a:pt x="3140996" y="2927887"/>
                  <a:pt x="3139996" y="2932807"/>
                  <a:pt x="3138787" y="2937703"/>
                </a:cubicBezTo>
                <a:cubicBezTo>
                  <a:pt x="3138785" y="2937711"/>
                  <a:pt x="3138783" y="2937729"/>
                  <a:pt x="3138779" y="2937745"/>
                </a:cubicBezTo>
                <a:cubicBezTo>
                  <a:pt x="3136612" y="2946520"/>
                  <a:pt x="3134883" y="2955320"/>
                  <a:pt x="3133594" y="2964179"/>
                </a:cubicBezTo>
                <a:cubicBezTo>
                  <a:pt x="3133554" y="2964459"/>
                  <a:pt x="3133514" y="2964730"/>
                  <a:pt x="3133473" y="2965001"/>
                </a:cubicBezTo>
                <a:cubicBezTo>
                  <a:pt x="3132197" y="2973953"/>
                  <a:pt x="3131360" y="2982906"/>
                  <a:pt x="3130961" y="2991875"/>
                </a:cubicBezTo>
                <a:cubicBezTo>
                  <a:pt x="3130953" y="2992138"/>
                  <a:pt x="3130938" y="2992392"/>
                  <a:pt x="3130928" y="2992646"/>
                </a:cubicBezTo>
                <a:cubicBezTo>
                  <a:pt x="3130542" y="3001912"/>
                  <a:pt x="3130614" y="3011144"/>
                  <a:pt x="3131154" y="3020359"/>
                </a:cubicBezTo>
                <a:cubicBezTo>
                  <a:pt x="3131161" y="3020452"/>
                  <a:pt x="3131152" y="3020537"/>
                  <a:pt x="3131156" y="3020630"/>
                </a:cubicBezTo>
                <a:cubicBezTo>
                  <a:pt x="3131161" y="3020698"/>
                  <a:pt x="3131173" y="3020757"/>
                  <a:pt x="3131178" y="3020825"/>
                </a:cubicBezTo>
                <a:cubicBezTo>
                  <a:pt x="3131733" y="3030057"/>
                  <a:pt x="3132738" y="3039229"/>
                  <a:pt x="3134207" y="3048343"/>
                </a:cubicBezTo>
                <a:cubicBezTo>
                  <a:pt x="3134245" y="3048580"/>
                  <a:pt x="3134276" y="3048817"/>
                  <a:pt x="3134315" y="3049063"/>
                </a:cubicBezTo>
                <a:cubicBezTo>
                  <a:pt x="3135773" y="3057956"/>
                  <a:pt x="3137658" y="3066756"/>
                  <a:pt x="3139970" y="3075463"/>
                </a:cubicBezTo>
                <a:cubicBezTo>
                  <a:pt x="3140038" y="3075725"/>
                  <a:pt x="3140097" y="3075988"/>
                  <a:pt x="3140165" y="3076242"/>
                </a:cubicBezTo>
                <a:cubicBezTo>
                  <a:pt x="3142511" y="3084974"/>
                  <a:pt x="3145277" y="3093562"/>
                  <a:pt x="3148470" y="3102032"/>
                </a:cubicBezTo>
                <a:cubicBezTo>
                  <a:pt x="3148474" y="3102041"/>
                  <a:pt x="3148476" y="3102057"/>
                  <a:pt x="3148480" y="3102066"/>
                </a:cubicBezTo>
                <a:cubicBezTo>
                  <a:pt x="3152777" y="3113466"/>
                  <a:pt x="3157546" y="3124689"/>
                  <a:pt x="3163343" y="3135479"/>
                </a:cubicBezTo>
                <a:cubicBezTo>
                  <a:pt x="3186123" y="3177853"/>
                  <a:pt x="3220215" y="3214849"/>
                  <a:pt x="3264393" y="3241418"/>
                </a:cubicBezTo>
                <a:cubicBezTo>
                  <a:pt x="3272880" y="3246525"/>
                  <a:pt x="3281545" y="3251065"/>
                  <a:pt x="3290329" y="3255164"/>
                </a:cubicBezTo>
                <a:cubicBezTo>
                  <a:pt x="3330865" y="3274230"/>
                  <a:pt x="3376577" y="3283749"/>
                  <a:pt x="3424367" y="3280938"/>
                </a:cubicBezTo>
                <a:cubicBezTo>
                  <a:pt x="3472466" y="3278100"/>
                  <a:pt x="3517953" y="3263228"/>
                  <a:pt x="3557425" y="3237962"/>
                </a:cubicBezTo>
                <a:cubicBezTo>
                  <a:pt x="3578677" y="3224360"/>
                  <a:pt x="3598173" y="3207751"/>
                  <a:pt x="3615397" y="3188398"/>
                </a:cubicBezTo>
                <a:cubicBezTo>
                  <a:pt x="3649354" y="3150233"/>
                  <a:pt x="3671320" y="3104463"/>
                  <a:pt x="3680449" y="3055542"/>
                </a:cubicBezTo>
                <a:lnTo>
                  <a:pt x="4331001" y="3017259"/>
                </a:lnTo>
                <a:cubicBezTo>
                  <a:pt x="4336712" y="3031810"/>
                  <a:pt x="4343376" y="3046056"/>
                  <a:pt x="4351978" y="3059464"/>
                </a:cubicBezTo>
                <a:lnTo>
                  <a:pt x="4702833" y="3606462"/>
                </a:lnTo>
                <a:cubicBezTo>
                  <a:pt x="4762966" y="3700205"/>
                  <a:pt x="4872291" y="3720083"/>
                  <a:pt x="4976261" y="3715272"/>
                </a:cubicBezTo>
                <a:cubicBezTo>
                  <a:pt x="5173585" y="3706151"/>
                  <a:pt x="5370907" y="3697029"/>
                  <a:pt x="5568233" y="3687907"/>
                </a:cubicBezTo>
                <a:cubicBezTo>
                  <a:pt x="5597219" y="3686569"/>
                  <a:pt x="5625120" y="3679640"/>
                  <a:pt x="5651140" y="3668655"/>
                </a:cubicBezTo>
                <a:lnTo>
                  <a:pt x="5995358" y="4205295"/>
                </a:lnTo>
                <a:cubicBezTo>
                  <a:pt x="5893840" y="4294033"/>
                  <a:pt x="5869410" y="4446174"/>
                  <a:pt x="5944344" y="4562997"/>
                </a:cubicBezTo>
                <a:cubicBezTo>
                  <a:pt x="6026860" y="4691634"/>
                  <a:pt x="6198771" y="4729240"/>
                  <a:pt x="6327548" y="4646813"/>
                </a:cubicBezTo>
                <a:cubicBezTo>
                  <a:pt x="6456312" y="4564394"/>
                  <a:pt x="6493953" y="4392662"/>
                  <a:pt x="6411435" y="4264016"/>
                </a:cubicBezTo>
                <a:close/>
                <a:moveTo>
                  <a:pt x="5862464" y="1214415"/>
                </a:moveTo>
                <a:cubicBezTo>
                  <a:pt x="5876518" y="1186389"/>
                  <a:pt x="5897400" y="1163970"/>
                  <a:pt x="5922102" y="1148165"/>
                </a:cubicBezTo>
                <a:cubicBezTo>
                  <a:pt x="5970670" y="1117073"/>
                  <a:pt x="6034001" y="1111551"/>
                  <a:pt x="6089180" y="1139204"/>
                </a:cubicBezTo>
                <a:cubicBezTo>
                  <a:pt x="6172452" y="1180917"/>
                  <a:pt x="6206230" y="1282537"/>
                  <a:pt x="6164490" y="1365709"/>
                </a:cubicBezTo>
                <a:cubicBezTo>
                  <a:pt x="6122858" y="1448856"/>
                  <a:pt x="6021010" y="1482642"/>
                  <a:pt x="5937776" y="1440920"/>
                </a:cubicBezTo>
                <a:cubicBezTo>
                  <a:pt x="5854503" y="1399215"/>
                  <a:pt x="5820725" y="1297588"/>
                  <a:pt x="5862464" y="1214415"/>
                </a:cubicBezTo>
                <a:close/>
                <a:moveTo>
                  <a:pt x="357260" y="3076038"/>
                </a:moveTo>
                <a:cubicBezTo>
                  <a:pt x="275200" y="3120064"/>
                  <a:pt x="172567" y="3089175"/>
                  <a:pt x="128508" y="3007214"/>
                </a:cubicBezTo>
                <a:cubicBezTo>
                  <a:pt x="84441" y="2925244"/>
                  <a:pt x="115358" y="2822718"/>
                  <a:pt x="197418" y="2778693"/>
                </a:cubicBezTo>
                <a:cubicBezTo>
                  <a:pt x="279478" y="2734676"/>
                  <a:pt x="382111" y="2765556"/>
                  <a:pt x="426178" y="2847535"/>
                </a:cubicBezTo>
                <a:cubicBezTo>
                  <a:pt x="470237" y="2929496"/>
                  <a:pt x="439320" y="3032013"/>
                  <a:pt x="357260" y="3076038"/>
                </a:cubicBezTo>
                <a:close/>
                <a:moveTo>
                  <a:pt x="1775369" y="394235"/>
                </a:moveTo>
                <a:cubicBezTo>
                  <a:pt x="1744020" y="361779"/>
                  <a:pt x="1727253" y="319074"/>
                  <a:pt x="1728071" y="274041"/>
                </a:cubicBezTo>
                <a:lnTo>
                  <a:pt x="1728080" y="274024"/>
                </a:lnTo>
                <a:cubicBezTo>
                  <a:pt x="1728894" y="228948"/>
                  <a:pt x="1747244" y="186905"/>
                  <a:pt x="1779710" y="155618"/>
                </a:cubicBezTo>
                <a:cubicBezTo>
                  <a:pt x="1812194" y="124322"/>
                  <a:pt x="1854941" y="107535"/>
                  <a:pt x="1900042" y="108357"/>
                </a:cubicBezTo>
                <a:cubicBezTo>
                  <a:pt x="1963316" y="109526"/>
                  <a:pt x="2017930" y="145454"/>
                  <a:pt x="2045931" y="197534"/>
                </a:cubicBezTo>
                <a:cubicBezTo>
                  <a:pt x="2059151" y="222130"/>
                  <a:pt x="2066434" y="250326"/>
                  <a:pt x="2065892" y="280173"/>
                </a:cubicBezTo>
                <a:cubicBezTo>
                  <a:pt x="2065076" y="325240"/>
                  <a:pt x="2046726" y="367292"/>
                  <a:pt x="2014244" y="398588"/>
                </a:cubicBezTo>
                <a:cubicBezTo>
                  <a:pt x="1981761" y="429884"/>
                  <a:pt x="1939031" y="446654"/>
                  <a:pt x="1893904" y="445824"/>
                </a:cubicBezTo>
                <a:cubicBezTo>
                  <a:pt x="1848789" y="445010"/>
                  <a:pt x="1806697" y="426682"/>
                  <a:pt x="1775369" y="394235"/>
                </a:cubicBezTo>
                <a:close/>
                <a:moveTo>
                  <a:pt x="2551557" y="2422254"/>
                </a:moveTo>
                <a:cubicBezTo>
                  <a:pt x="2550063" y="2470048"/>
                  <a:pt x="2522942" y="2513820"/>
                  <a:pt x="2480755" y="2536451"/>
                </a:cubicBezTo>
                <a:lnTo>
                  <a:pt x="1907807" y="2843799"/>
                </a:lnTo>
                <a:cubicBezTo>
                  <a:pt x="1865619" y="2866430"/>
                  <a:pt x="1814114" y="2864838"/>
                  <a:pt x="1773404" y="2839683"/>
                </a:cubicBezTo>
                <a:lnTo>
                  <a:pt x="1220472" y="2497693"/>
                </a:lnTo>
                <a:cubicBezTo>
                  <a:pt x="1179775" y="2472454"/>
                  <a:pt x="1155395" y="2427166"/>
                  <a:pt x="1156849" y="2379338"/>
                </a:cubicBezTo>
                <a:lnTo>
                  <a:pt x="1176875" y="1729966"/>
                </a:lnTo>
                <a:cubicBezTo>
                  <a:pt x="1178329" y="1682171"/>
                  <a:pt x="1205457" y="1638417"/>
                  <a:pt x="1247663" y="1615777"/>
                </a:cubicBezTo>
                <a:lnTo>
                  <a:pt x="1820611" y="1308429"/>
                </a:lnTo>
                <a:cubicBezTo>
                  <a:pt x="1862813" y="1285781"/>
                  <a:pt x="1914310" y="1287356"/>
                  <a:pt x="1955022" y="1312553"/>
                </a:cubicBezTo>
                <a:lnTo>
                  <a:pt x="2507952" y="1654552"/>
                </a:lnTo>
                <a:cubicBezTo>
                  <a:pt x="2528306" y="1667146"/>
                  <a:pt x="2544575" y="1684772"/>
                  <a:pt x="2555574" y="1705234"/>
                </a:cubicBezTo>
                <a:cubicBezTo>
                  <a:pt x="2566573" y="1725697"/>
                  <a:pt x="2572298" y="1748980"/>
                  <a:pt x="2571575" y="1772907"/>
                </a:cubicBezTo>
                <a:lnTo>
                  <a:pt x="2551557" y="2422254"/>
                </a:lnTo>
                <a:close/>
                <a:moveTo>
                  <a:pt x="3311894" y="3142932"/>
                </a:moveTo>
                <a:cubicBezTo>
                  <a:pt x="3310788" y="3142178"/>
                  <a:pt x="3309634" y="3141467"/>
                  <a:pt x="3308554" y="3140688"/>
                </a:cubicBezTo>
                <a:cubicBezTo>
                  <a:pt x="3304187" y="3137503"/>
                  <a:pt x="3299939" y="3134107"/>
                  <a:pt x="3295844" y="3130473"/>
                </a:cubicBezTo>
                <a:cubicBezTo>
                  <a:pt x="3262110" y="3100533"/>
                  <a:pt x="3242064" y="3059243"/>
                  <a:pt x="3239417" y="3014261"/>
                </a:cubicBezTo>
                <a:cubicBezTo>
                  <a:pt x="3235706" y="2951153"/>
                  <a:pt x="3267362" y="2893991"/>
                  <a:pt x="3317193" y="2862094"/>
                </a:cubicBezTo>
                <a:cubicBezTo>
                  <a:pt x="3340721" y="2847035"/>
                  <a:pt x="3368302" y="2837608"/>
                  <a:pt x="3398138" y="2835855"/>
                </a:cubicBezTo>
                <a:cubicBezTo>
                  <a:pt x="3422249" y="2834432"/>
                  <a:pt x="3445826" y="2838235"/>
                  <a:pt x="3467760" y="2846527"/>
                </a:cubicBezTo>
                <a:cubicBezTo>
                  <a:pt x="3476895" y="2850016"/>
                  <a:pt x="3485887" y="2854200"/>
                  <a:pt x="3494556" y="2859409"/>
                </a:cubicBezTo>
                <a:cubicBezTo>
                  <a:pt x="3500943" y="2863246"/>
                  <a:pt x="3506926" y="2867489"/>
                  <a:pt x="3512612" y="2872004"/>
                </a:cubicBezTo>
                <a:cubicBezTo>
                  <a:pt x="3513222" y="2872486"/>
                  <a:pt x="3513822" y="2872969"/>
                  <a:pt x="3514424" y="2873460"/>
                </a:cubicBezTo>
                <a:cubicBezTo>
                  <a:pt x="3531836" y="2887681"/>
                  <a:pt x="3545865" y="2904874"/>
                  <a:pt x="3556094" y="2923906"/>
                </a:cubicBezTo>
                <a:cubicBezTo>
                  <a:pt x="3583386" y="2974673"/>
                  <a:pt x="3584022" y="3038179"/>
                  <a:pt x="3552177" y="3091004"/>
                </a:cubicBezTo>
                <a:cubicBezTo>
                  <a:pt x="3504370" y="3170340"/>
                  <a:pt x="3401141" y="3196241"/>
                  <a:pt x="3321492" y="3149217"/>
                </a:cubicBezTo>
                <a:cubicBezTo>
                  <a:pt x="3318223" y="3147252"/>
                  <a:pt x="3315044" y="3145117"/>
                  <a:pt x="3311894" y="3142932"/>
                </a:cubicBezTo>
                <a:close/>
                <a:moveTo>
                  <a:pt x="5563226" y="3579698"/>
                </a:moveTo>
                <a:lnTo>
                  <a:pt x="4913560" y="3609731"/>
                </a:lnTo>
                <a:cubicBezTo>
                  <a:pt x="4865747" y="3611959"/>
                  <a:pt x="4819990" y="3588303"/>
                  <a:pt x="4794146" y="3548013"/>
                </a:cubicBezTo>
                <a:lnTo>
                  <a:pt x="4443287" y="3001014"/>
                </a:lnTo>
                <a:cubicBezTo>
                  <a:pt x="4417445" y="2960724"/>
                  <a:pt x="4415054" y="2909312"/>
                  <a:pt x="4437066" y="2866828"/>
                </a:cubicBezTo>
                <a:lnTo>
                  <a:pt x="4735849" y="2289796"/>
                </a:lnTo>
                <a:cubicBezTo>
                  <a:pt x="4746854" y="2268554"/>
                  <a:pt x="4763201" y="2250988"/>
                  <a:pt x="4782774" y="2238461"/>
                </a:cubicBezTo>
                <a:cubicBezTo>
                  <a:pt x="4802346" y="2225935"/>
                  <a:pt x="4825145" y="2218439"/>
                  <a:pt x="4849080" y="2217313"/>
                </a:cubicBezTo>
                <a:lnTo>
                  <a:pt x="5498721" y="2187279"/>
                </a:lnTo>
                <a:cubicBezTo>
                  <a:pt x="5546540" y="2185094"/>
                  <a:pt x="5592312" y="2208733"/>
                  <a:pt x="5618146" y="2249006"/>
                </a:cubicBezTo>
                <a:lnTo>
                  <a:pt x="5969002" y="2796005"/>
                </a:lnTo>
                <a:cubicBezTo>
                  <a:pt x="5994838" y="2836287"/>
                  <a:pt x="5997215" y="2887706"/>
                  <a:pt x="5975240" y="2930190"/>
                </a:cubicBezTo>
                <a:lnTo>
                  <a:pt x="5676458" y="3507223"/>
                </a:lnTo>
                <a:cubicBezTo>
                  <a:pt x="5654396" y="3549698"/>
                  <a:pt x="5611079" y="3577462"/>
                  <a:pt x="5563226" y="3579698"/>
                </a:cubicBezTo>
                <a:close/>
                <a:moveTo>
                  <a:pt x="6269042" y="4555594"/>
                </a:moveTo>
                <a:cubicBezTo>
                  <a:pt x="6190615" y="4605794"/>
                  <a:pt x="6085907" y="4582892"/>
                  <a:pt x="6035656" y="4504547"/>
                </a:cubicBezTo>
                <a:cubicBezTo>
                  <a:pt x="5985404" y="4426202"/>
                  <a:pt x="6008330" y="4321610"/>
                  <a:pt x="6086757" y="4271410"/>
                </a:cubicBezTo>
                <a:cubicBezTo>
                  <a:pt x="6165166" y="4221218"/>
                  <a:pt x="6269873" y="4244121"/>
                  <a:pt x="6320125" y="4322465"/>
                </a:cubicBezTo>
                <a:cubicBezTo>
                  <a:pt x="6370377" y="4400810"/>
                  <a:pt x="6347451" y="4505403"/>
                  <a:pt x="6269042" y="4555594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1" name="Google Shape;151;p6"/>
          <p:cNvSpPr/>
          <p:nvPr/>
        </p:nvSpPr>
        <p:spPr>
          <a:xfrm rot="-900000">
            <a:off x="10705214" y="11433147"/>
            <a:ext cx="796531" cy="533311"/>
          </a:xfrm>
          <a:custGeom>
            <a:rect b="b" l="l" r="r" t="t"/>
            <a:pathLst>
              <a:path extrusionOk="0" h="533311" w="796531">
                <a:moveTo>
                  <a:pt x="689939" y="65618"/>
                </a:moveTo>
                <a:cubicBezTo>
                  <a:pt x="631422" y="57234"/>
                  <a:pt x="579711" y="86109"/>
                  <a:pt x="536684" y="125318"/>
                </a:cubicBezTo>
                <a:cubicBezTo>
                  <a:pt x="513492" y="67638"/>
                  <a:pt x="468214" y="17102"/>
                  <a:pt x="408665" y="3316"/>
                </a:cubicBezTo>
                <a:cubicBezTo>
                  <a:pt x="316050" y="-18127"/>
                  <a:pt x="252747" y="68253"/>
                  <a:pt x="228611" y="152359"/>
                </a:cubicBezTo>
                <a:cubicBezTo>
                  <a:pt x="145491" y="107552"/>
                  <a:pt x="17508" y="87256"/>
                  <a:pt x="1639" y="202434"/>
                </a:cubicBezTo>
                <a:cubicBezTo>
                  <a:pt x="-15925" y="329902"/>
                  <a:pt x="111262" y="433263"/>
                  <a:pt x="212044" y="488610"/>
                </a:cubicBezTo>
                <a:cubicBezTo>
                  <a:pt x="321789" y="548882"/>
                  <a:pt x="450170" y="546240"/>
                  <a:pt x="561254" y="492503"/>
                </a:cubicBezTo>
                <a:cubicBezTo>
                  <a:pt x="563263" y="491692"/>
                  <a:pt x="565280" y="490781"/>
                  <a:pt x="567310" y="489662"/>
                </a:cubicBezTo>
                <a:cubicBezTo>
                  <a:pt x="569034" y="488795"/>
                  <a:pt x="570653" y="487872"/>
                  <a:pt x="572175" y="486902"/>
                </a:cubicBezTo>
                <a:cubicBezTo>
                  <a:pt x="655362" y="440240"/>
                  <a:pt x="744803" y="369750"/>
                  <a:pt x="781496" y="280877"/>
                </a:cubicBezTo>
                <a:cubicBezTo>
                  <a:pt x="815516" y="198480"/>
                  <a:pt x="794601" y="80616"/>
                  <a:pt x="689939" y="65618"/>
                </a:cubicBezTo>
                <a:close/>
                <a:moveTo>
                  <a:pt x="397589" y="98442"/>
                </a:moveTo>
                <a:cubicBezTo>
                  <a:pt x="438475" y="116678"/>
                  <a:pt x="458764" y="173258"/>
                  <a:pt x="458539" y="215348"/>
                </a:cubicBezTo>
                <a:cubicBezTo>
                  <a:pt x="432085" y="251452"/>
                  <a:pt x="406231" y="291891"/>
                  <a:pt x="384318" y="333906"/>
                </a:cubicBezTo>
                <a:cubicBezTo>
                  <a:pt x="365091" y="294055"/>
                  <a:pt x="341610" y="256191"/>
                  <a:pt x="312971" y="222798"/>
                </a:cubicBezTo>
                <a:cubicBezTo>
                  <a:pt x="313427" y="187483"/>
                  <a:pt x="342762" y="73988"/>
                  <a:pt x="397589" y="98442"/>
                </a:cubicBezTo>
                <a:close/>
                <a:moveTo>
                  <a:pt x="97751" y="240602"/>
                </a:moveTo>
                <a:cubicBezTo>
                  <a:pt x="93803" y="219973"/>
                  <a:pt x="89229" y="213626"/>
                  <a:pt x="110740" y="209332"/>
                </a:cubicBezTo>
                <a:cubicBezTo>
                  <a:pt x="129507" y="205587"/>
                  <a:pt x="153167" y="215464"/>
                  <a:pt x="169372" y="223575"/>
                </a:cubicBezTo>
                <a:cubicBezTo>
                  <a:pt x="204517" y="241170"/>
                  <a:pt x="233462" y="272492"/>
                  <a:pt x="256223" y="303552"/>
                </a:cubicBezTo>
                <a:cubicBezTo>
                  <a:pt x="285045" y="342879"/>
                  <a:pt x="306356" y="386757"/>
                  <a:pt x="322616" y="432348"/>
                </a:cubicBezTo>
                <a:cubicBezTo>
                  <a:pt x="305957" y="428151"/>
                  <a:pt x="289545" y="422382"/>
                  <a:pt x="273603" y="414803"/>
                </a:cubicBezTo>
                <a:cubicBezTo>
                  <a:pt x="205470" y="382411"/>
                  <a:pt x="112663" y="318508"/>
                  <a:pt x="97751" y="240602"/>
                </a:cubicBezTo>
                <a:close/>
                <a:moveTo>
                  <a:pt x="679272" y="272423"/>
                </a:moveTo>
                <a:cubicBezTo>
                  <a:pt x="642196" y="330112"/>
                  <a:pt x="578834" y="375991"/>
                  <a:pt x="519235" y="408859"/>
                </a:cubicBezTo>
                <a:cubicBezTo>
                  <a:pt x="494932" y="421091"/>
                  <a:pt x="469342" y="429903"/>
                  <a:pt x="443226" y="435085"/>
                </a:cubicBezTo>
                <a:cubicBezTo>
                  <a:pt x="458599" y="399586"/>
                  <a:pt x="479012" y="367165"/>
                  <a:pt x="497822" y="332230"/>
                </a:cubicBezTo>
                <a:cubicBezTo>
                  <a:pt x="528349" y="275538"/>
                  <a:pt x="567437" y="217512"/>
                  <a:pt x="620494" y="178529"/>
                </a:cubicBezTo>
                <a:cubicBezTo>
                  <a:pt x="643753" y="161441"/>
                  <a:pt x="682306" y="142917"/>
                  <a:pt x="698736" y="177058"/>
                </a:cubicBezTo>
                <a:cubicBezTo>
                  <a:pt x="713183" y="207081"/>
                  <a:pt x="695553" y="247091"/>
                  <a:pt x="679272" y="272423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3164335" y="12191311"/>
            <a:ext cx="1496475" cy="2371369"/>
          </a:xfrm>
          <a:custGeom>
            <a:rect b="b" l="l" r="r" t="t"/>
            <a:pathLst>
              <a:path extrusionOk="0" h="2371369" w="1496475">
                <a:moveTo>
                  <a:pt x="489581" y="1698169"/>
                </a:moveTo>
                <a:cubicBezTo>
                  <a:pt x="589329" y="1698169"/>
                  <a:pt x="589158" y="1853202"/>
                  <a:pt x="489581" y="1853202"/>
                </a:cubicBezTo>
                <a:cubicBezTo>
                  <a:pt x="389832" y="1853202"/>
                  <a:pt x="389989" y="1698169"/>
                  <a:pt x="489581" y="1698169"/>
                </a:cubicBezTo>
                <a:close/>
                <a:moveTo>
                  <a:pt x="999761" y="546306"/>
                </a:moveTo>
                <a:cubicBezTo>
                  <a:pt x="1056333" y="536029"/>
                  <a:pt x="1122049" y="596110"/>
                  <a:pt x="1084045" y="660722"/>
                </a:cubicBezTo>
                <a:cubicBezTo>
                  <a:pt x="1006662" y="792291"/>
                  <a:pt x="958900" y="948521"/>
                  <a:pt x="906944" y="1091166"/>
                </a:cubicBezTo>
                <a:cubicBezTo>
                  <a:pt x="873391" y="1183257"/>
                  <a:pt x="841059" y="1275982"/>
                  <a:pt x="813511" y="1370071"/>
                </a:cubicBezTo>
                <a:cubicBezTo>
                  <a:pt x="797648" y="1424317"/>
                  <a:pt x="775406" y="1485230"/>
                  <a:pt x="781412" y="1530065"/>
                </a:cubicBezTo>
                <a:cubicBezTo>
                  <a:pt x="794629" y="1628790"/>
                  <a:pt x="639692" y="1627488"/>
                  <a:pt x="626645" y="1530065"/>
                </a:cubicBezTo>
                <a:cubicBezTo>
                  <a:pt x="618349" y="1468114"/>
                  <a:pt x="645387" y="1394118"/>
                  <a:pt x="662334" y="1335577"/>
                </a:cubicBezTo>
                <a:cubicBezTo>
                  <a:pt x="690238" y="1239161"/>
                  <a:pt x="723358" y="1144219"/>
                  <a:pt x="757703" y="1049944"/>
                </a:cubicBezTo>
                <a:cubicBezTo>
                  <a:pt x="814084" y="895119"/>
                  <a:pt x="866473" y="725167"/>
                  <a:pt x="950419" y="582473"/>
                </a:cubicBezTo>
                <a:cubicBezTo>
                  <a:pt x="963063" y="560974"/>
                  <a:pt x="980904" y="549731"/>
                  <a:pt x="999761" y="546306"/>
                </a:cubicBezTo>
                <a:close/>
                <a:moveTo>
                  <a:pt x="1035100" y="153273"/>
                </a:moveTo>
                <a:cubicBezTo>
                  <a:pt x="913084" y="161198"/>
                  <a:pt x="821292" y="276820"/>
                  <a:pt x="758862" y="374405"/>
                </a:cubicBezTo>
                <a:cubicBezTo>
                  <a:pt x="665352" y="520526"/>
                  <a:pt x="585290" y="677352"/>
                  <a:pt x="503959" y="830496"/>
                </a:cubicBezTo>
                <a:cubicBezTo>
                  <a:pt x="420028" y="988566"/>
                  <a:pt x="339333" y="1149319"/>
                  <a:pt x="269191" y="1314089"/>
                </a:cubicBezTo>
                <a:cubicBezTo>
                  <a:pt x="200752" y="1474857"/>
                  <a:pt x="140363" y="1649007"/>
                  <a:pt x="158982" y="1825729"/>
                </a:cubicBezTo>
                <a:cubicBezTo>
                  <a:pt x="187025" y="1977801"/>
                  <a:pt x="270739" y="2139112"/>
                  <a:pt x="422628" y="2197483"/>
                </a:cubicBezTo>
                <a:cubicBezTo>
                  <a:pt x="599079" y="2265279"/>
                  <a:pt x="758847" y="2158709"/>
                  <a:pt x="845734" y="2009505"/>
                </a:cubicBezTo>
                <a:cubicBezTo>
                  <a:pt x="1024197" y="1703083"/>
                  <a:pt x="1155997" y="1364474"/>
                  <a:pt x="1251397" y="1023526"/>
                </a:cubicBezTo>
                <a:cubicBezTo>
                  <a:pt x="1299313" y="852282"/>
                  <a:pt x="1354317" y="668006"/>
                  <a:pt x="1337385" y="488363"/>
                </a:cubicBezTo>
                <a:cubicBezTo>
                  <a:pt x="1324169" y="348073"/>
                  <a:pt x="1240346" y="186217"/>
                  <a:pt x="1089246" y="156837"/>
                </a:cubicBezTo>
                <a:cubicBezTo>
                  <a:pt x="1070579" y="153207"/>
                  <a:pt x="1052531" y="152141"/>
                  <a:pt x="1035100" y="153273"/>
                </a:cubicBezTo>
                <a:close/>
                <a:moveTo>
                  <a:pt x="1083276" y="1966"/>
                </a:moveTo>
                <a:cubicBezTo>
                  <a:pt x="1163318" y="10184"/>
                  <a:pt x="1241197" y="43989"/>
                  <a:pt x="1307236" y="99840"/>
                </a:cubicBezTo>
                <a:cubicBezTo>
                  <a:pt x="1637357" y="379025"/>
                  <a:pt x="1458059" y="899178"/>
                  <a:pt x="1347338" y="1241642"/>
                </a:cubicBezTo>
                <a:cubicBezTo>
                  <a:pt x="1279703" y="1450798"/>
                  <a:pt x="1197227" y="1655394"/>
                  <a:pt x="1101520" y="1853231"/>
                </a:cubicBezTo>
                <a:cubicBezTo>
                  <a:pt x="1017758" y="2026343"/>
                  <a:pt x="932250" y="2230071"/>
                  <a:pt x="750134" y="2319865"/>
                </a:cubicBezTo>
                <a:cubicBezTo>
                  <a:pt x="400078" y="2492481"/>
                  <a:pt x="67761" y="2203886"/>
                  <a:pt x="8283" y="1859418"/>
                </a:cubicBezTo>
                <a:cubicBezTo>
                  <a:pt x="7587" y="1855433"/>
                  <a:pt x="7277" y="1851573"/>
                  <a:pt x="7123" y="1847775"/>
                </a:cubicBezTo>
                <a:cubicBezTo>
                  <a:pt x="6442" y="1844875"/>
                  <a:pt x="5915" y="1841899"/>
                  <a:pt x="5513" y="1838813"/>
                </a:cubicBezTo>
                <a:cubicBezTo>
                  <a:pt x="-25580" y="1595179"/>
                  <a:pt x="80575" y="1352087"/>
                  <a:pt x="180247" y="1135878"/>
                </a:cubicBezTo>
                <a:cubicBezTo>
                  <a:pt x="285071" y="908509"/>
                  <a:pt x="403036" y="688261"/>
                  <a:pt x="524946" y="469725"/>
                </a:cubicBezTo>
                <a:cubicBezTo>
                  <a:pt x="609032" y="319020"/>
                  <a:pt x="695206" y="151685"/>
                  <a:pt x="846338" y="57610"/>
                </a:cubicBezTo>
                <a:cubicBezTo>
                  <a:pt x="921029" y="11115"/>
                  <a:pt x="1003234" y="-6253"/>
                  <a:pt x="1083276" y="1966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-605660" y="11322156"/>
            <a:ext cx="1795589" cy="1379542"/>
          </a:xfrm>
          <a:custGeom>
            <a:rect b="b" l="l" r="r" t="t"/>
            <a:pathLst>
              <a:path extrusionOk="0" h="1379542" w="1795589">
                <a:moveTo>
                  <a:pt x="832373" y="754896"/>
                </a:moveTo>
                <a:cubicBezTo>
                  <a:pt x="892232" y="747039"/>
                  <a:pt x="956589" y="805553"/>
                  <a:pt x="911859" y="865526"/>
                </a:cubicBezTo>
                <a:cubicBezTo>
                  <a:pt x="827960" y="978016"/>
                  <a:pt x="700745" y="1045350"/>
                  <a:pt x="558567" y="1035298"/>
                </a:cubicBezTo>
                <a:cubicBezTo>
                  <a:pt x="459611" y="1028301"/>
                  <a:pt x="459173" y="873237"/>
                  <a:pt x="558567" y="880265"/>
                </a:cubicBezTo>
                <a:cubicBezTo>
                  <a:pt x="642672" y="886211"/>
                  <a:pt x="726323" y="856861"/>
                  <a:pt x="778219" y="787281"/>
                </a:cubicBezTo>
                <a:cubicBezTo>
                  <a:pt x="792966" y="767509"/>
                  <a:pt x="812420" y="757515"/>
                  <a:pt x="832373" y="754896"/>
                </a:cubicBezTo>
                <a:close/>
                <a:moveTo>
                  <a:pt x="1328184" y="440155"/>
                </a:moveTo>
                <a:cubicBezTo>
                  <a:pt x="1376957" y="437415"/>
                  <a:pt x="1427774" y="475464"/>
                  <a:pt x="1407616" y="534605"/>
                </a:cubicBezTo>
                <a:cubicBezTo>
                  <a:pt x="1364651" y="660656"/>
                  <a:pt x="1257769" y="715018"/>
                  <a:pt x="1129749" y="718485"/>
                </a:cubicBezTo>
                <a:cubicBezTo>
                  <a:pt x="1029955" y="721187"/>
                  <a:pt x="1030351" y="566142"/>
                  <a:pt x="1129749" y="563452"/>
                </a:cubicBezTo>
                <a:cubicBezTo>
                  <a:pt x="1161764" y="562584"/>
                  <a:pt x="1195195" y="558966"/>
                  <a:pt x="1221430" y="542471"/>
                </a:cubicBezTo>
                <a:cubicBezTo>
                  <a:pt x="1239939" y="530829"/>
                  <a:pt x="1250835" y="515529"/>
                  <a:pt x="1258372" y="493390"/>
                </a:cubicBezTo>
                <a:cubicBezTo>
                  <a:pt x="1270392" y="458125"/>
                  <a:pt x="1298920" y="441798"/>
                  <a:pt x="1328184" y="440155"/>
                </a:cubicBezTo>
                <a:close/>
                <a:moveTo>
                  <a:pt x="1437643" y="156837"/>
                </a:moveTo>
                <a:cubicBezTo>
                  <a:pt x="1398928" y="160370"/>
                  <a:pt x="1360221" y="174702"/>
                  <a:pt x="1325015" y="190576"/>
                </a:cubicBezTo>
                <a:cubicBezTo>
                  <a:pt x="1082095" y="300117"/>
                  <a:pt x="869027" y="460864"/>
                  <a:pt x="645794" y="603410"/>
                </a:cubicBezTo>
                <a:cubicBezTo>
                  <a:pt x="538000" y="672242"/>
                  <a:pt x="424958" y="732375"/>
                  <a:pt x="317036" y="801005"/>
                </a:cubicBezTo>
                <a:cubicBezTo>
                  <a:pt x="270368" y="830683"/>
                  <a:pt x="192251" y="867930"/>
                  <a:pt x="163700" y="917583"/>
                </a:cubicBezTo>
                <a:cubicBezTo>
                  <a:pt x="132090" y="972555"/>
                  <a:pt x="184391" y="1043044"/>
                  <a:pt x="214227" y="1086767"/>
                </a:cubicBezTo>
                <a:cubicBezTo>
                  <a:pt x="412652" y="1351072"/>
                  <a:pt x="708589" y="1158696"/>
                  <a:pt x="937393" y="1050490"/>
                </a:cubicBezTo>
                <a:cubicBezTo>
                  <a:pt x="1157205" y="946539"/>
                  <a:pt x="1418046" y="861115"/>
                  <a:pt x="1564318" y="652987"/>
                </a:cubicBezTo>
                <a:cubicBezTo>
                  <a:pt x="1631533" y="557341"/>
                  <a:pt x="1665289" y="436079"/>
                  <a:pt x="1633637" y="321014"/>
                </a:cubicBezTo>
                <a:cubicBezTo>
                  <a:pt x="1617665" y="262889"/>
                  <a:pt x="1581790" y="201105"/>
                  <a:pt x="1526353" y="172547"/>
                </a:cubicBezTo>
                <a:cubicBezTo>
                  <a:pt x="1510079" y="164163"/>
                  <a:pt x="1493270" y="159334"/>
                  <a:pt x="1476233" y="157247"/>
                </a:cubicBezTo>
                <a:cubicBezTo>
                  <a:pt x="1463455" y="155682"/>
                  <a:pt x="1450549" y="155660"/>
                  <a:pt x="1437643" y="156837"/>
                </a:cubicBezTo>
                <a:close/>
                <a:moveTo>
                  <a:pt x="1479513" y="802"/>
                </a:moveTo>
                <a:cubicBezTo>
                  <a:pt x="1499980" y="2266"/>
                  <a:pt x="1520464" y="5780"/>
                  <a:pt x="1540901" y="11704"/>
                </a:cubicBezTo>
                <a:cubicBezTo>
                  <a:pt x="1859120" y="103948"/>
                  <a:pt x="1845392" y="532785"/>
                  <a:pt x="1683753" y="750930"/>
                </a:cubicBezTo>
                <a:cubicBezTo>
                  <a:pt x="1486918" y="1016581"/>
                  <a:pt x="1145276" y="1119883"/>
                  <a:pt x="860920" y="1261370"/>
                </a:cubicBezTo>
                <a:cubicBezTo>
                  <a:pt x="722013" y="1330468"/>
                  <a:pt x="570797" y="1395876"/>
                  <a:pt x="412195" y="1375892"/>
                </a:cubicBezTo>
                <a:cubicBezTo>
                  <a:pt x="275057" y="1358607"/>
                  <a:pt x="169296" y="1279866"/>
                  <a:pt x="86962" y="1173213"/>
                </a:cubicBezTo>
                <a:cubicBezTo>
                  <a:pt x="84752" y="1170662"/>
                  <a:pt x="82606" y="1167972"/>
                  <a:pt x="80588" y="1165014"/>
                </a:cubicBezTo>
                <a:cubicBezTo>
                  <a:pt x="78604" y="1162373"/>
                  <a:pt x="76862" y="1159736"/>
                  <a:pt x="75296" y="1157106"/>
                </a:cubicBezTo>
                <a:cubicBezTo>
                  <a:pt x="28870" y="1087496"/>
                  <a:pt x="-9296" y="1008235"/>
                  <a:pt x="2002" y="922448"/>
                </a:cubicBezTo>
                <a:cubicBezTo>
                  <a:pt x="13132" y="837926"/>
                  <a:pt x="70741" y="784764"/>
                  <a:pt x="136140" y="736739"/>
                </a:cubicBezTo>
                <a:cubicBezTo>
                  <a:pt x="291127" y="622924"/>
                  <a:pt x="466076" y="540362"/>
                  <a:pt x="624638" y="431998"/>
                </a:cubicBezTo>
                <a:cubicBezTo>
                  <a:pt x="771461" y="331655"/>
                  <a:pt x="918564" y="233823"/>
                  <a:pt x="1074118" y="147289"/>
                </a:cubicBezTo>
                <a:cubicBezTo>
                  <a:pt x="1193820" y="80701"/>
                  <a:pt x="1336247" y="-9450"/>
                  <a:pt x="1479513" y="802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620466" y="11030452"/>
            <a:ext cx="1135574" cy="2131865"/>
          </a:xfrm>
          <a:custGeom>
            <a:rect b="b" l="l" r="r" t="t"/>
            <a:pathLst>
              <a:path extrusionOk="0" h="2131865" w="1135574">
                <a:moveTo>
                  <a:pt x="530718" y="962922"/>
                </a:moveTo>
                <a:cubicBezTo>
                  <a:pt x="569422" y="962825"/>
                  <a:pt x="605394" y="987383"/>
                  <a:pt x="599908" y="1036890"/>
                </a:cubicBezTo>
                <a:cubicBezTo>
                  <a:pt x="589955" y="1126767"/>
                  <a:pt x="609472" y="1223408"/>
                  <a:pt x="625520" y="1311552"/>
                </a:cubicBezTo>
                <a:cubicBezTo>
                  <a:pt x="641787" y="1400854"/>
                  <a:pt x="660329" y="1549888"/>
                  <a:pt x="761284" y="1581277"/>
                </a:cubicBezTo>
                <a:cubicBezTo>
                  <a:pt x="856265" y="1610811"/>
                  <a:pt x="815483" y="1760417"/>
                  <a:pt x="720147" y="1730774"/>
                </a:cubicBezTo>
                <a:cubicBezTo>
                  <a:pt x="575129" y="1685690"/>
                  <a:pt x="515729" y="1543952"/>
                  <a:pt x="486741" y="1406346"/>
                </a:cubicBezTo>
                <a:cubicBezTo>
                  <a:pt x="462209" y="1289929"/>
                  <a:pt x="431906" y="1156377"/>
                  <a:pt x="445138" y="1036890"/>
                </a:cubicBezTo>
                <a:cubicBezTo>
                  <a:pt x="450579" y="987774"/>
                  <a:pt x="492014" y="963020"/>
                  <a:pt x="530718" y="962922"/>
                </a:cubicBezTo>
                <a:close/>
                <a:moveTo>
                  <a:pt x="483799" y="527800"/>
                </a:moveTo>
                <a:cubicBezTo>
                  <a:pt x="583546" y="527800"/>
                  <a:pt x="583391" y="682833"/>
                  <a:pt x="483799" y="682833"/>
                </a:cubicBezTo>
                <a:cubicBezTo>
                  <a:pt x="384050" y="682833"/>
                  <a:pt x="384220" y="527800"/>
                  <a:pt x="483799" y="527800"/>
                </a:cubicBezTo>
                <a:close/>
                <a:moveTo>
                  <a:pt x="528420" y="157296"/>
                </a:moveTo>
                <a:cubicBezTo>
                  <a:pt x="447986" y="147680"/>
                  <a:pt x="371702" y="168102"/>
                  <a:pt x="294565" y="187567"/>
                </a:cubicBezTo>
                <a:cubicBezTo>
                  <a:pt x="267464" y="194411"/>
                  <a:pt x="233927" y="195679"/>
                  <a:pt x="208360" y="206983"/>
                </a:cubicBezTo>
                <a:cubicBezTo>
                  <a:pt x="177267" y="220737"/>
                  <a:pt x="175393" y="241074"/>
                  <a:pt x="171246" y="270637"/>
                </a:cubicBezTo>
                <a:cubicBezTo>
                  <a:pt x="170937" y="274091"/>
                  <a:pt x="170471" y="277600"/>
                  <a:pt x="169698" y="281210"/>
                </a:cubicBezTo>
                <a:cubicBezTo>
                  <a:pt x="129736" y="468738"/>
                  <a:pt x="170193" y="646807"/>
                  <a:pt x="199491" y="832607"/>
                </a:cubicBezTo>
                <a:cubicBezTo>
                  <a:pt x="227799" y="1012171"/>
                  <a:pt x="254712" y="1192361"/>
                  <a:pt x="276999" y="1372787"/>
                </a:cubicBezTo>
                <a:cubicBezTo>
                  <a:pt x="291592" y="1490842"/>
                  <a:pt x="293822" y="1612329"/>
                  <a:pt x="331431" y="1726232"/>
                </a:cubicBezTo>
                <a:cubicBezTo>
                  <a:pt x="376004" y="1861202"/>
                  <a:pt x="481369" y="1942363"/>
                  <a:pt x="620105" y="1966299"/>
                </a:cubicBezTo>
                <a:cubicBezTo>
                  <a:pt x="736722" y="1986424"/>
                  <a:pt x="886568" y="2001120"/>
                  <a:pt x="944143" y="1875140"/>
                </a:cubicBezTo>
                <a:cubicBezTo>
                  <a:pt x="1002814" y="1746789"/>
                  <a:pt x="982493" y="1569709"/>
                  <a:pt x="975498" y="1433089"/>
                </a:cubicBezTo>
                <a:cubicBezTo>
                  <a:pt x="958629" y="1103519"/>
                  <a:pt x="888194" y="778715"/>
                  <a:pt x="794635" y="463043"/>
                </a:cubicBezTo>
                <a:cubicBezTo>
                  <a:pt x="750728" y="314888"/>
                  <a:pt x="701264" y="177961"/>
                  <a:pt x="528420" y="157296"/>
                </a:cubicBezTo>
                <a:close/>
                <a:moveTo>
                  <a:pt x="482439" y="1"/>
                </a:moveTo>
                <a:cubicBezTo>
                  <a:pt x="682058" y="380"/>
                  <a:pt x="832322" y="107588"/>
                  <a:pt x="902571" y="292885"/>
                </a:cubicBezTo>
                <a:cubicBezTo>
                  <a:pt x="973162" y="479042"/>
                  <a:pt x="1018399" y="680496"/>
                  <a:pt x="1057664" y="875302"/>
                </a:cubicBezTo>
                <a:cubicBezTo>
                  <a:pt x="1099483" y="1082786"/>
                  <a:pt x="1127433" y="1294169"/>
                  <a:pt x="1133161" y="1505896"/>
                </a:cubicBezTo>
                <a:lnTo>
                  <a:pt x="1133161" y="1505894"/>
                </a:lnTo>
                <a:cubicBezTo>
                  <a:pt x="1137665" y="1672915"/>
                  <a:pt x="1147074" y="1872830"/>
                  <a:pt x="1040052" y="2012857"/>
                </a:cubicBezTo>
                <a:cubicBezTo>
                  <a:pt x="940210" y="2143441"/>
                  <a:pt x="774314" y="2141364"/>
                  <a:pt x="624840" y="2122527"/>
                </a:cubicBezTo>
                <a:cubicBezTo>
                  <a:pt x="462581" y="2102094"/>
                  <a:pt x="314220" y="2024732"/>
                  <a:pt x="230816" y="1879543"/>
                </a:cubicBezTo>
                <a:cubicBezTo>
                  <a:pt x="153510" y="1744974"/>
                  <a:pt x="144657" y="1585880"/>
                  <a:pt x="129149" y="1435079"/>
                </a:cubicBezTo>
                <a:cubicBezTo>
                  <a:pt x="108286" y="1232271"/>
                  <a:pt x="75521" y="1029665"/>
                  <a:pt x="43020" y="828437"/>
                </a:cubicBezTo>
                <a:cubicBezTo>
                  <a:pt x="10674" y="628146"/>
                  <a:pt x="-22540" y="441735"/>
                  <a:pt x="20455" y="239997"/>
                </a:cubicBezTo>
                <a:cubicBezTo>
                  <a:pt x="36520" y="139820"/>
                  <a:pt x="76156" y="80860"/>
                  <a:pt x="178318" y="54818"/>
                </a:cubicBezTo>
                <a:cubicBezTo>
                  <a:pt x="276983" y="29666"/>
                  <a:pt x="379827" y="-196"/>
                  <a:pt x="482439" y="1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7283366" y="692494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727703" y="2602462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3804471" y="1690982"/>
            <a:ext cx="527716" cy="540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3143477" y="3996464"/>
            <a:ext cx="246268" cy="252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6043267" y="13277269"/>
            <a:ext cx="862203" cy="882273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1259213" y="10263882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3118392" y="11903519"/>
            <a:ext cx="246268" cy="252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2" name="Google Shape;162;p6"/>
          <p:cNvSpPr/>
          <p:nvPr/>
        </p:nvSpPr>
        <p:spPr>
          <a:xfrm rot="-413090">
            <a:off x="19089568" y="9768851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2B6B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3" name="Google Shape;163;p6"/>
          <p:cNvSpPr/>
          <p:nvPr/>
        </p:nvSpPr>
        <p:spPr>
          <a:xfrm flipH="1" rot="821715">
            <a:off x="22013406" y="10685412"/>
            <a:ext cx="1658232" cy="3109282"/>
          </a:xfrm>
          <a:custGeom>
            <a:rect b="b" l="l" r="r" t="t"/>
            <a:pathLst>
              <a:path extrusionOk="0" h="2138092" w="1140280">
                <a:moveTo>
                  <a:pt x="1132161" y="619129"/>
                </a:moveTo>
                <a:cubicBezTo>
                  <a:pt x="1155306" y="517055"/>
                  <a:pt x="1131341" y="394384"/>
                  <a:pt x="1029491" y="343839"/>
                </a:cubicBezTo>
                <a:cubicBezTo>
                  <a:pt x="915374" y="287209"/>
                  <a:pt x="820250" y="374836"/>
                  <a:pt x="773942" y="472826"/>
                </a:cubicBezTo>
                <a:cubicBezTo>
                  <a:pt x="731800" y="562002"/>
                  <a:pt x="693056" y="653002"/>
                  <a:pt x="654206" y="743893"/>
                </a:cubicBezTo>
                <a:cubicBezTo>
                  <a:pt x="653224" y="730821"/>
                  <a:pt x="652395" y="717729"/>
                  <a:pt x="651300" y="704671"/>
                </a:cubicBezTo>
                <a:cubicBezTo>
                  <a:pt x="635012" y="510519"/>
                  <a:pt x="603597" y="295957"/>
                  <a:pt x="481538" y="136602"/>
                </a:cubicBezTo>
                <a:cubicBezTo>
                  <a:pt x="428826" y="67782"/>
                  <a:pt x="348288" y="-7670"/>
                  <a:pt x="254352" y="628"/>
                </a:cubicBezTo>
                <a:cubicBezTo>
                  <a:pt x="163757" y="8632"/>
                  <a:pt x="120595" y="99548"/>
                  <a:pt x="137280" y="181386"/>
                </a:cubicBezTo>
                <a:cubicBezTo>
                  <a:pt x="158334" y="284642"/>
                  <a:pt x="248603" y="384014"/>
                  <a:pt x="316573" y="461087"/>
                </a:cubicBezTo>
                <a:cubicBezTo>
                  <a:pt x="387187" y="541161"/>
                  <a:pt x="467362" y="611696"/>
                  <a:pt x="553947" y="674076"/>
                </a:cubicBezTo>
                <a:cubicBezTo>
                  <a:pt x="556231" y="699544"/>
                  <a:pt x="558103" y="724979"/>
                  <a:pt x="559681" y="750310"/>
                </a:cubicBezTo>
                <a:cubicBezTo>
                  <a:pt x="534235" y="713759"/>
                  <a:pt x="506791" y="678574"/>
                  <a:pt x="475386" y="645758"/>
                </a:cubicBezTo>
                <a:cubicBezTo>
                  <a:pt x="403609" y="570756"/>
                  <a:pt x="302379" y="492187"/>
                  <a:pt x="192100" y="503786"/>
                </a:cubicBezTo>
                <a:cubicBezTo>
                  <a:pt x="86467" y="514894"/>
                  <a:pt x="7574" y="619262"/>
                  <a:pt x="52897" y="721212"/>
                </a:cubicBezTo>
                <a:cubicBezTo>
                  <a:pt x="98700" y="824242"/>
                  <a:pt x="210062" y="903443"/>
                  <a:pt x="310754" y="946833"/>
                </a:cubicBezTo>
                <a:cubicBezTo>
                  <a:pt x="392444" y="982034"/>
                  <a:pt x="480835" y="998335"/>
                  <a:pt x="569100" y="997159"/>
                </a:cubicBezTo>
                <a:cubicBezTo>
                  <a:pt x="570407" y="1076150"/>
                  <a:pt x="570053" y="1155169"/>
                  <a:pt x="568123" y="1234160"/>
                </a:cubicBezTo>
                <a:cubicBezTo>
                  <a:pt x="565950" y="1229921"/>
                  <a:pt x="563711" y="1225720"/>
                  <a:pt x="561366" y="1221567"/>
                </a:cubicBezTo>
                <a:cubicBezTo>
                  <a:pt x="499242" y="1111634"/>
                  <a:pt x="399580" y="996505"/>
                  <a:pt x="267839" y="977160"/>
                </a:cubicBezTo>
                <a:cubicBezTo>
                  <a:pt x="156274" y="960774"/>
                  <a:pt x="-4748" y="1021843"/>
                  <a:pt x="107" y="1156269"/>
                </a:cubicBezTo>
                <a:cubicBezTo>
                  <a:pt x="2381" y="1219234"/>
                  <a:pt x="55536" y="1279221"/>
                  <a:pt x="98233" y="1321505"/>
                </a:cubicBezTo>
                <a:cubicBezTo>
                  <a:pt x="144163" y="1366983"/>
                  <a:pt x="198251" y="1405549"/>
                  <a:pt x="255185" y="1436159"/>
                </a:cubicBezTo>
                <a:cubicBezTo>
                  <a:pt x="346084" y="1485033"/>
                  <a:pt x="449983" y="1511423"/>
                  <a:pt x="554616" y="1514306"/>
                </a:cubicBezTo>
                <a:cubicBezTo>
                  <a:pt x="540909" y="1703390"/>
                  <a:pt x="517947" y="1891669"/>
                  <a:pt x="485893" y="2078591"/>
                </a:cubicBezTo>
                <a:cubicBezTo>
                  <a:pt x="475658" y="2138285"/>
                  <a:pt x="567431" y="2163926"/>
                  <a:pt x="577741" y="2103796"/>
                </a:cubicBezTo>
                <a:cubicBezTo>
                  <a:pt x="611297" y="1908112"/>
                  <a:pt x="636599" y="1709564"/>
                  <a:pt x="651681" y="1510143"/>
                </a:cubicBezTo>
                <a:cubicBezTo>
                  <a:pt x="750065" y="1498973"/>
                  <a:pt x="845716" y="1466457"/>
                  <a:pt x="928205" y="1411495"/>
                </a:cubicBezTo>
                <a:cubicBezTo>
                  <a:pt x="1031158" y="1342897"/>
                  <a:pt x="1102271" y="1231353"/>
                  <a:pt x="1094870" y="1104560"/>
                </a:cubicBezTo>
                <a:cubicBezTo>
                  <a:pt x="1091041" y="1039101"/>
                  <a:pt x="1070029" y="978033"/>
                  <a:pt x="1007812" y="947316"/>
                </a:cubicBezTo>
                <a:cubicBezTo>
                  <a:pt x="956872" y="922169"/>
                  <a:pt x="900551" y="913039"/>
                  <a:pt x="847431" y="935844"/>
                </a:cubicBezTo>
                <a:cubicBezTo>
                  <a:pt x="750279" y="977549"/>
                  <a:pt x="702658" y="1091341"/>
                  <a:pt x="668130" y="1183418"/>
                </a:cubicBezTo>
                <a:cubicBezTo>
                  <a:pt x="667617" y="1184793"/>
                  <a:pt x="667155" y="1186187"/>
                  <a:pt x="666643" y="1187552"/>
                </a:cubicBezTo>
                <a:cubicBezTo>
                  <a:pt x="667753" y="1121259"/>
                  <a:pt x="667637" y="1054994"/>
                  <a:pt x="666139" y="988815"/>
                </a:cubicBezTo>
                <a:cubicBezTo>
                  <a:pt x="773717" y="971641"/>
                  <a:pt x="877284" y="928541"/>
                  <a:pt x="964016" y="861803"/>
                </a:cubicBezTo>
                <a:cubicBezTo>
                  <a:pt x="1042969" y="801055"/>
                  <a:pt x="1109796" y="717791"/>
                  <a:pt x="1132161" y="619129"/>
                </a:cubicBezTo>
                <a:close/>
                <a:moveTo>
                  <a:pt x="160529" y="1249446"/>
                </a:moveTo>
                <a:cubicBezTo>
                  <a:pt x="130530" y="1218874"/>
                  <a:pt x="77797" y="1167497"/>
                  <a:pt x="104857" y="1123080"/>
                </a:cubicBezTo>
                <a:cubicBezTo>
                  <a:pt x="130705" y="1080645"/>
                  <a:pt x="188774" y="1066288"/>
                  <a:pt x="235090" y="1068545"/>
                </a:cubicBezTo>
                <a:cubicBezTo>
                  <a:pt x="352488" y="1074263"/>
                  <a:pt x="449525" y="1198533"/>
                  <a:pt x="493480" y="1297276"/>
                </a:cubicBezTo>
                <a:cubicBezTo>
                  <a:pt x="510401" y="1335283"/>
                  <a:pt x="520419" y="1378239"/>
                  <a:pt x="529913" y="1420494"/>
                </a:cubicBezTo>
                <a:cubicBezTo>
                  <a:pt x="492557" y="1418237"/>
                  <a:pt x="456205" y="1412595"/>
                  <a:pt x="422379" y="1403065"/>
                </a:cubicBezTo>
                <a:cubicBezTo>
                  <a:pt x="325117" y="1375641"/>
                  <a:pt x="231255" y="1321514"/>
                  <a:pt x="160529" y="1249446"/>
                </a:cubicBezTo>
                <a:close/>
                <a:moveTo>
                  <a:pt x="808725" y="1103394"/>
                </a:moveTo>
                <a:cubicBezTo>
                  <a:pt x="841437" y="1047778"/>
                  <a:pt x="910055" y="975520"/>
                  <a:pt x="978037" y="1039499"/>
                </a:cubicBezTo>
                <a:cubicBezTo>
                  <a:pt x="1013746" y="1073106"/>
                  <a:pt x="1002259" y="1150390"/>
                  <a:pt x="988905" y="1191801"/>
                </a:cubicBezTo>
                <a:cubicBezTo>
                  <a:pt x="973893" y="1238370"/>
                  <a:pt x="945438" y="1277372"/>
                  <a:pt x="908127" y="1308750"/>
                </a:cubicBezTo>
                <a:cubicBezTo>
                  <a:pt x="850437" y="1357264"/>
                  <a:pt x="775121" y="1390225"/>
                  <a:pt x="695555" y="1407522"/>
                </a:cubicBezTo>
                <a:cubicBezTo>
                  <a:pt x="722229" y="1303449"/>
                  <a:pt x="754882" y="1194939"/>
                  <a:pt x="808726" y="1103394"/>
                </a:cubicBezTo>
                <a:close/>
                <a:moveTo>
                  <a:pt x="268194" y="240642"/>
                </a:moveTo>
                <a:cubicBezTo>
                  <a:pt x="247861" y="208744"/>
                  <a:pt x="221072" y="168702"/>
                  <a:pt x="229879" y="129000"/>
                </a:cubicBezTo>
                <a:cubicBezTo>
                  <a:pt x="241978" y="74453"/>
                  <a:pt x="301046" y="97996"/>
                  <a:pt x="333199" y="120634"/>
                </a:cubicBezTo>
                <a:cubicBezTo>
                  <a:pt x="395986" y="164841"/>
                  <a:pt x="439808" y="235418"/>
                  <a:pt x="470055" y="304406"/>
                </a:cubicBezTo>
                <a:cubicBezTo>
                  <a:pt x="503134" y="379855"/>
                  <a:pt x="523867" y="460350"/>
                  <a:pt x="537504" y="542435"/>
                </a:cubicBezTo>
                <a:cubicBezTo>
                  <a:pt x="432810" y="456470"/>
                  <a:pt x="340880" y="354670"/>
                  <a:pt x="268194" y="240642"/>
                </a:cubicBezTo>
                <a:close/>
                <a:moveTo>
                  <a:pt x="230234" y="788336"/>
                </a:moveTo>
                <a:cubicBezTo>
                  <a:pt x="198787" y="762149"/>
                  <a:pt x="165835" y="730156"/>
                  <a:pt x="145836" y="694181"/>
                </a:cubicBezTo>
                <a:cubicBezTo>
                  <a:pt x="121126" y="649729"/>
                  <a:pt x="147042" y="607182"/>
                  <a:pt x="196374" y="598169"/>
                </a:cubicBezTo>
                <a:cubicBezTo>
                  <a:pt x="284311" y="582105"/>
                  <a:pt x="375878" y="675412"/>
                  <a:pt x="427909" y="734489"/>
                </a:cubicBezTo>
                <a:cubicBezTo>
                  <a:pt x="474251" y="787107"/>
                  <a:pt x="509516" y="844603"/>
                  <a:pt x="545098" y="903711"/>
                </a:cubicBezTo>
                <a:cubicBezTo>
                  <a:pt x="518043" y="903038"/>
                  <a:pt x="491215" y="900574"/>
                  <a:pt x="465047" y="895746"/>
                </a:cubicBezTo>
                <a:cubicBezTo>
                  <a:pt x="379924" y="880045"/>
                  <a:pt x="296864" y="843821"/>
                  <a:pt x="230234" y="788336"/>
                </a:cubicBezTo>
                <a:close/>
                <a:moveTo>
                  <a:pt x="695678" y="887213"/>
                </a:moveTo>
                <a:cubicBezTo>
                  <a:pt x="727547" y="815493"/>
                  <a:pt x="759294" y="743719"/>
                  <a:pt x="790620" y="671762"/>
                </a:cubicBezTo>
                <a:cubicBezTo>
                  <a:pt x="821771" y="600207"/>
                  <a:pt x="847070" y="498834"/>
                  <a:pt x="905779" y="443436"/>
                </a:cubicBezTo>
                <a:cubicBezTo>
                  <a:pt x="982504" y="371039"/>
                  <a:pt x="1047988" y="480860"/>
                  <a:pt x="1045693" y="551510"/>
                </a:cubicBezTo>
                <a:cubicBezTo>
                  <a:pt x="1043149" y="629957"/>
                  <a:pt x="1000249" y="700091"/>
                  <a:pt x="945014" y="753534"/>
                </a:cubicBezTo>
                <a:cubicBezTo>
                  <a:pt x="877886" y="818488"/>
                  <a:pt x="789414" y="864253"/>
                  <a:pt x="695678" y="887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4" name="Google Shape;164;p6"/>
          <p:cNvSpPr/>
          <p:nvPr/>
        </p:nvSpPr>
        <p:spPr>
          <a:xfrm rot="-1132922">
            <a:off x="20060722" y="11611125"/>
            <a:ext cx="2335932" cy="4784603"/>
          </a:xfrm>
          <a:custGeom>
            <a:rect b="b" l="l" r="r" t="t"/>
            <a:pathLst>
              <a:path extrusionOk="0" h="2097747" w="1024159">
                <a:moveTo>
                  <a:pt x="967346" y="53436"/>
                </a:moveTo>
                <a:cubicBezTo>
                  <a:pt x="957823" y="45139"/>
                  <a:pt x="946800" y="44662"/>
                  <a:pt x="937561" y="48449"/>
                </a:cubicBezTo>
                <a:cubicBezTo>
                  <a:pt x="934258" y="43820"/>
                  <a:pt x="929110" y="40227"/>
                  <a:pt x="921594" y="38815"/>
                </a:cubicBezTo>
                <a:cubicBezTo>
                  <a:pt x="866650" y="28490"/>
                  <a:pt x="821179" y="61964"/>
                  <a:pt x="804995" y="114563"/>
                </a:cubicBezTo>
                <a:cubicBezTo>
                  <a:pt x="791682" y="157834"/>
                  <a:pt x="802803" y="191118"/>
                  <a:pt x="830446" y="213244"/>
                </a:cubicBezTo>
                <a:cubicBezTo>
                  <a:pt x="757645" y="348866"/>
                  <a:pt x="680541" y="482020"/>
                  <a:pt x="599284" y="612650"/>
                </a:cubicBezTo>
                <a:cubicBezTo>
                  <a:pt x="600791" y="477816"/>
                  <a:pt x="598409" y="342995"/>
                  <a:pt x="592020" y="208258"/>
                </a:cubicBezTo>
                <a:cubicBezTo>
                  <a:pt x="592007" y="207998"/>
                  <a:pt x="591932" y="207790"/>
                  <a:pt x="591913" y="207535"/>
                </a:cubicBezTo>
                <a:cubicBezTo>
                  <a:pt x="646184" y="204697"/>
                  <a:pt x="699322" y="163315"/>
                  <a:pt x="697958" y="105151"/>
                </a:cubicBezTo>
                <a:cubicBezTo>
                  <a:pt x="696345" y="36356"/>
                  <a:pt x="630005" y="3276"/>
                  <a:pt x="569983" y="49"/>
                </a:cubicBezTo>
                <a:cubicBezTo>
                  <a:pt x="560531" y="-460"/>
                  <a:pt x="553598" y="3040"/>
                  <a:pt x="549062" y="8471"/>
                </a:cubicBezTo>
                <a:cubicBezTo>
                  <a:pt x="487388" y="-5396"/>
                  <a:pt x="456731" y="56945"/>
                  <a:pt x="458386" y="111073"/>
                </a:cubicBezTo>
                <a:cubicBezTo>
                  <a:pt x="459823" y="158088"/>
                  <a:pt x="494579" y="187891"/>
                  <a:pt x="536055" y="200609"/>
                </a:cubicBezTo>
                <a:cubicBezTo>
                  <a:pt x="535564" y="202970"/>
                  <a:pt x="535263" y="205470"/>
                  <a:pt x="535394" y="208258"/>
                </a:cubicBezTo>
                <a:cubicBezTo>
                  <a:pt x="542587" y="359912"/>
                  <a:pt x="544763" y="511678"/>
                  <a:pt x="541949" y="663453"/>
                </a:cubicBezTo>
                <a:cubicBezTo>
                  <a:pt x="431435" y="545143"/>
                  <a:pt x="320923" y="426832"/>
                  <a:pt x="210413" y="308521"/>
                </a:cubicBezTo>
                <a:cubicBezTo>
                  <a:pt x="239113" y="273284"/>
                  <a:pt x="249648" y="217600"/>
                  <a:pt x="218494" y="183784"/>
                </a:cubicBezTo>
                <a:cubicBezTo>
                  <a:pt x="175181" y="136768"/>
                  <a:pt x="108922" y="112581"/>
                  <a:pt x="54225" y="155116"/>
                </a:cubicBezTo>
                <a:cubicBezTo>
                  <a:pt x="10300" y="189275"/>
                  <a:pt x="-23163" y="274640"/>
                  <a:pt x="20251" y="321512"/>
                </a:cubicBezTo>
                <a:cubicBezTo>
                  <a:pt x="55568" y="359644"/>
                  <a:pt x="122152" y="369566"/>
                  <a:pt x="168243" y="346472"/>
                </a:cubicBezTo>
                <a:cubicBezTo>
                  <a:pt x="290293" y="477135"/>
                  <a:pt x="412345" y="607794"/>
                  <a:pt x="534394" y="738457"/>
                </a:cubicBezTo>
                <a:cubicBezTo>
                  <a:pt x="512339" y="1182052"/>
                  <a:pt x="500777" y="1626118"/>
                  <a:pt x="499827" y="2070269"/>
                </a:cubicBezTo>
                <a:cubicBezTo>
                  <a:pt x="499749" y="2106878"/>
                  <a:pt x="556375" y="2106935"/>
                  <a:pt x="556453" y="2070269"/>
                </a:cubicBezTo>
                <a:cubicBezTo>
                  <a:pt x="557402" y="1627255"/>
                  <a:pt x="568914" y="1184346"/>
                  <a:pt x="590858" y="741883"/>
                </a:cubicBezTo>
                <a:cubicBezTo>
                  <a:pt x="594549" y="737503"/>
                  <a:pt x="596990" y="731743"/>
                  <a:pt x="597188" y="724484"/>
                </a:cubicBezTo>
                <a:cubicBezTo>
                  <a:pt x="597208" y="723701"/>
                  <a:pt x="597220" y="722919"/>
                  <a:pt x="597241" y="722137"/>
                </a:cubicBezTo>
                <a:cubicBezTo>
                  <a:pt x="698087" y="564671"/>
                  <a:pt x="792804" y="403446"/>
                  <a:pt x="881183" y="238587"/>
                </a:cubicBezTo>
                <a:cubicBezTo>
                  <a:pt x="881381" y="238217"/>
                  <a:pt x="881456" y="237855"/>
                  <a:pt x="881638" y="237490"/>
                </a:cubicBezTo>
                <a:cubicBezTo>
                  <a:pt x="931416" y="251111"/>
                  <a:pt x="990053" y="251509"/>
                  <a:pt x="1015214" y="197678"/>
                </a:cubicBezTo>
                <a:cubicBezTo>
                  <a:pt x="1040601" y="143375"/>
                  <a:pt x="1007956" y="88826"/>
                  <a:pt x="967346" y="53436"/>
                </a:cubicBezTo>
                <a:close/>
                <a:moveTo>
                  <a:pt x="69216" y="288488"/>
                </a:moveTo>
                <a:cubicBezTo>
                  <a:pt x="40746" y="268107"/>
                  <a:pt x="67690" y="216577"/>
                  <a:pt x="88888" y="200229"/>
                </a:cubicBezTo>
                <a:cubicBezTo>
                  <a:pt x="115655" y="179584"/>
                  <a:pt x="145532" y="191923"/>
                  <a:pt x="167442" y="213952"/>
                </a:cubicBezTo>
                <a:cubicBezTo>
                  <a:pt x="190248" y="236888"/>
                  <a:pt x="177032" y="272834"/>
                  <a:pt x="149152" y="285733"/>
                </a:cubicBezTo>
                <a:cubicBezTo>
                  <a:pt x="141617" y="289220"/>
                  <a:pt x="137424" y="294488"/>
                  <a:pt x="135627" y="300317"/>
                </a:cubicBezTo>
                <a:cubicBezTo>
                  <a:pt x="115452" y="306882"/>
                  <a:pt x="84218" y="299229"/>
                  <a:pt x="69216" y="288488"/>
                </a:cubicBezTo>
                <a:close/>
                <a:moveTo>
                  <a:pt x="531158" y="136249"/>
                </a:moveTo>
                <a:cubicBezTo>
                  <a:pt x="516869" y="127040"/>
                  <a:pt x="514542" y="117513"/>
                  <a:pt x="515111" y="101193"/>
                </a:cubicBezTo>
                <a:cubicBezTo>
                  <a:pt x="515491" y="90257"/>
                  <a:pt x="517334" y="58487"/>
                  <a:pt x="537997" y="64135"/>
                </a:cubicBezTo>
                <a:cubicBezTo>
                  <a:pt x="549750" y="67348"/>
                  <a:pt x="559177" y="63302"/>
                  <a:pt x="565315" y="56223"/>
                </a:cubicBezTo>
                <a:cubicBezTo>
                  <a:pt x="566821" y="56528"/>
                  <a:pt x="568324" y="56853"/>
                  <a:pt x="569983" y="56940"/>
                </a:cubicBezTo>
                <a:cubicBezTo>
                  <a:pt x="596959" y="58390"/>
                  <a:pt x="632061" y="67339"/>
                  <a:pt x="640099" y="97586"/>
                </a:cubicBezTo>
                <a:cubicBezTo>
                  <a:pt x="646277" y="120836"/>
                  <a:pt x="628084" y="140157"/>
                  <a:pt x="607632" y="147319"/>
                </a:cubicBezTo>
                <a:cubicBezTo>
                  <a:pt x="584644" y="155370"/>
                  <a:pt x="551730" y="149510"/>
                  <a:pt x="531158" y="136249"/>
                </a:cubicBezTo>
                <a:close/>
                <a:moveTo>
                  <a:pt x="910840" y="186182"/>
                </a:moveTo>
                <a:cubicBezTo>
                  <a:pt x="886403" y="181066"/>
                  <a:pt x="857240" y="177052"/>
                  <a:pt x="855824" y="147700"/>
                </a:cubicBezTo>
                <a:cubicBezTo>
                  <a:pt x="854549" y="121281"/>
                  <a:pt x="878337" y="88372"/>
                  <a:pt x="906541" y="93674"/>
                </a:cubicBezTo>
                <a:cubicBezTo>
                  <a:pt x="913583" y="94994"/>
                  <a:pt x="919787" y="93854"/>
                  <a:pt x="925000" y="91215"/>
                </a:cubicBezTo>
                <a:cubicBezTo>
                  <a:pt x="925760" y="92030"/>
                  <a:pt x="926400" y="92877"/>
                  <a:pt x="927306" y="93664"/>
                </a:cubicBezTo>
                <a:cubicBezTo>
                  <a:pt x="945234" y="109290"/>
                  <a:pt x="968148" y="130379"/>
                  <a:pt x="967516" y="156676"/>
                </a:cubicBezTo>
                <a:cubicBezTo>
                  <a:pt x="966714" y="189854"/>
                  <a:pt x="937375" y="191738"/>
                  <a:pt x="910840" y="1861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1552644" y="4813861"/>
            <a:ext cx="1338446" cy="1219219"/>
          </a:xfrm>
          <a:custGeom>
            <a:rect b="b" l="l" r="r" t="t"/>
            <a:pathLst>
              <a:path extrusionOk="0" h="472438" w="518638">
                <a:moveTo>
                  <a:pt x="14172" y="334665"/>
                </a:moveTo>
                <a:lnTo>
                  <a:pt x="14172" y="356779"/>
                </a:lnTo>
                <a:cubicBezTo>
                  <a:pt x="14172" y="380502"/>
                  <a:pt x="107485" y="412668"/>
                  <a:pt x="259118" y="412668"/>
                </a:cubicBezTo>
                <a:cubicBezTo>
                  <a:pt x="295317" y="412668"/>
                  <a:pt x="330310" y="411059"/>
                  <a:pt x="362487" y="407039"/>
                </a:cubicBezTo>
                <a:cubicBezTo>
                  <a:pt x="366509" y="406637"/>
                  <a:pt x="370129" y="409451"/>
                  <a:pt x="370531" y="413472"/>
                </a:cubicBezTo>
                <a:cubicBezTo>
                  <a:pt x="371335" y="417493"/>
                  <a:pt x="368118" y="421111"/>
                  <a:pt x="364095" y="421513"/>
                </a:cubicBezTo>
                <a:cubicBezTo>
                  <a:pt x="331516" y="425132"/>
                  <a:pt x="295720" y="427142"/>
                  <a:pt x="259118" y="427142"/>
                </a:cubicBezTo>
                <a:cubicBezTo>
                  <a:pt x="157761" y="427142"/>
                  <a:pt x="51578" y="411059"/>
                  <a:pt x="14172" y="381306"/>
                </a:cubicBezTo>
                <a:lnTo>
                  <a:pt x="14172" y="400605"/>
                </a:lnTo>
                <a:cubicBezTo>
                  <a:pt x="14172" y="423926"/>
                  <a:pt x="107485" y="456494"/>
                  <a:pt x="259118" y="456494"/>
                </a:cubicBezTo>
                <a:cubicBezTo>
                  <a:pt x="411154" y="456494"/>
                  <a:pt x="504467" y="423926"/>
                  <a:pt x="504467" y="400605"/>
                </a:cubicBezTo>
                <a:lnTo>
                  <a:pt x="504467" y="381306"/>
                </a:lnTo>
                <a:cubicBezTo>
                  <a:pt x="487976" y="394574"/>
                  <a:pt x="459822" y="403420"/>
                  <a:pt x="434884" y="409451"/>
                </a:cubicBezTo>
                <a:cubicBezTo>
                  <a:pt x="434080" y="409451"/>
                  <a:pt x="433678" y="409853"/>
                  <a:pt x="432873" y="409853"/>
                </a:cubicBezTo>
                <a:cubicBezTo>
                  <a:pt x="429656" y="409853"/>
                  <a:pt x="426840" y="407441"/>
                  <a:pt x="426036" y="404224"/>
                </a:cubicBezTo>
                <a:cubicBezTo>
                  <a:pt x="425231" y="400203"/>
                  <a:pt x="427242" y="396585"/>
                  <a:pt x="431265" y="395378"/>
                </a:cubicBezTo>
                <a:cubicBezTo>
                  <a:pt x="485161" y="382914"/>
                  <a:pt x="504467" y="367233"/>
                  <a:pt x="504467" y="356779"/>
                </a:cubicBezTo>
                <a:lnTo>
                  <a:pt x="504467" y="334665"/>
                </a:lnTo>
                <a:cubicBezTo>
                  <a:pt x="466659" y="364419"/>
                  <a:pt x="360073" y="380502"/>
                  <a:pt x="259118" y="380502"/>
                </a:cubicBezTo>
                <a:cubicBezTo>
                  <a:pt x="157761" y="380502"/>
                  <a:pt x="51578" y="364419"/>
                  <a:pt x="14172" y="334665"/>
                </a:cubicBezTo>
                <a:close/>
                <a:moveTo>
                  <a:pt x="246658" y="324036"/>
                </a:moveTo>
                <a:cubicBezTo>
                  <a:pt x="179137" y="324838"/>
                  <a:pt x="116438" y="332459"/>
                  <a:pt x="72629" y="344892"/>
                </a:cubicBezTo>
                <a:cubicBezTo>
                  <a:pt x="114830" y="356925"/>
                  <a:pt x="178735" y="366150"/>
                  <a:pt x="259118" y="366150"/>
                </a:cubicBezTo>
                <a:cubicBezTo>
                  <a:pt x="339501" y="366150"/>
                  <a:pt x="403405" y="356925"/>
                  <a:pt x="446008" y="344892"/>
                </a:cubicBezTo>
                <a:cubicBezTo>
                  <a:pt x="399386" y="331657"/>
                  <a:pt x="332266" y="324036"/>
                  <a:pt x="260725" y="324036"/>
                </a:cubicBezTo>
                <a:lnTo>
                  <a:pt x="260725" y="344491"/>
                </a:lnTo>
                <a:cubicBezTo>
                  <a:pt x="260725" y="348502"/>
                  <a:pt x="257510" y="351711"/>
                  <a:pt x="253491" y="351711"/>
                </a:cubicBezTo>
                <a:cubicBezTo>
                  <a:pt x="249874" y="351711"/>
                  <a:pt x="246658" y="348502"/>
                  <a:pt x="246658" y="344491"/>
                </a:cubicBezTo>
                <a:close/>
                <a:moveTo>
                  <a:pt x="260406" y="254949"/>
                </a:moveTo>
                <a:lnTo>
                  <a:pt x="260406" y="310053"/>
                </a:lnTo>
                <a:cubicBezTo>
                  <a:pt x="343773" y="310053"/>
                  <a:pt x="421099" y="320511"/>
                  <a:pt x="469025" y="337806"/>
                </a:cubicBezTo>
                <a:cubicBezTo>
                  <a:pt x="491981" y="328555"/>
                  <a:pt x="504466" y="319304"/>
                  <a:pt x="504466" y="310857"/>
                </a:cubicBezTo>
                <a:cubicBezTo>
                  <a:pt x="504466" y="287529"/>
                  <a:pt x="411434" y="254949"/>
                  <a:pt x="260406" y="254949"/>
                </a:cubicBezTo>
                <a:close/>
                <a:moveTo>
                  <a:pt x="245833" y="254949"/>
                </a:moveTo>
                <a:cubicBezTo>
                  <a:pt x="101947" y="256558"/>
                  <a:pt x="14172" y="287931"/>
                  <a:pt x="14172" y="310857"/>
                </a:cubicBezTo>
                <a:cubicBezTo>
                  <a:pt x="14172" y="319304"/>
                  <a:pt x="26597" y="328555"/>
                  <a:pt x="49042" y="337806"/>
                </a:cubicBezTo>
                <a:cubicBezTo>
                  <a:pt x="94733" y="321315"/>
                  <a:pt x="166876" y="311259"/>
                  <a:pt x="245833" y="310053"/>
                </a:cubicBezTo>
                <a:close/>
                <a:moveTo>
                  <a:pt x="171326" y="72487"/>
                </a:moveTo>
                <a:cubicBezTo>
                  <a:pt x="155201" y="72487"/>
                  <a:pt x="139883" y="77272"/>
                  <a:pt x="127789" y="86444"/>
                </a:cubicBezTo>
                <a:cubicBezTo>
                  <a:pt x="126579" y="87242"/>
                  <a:pt x="125773" y="89235"/>
                  <a:pt x="125773" y="91229"/>
                </a:cubicBezTo>
                <a:cubicBezTo>
                  <a:pt x="127789" y="116751"/>
                  <a:pt x="145929" y="141076"/>
                  <a:pt x="172536" y="152640"/>
                </a:cubicBezTo>
                <a:cubicBezTo>
                  <a:pt x="197933" y="164204"/>
                  <a:pt x="226554" y="162210"/>
                  <a:pt x="247114" y="148253"/>
                </a:cubicBezTo>
                <a:cubicBezTo>
                  <a:pt x="233811" y="138683"/>
                  <a:pt x="203979" y="119542"/>
                  <a:pt x="169714" y="111567"/>
                </a:cubicBezTo>
                <a:cubicBezTo>
                  <a:pt x="166086" y="110370"/>
                  <a:pt x="163667" y="106781"/>
                  <a:pt x="164473" y="103192"/>
                </a:cubicBezTo>
                <a:cubicBezTo>
                  <a:pt x="165279" y="99205"/>
                  <a:pt x="169311" y="96812"/>
                  <a:pt x="172939" y="97610"/>
                </a:cubicBezTo>
                <a:cubicBezTo>
                  <a:pt x="206801" y="105585"/>
                  <a:pt x="235020" y="122732"/>
                  <a:pt x="251145" y="133499"/>
                </a:cubicBezTo>
                <a:cubicBezTo>
                  <a:pt x="246308" y="110769"/>
                  <a:pt x="229376" y="90033"/>
                  <a:pt x="205592" y="79665"/>
                </a:cubicBezTo>
                <a:cubicBezTo>
                  <a:pt x="194304" y="74880"/>
                  <a:pt x="182614" y="72487"/>
                  <a:pt x="171326" y="72487"/>
                </a:cubicBezTo>
                <a:close/>
                <a:moveTo>
                  <a:pt x="394034" y="14252"/>
                </a:moveTo>
                <a:cubicBezTo>
                  <a:pt x="382132" y="13137"/>
                  <a:pt x="370076" y="12991"/>
                  <a:pt x="358379" y="14290"/>
                </a:cubicBezTo>
                <a:cubicBezTo>
                  <a:pt x="342783" y="16022"/>
                  <a:pt x="327824" y="20323"/>
                  <a:pt x="314717" y="28326"/>
                </a:cubicBezTo>
                <a:cubicBezTo>
                  <a:pt x="290304" y="43531"/>
                  <a:pt x="275095" y="70339"/>
                  <a:pt x="268692" y="108352"/>
                </a:cubicBezTo>
                <a:cubicBezTo>
                  <a:pt x="272694" y="102750"/>
                  <a:pt x="276296" y="97548"/>
                  <a:pt x="281099" y="92747"/>
                </a:cubicBezTo>
                <a:cubicBezTo>
                  <a:pt x="300709" y="71940"/>
                  <a:pt x="327124" y="61937"/>
                  <a:pt x="359942" y="61937"/>
                </a:cubicBezTo>
                <a:cubicBezTo>
                  <a:pt x="363944" y="61937"/>
                  <a:pt x="367146" y="64738"/>
                  <a:pt x="367146" y="68739"/>
                </a:cubicBezTo>
                <a:cubicBezTo>
                  <a:pt x="367146" y="72740"/>
                  <a:pt x="363944" y="75541"/>
                  <a:pt x="359942" y="75541"/>
                </a:cubicBezTo>
                <a:cubicBezTo>
                  <a:pt x="331126" y="75541"/>
                  <a:pt x="308314" y="84744"/>
                  <a:pt x="291504" y="102350"/>
                </a:cubicBezTo>
                <a:cubicBezTo>
                  <a:pt x="279898" y="114754"/>
                  <a:pt x="272294" y="130359"/>
                  <a:pt x="267491" y="145164"/>
                </a:cubicBezTo>
                <a:cubicBezTo>
                  <a:pt x="285901" y="153967"/>
                  <a:pt x="345534" y="178375"/>
                  <a:pt x="393961" y="142763"/>
                </a:cubicBezTo>
                <a:cubicBezTo>
                  <a:pt x="423577" y="120756"/>
                  <a:pt x="441187" y="93947"/>
                  <a:pt x="455194" y="72740"/>
                </a:cubicBezTo>
                <a:cubicBezTo>
                  <a:pt x="464800" y="57935"/>
                  <a:pt x="473204" y="44731"/>
                  <a:pt x="483210" y="37529"/>
                </a:cubicBezTo>
                <a:cubicBezTo>
                  <a:pt x="464074" y="29651"/>
                  <a:pt x="429743" y="17596"/>
                  <a:pt x="394034" y="14252"/>
                </a:cubicBezTo>
                <a:close/>
                <a:moveTo>
                  <a:pt x="370225" y="144"/>
                </a:moveTo>
                <a:cubicBezTo>
                  <a:pt x="435652" y="-2459"/>
                  <a:pt x="503851" y="31263"/>
                  <a:pt x="507774" y="33073"/>
                </a:cubicBezTo>
                <a:cubicBezTo>
                  <a:pt x="510993" y="34683"/>
                  <a:pt x="512602" y="37902"/>
                  <a:pt x="511395" y="41120"/>
                </a:cubicBezTo>
                <a:cubicBezTo>
                  <a:pt x="510993" y="44339"/>
                  <a:pt x="507774" y="46753"/>
                  <a:pt x="504958" y="46753"/>
                </a:cubicBezTo>
                <a:cubicBezTo>
                  <a:pt x="491680" y="46753"/>
                  <a:pt x="482426" y="61640"/>
                  <a:pt x="468746" y="81758"/>
                </a:cubicBezTo>
                <a:cubicBezTo>
                  <a:pt x="454261" y="104289"/>
                  <a:pt x="436155" y="132453"/>
                  <a:pt x="403966" y="156192"/>
                </a:cubicBezTo>
                <a:cubicBezTo>
                  <a:pt x="381837" y="172688"/>
                  <a:pt x="357695" y="177919"/>
                  <a:pt x="335566" y="177919"/>
                </a:cubicBezTo>
                <a:cubicBezTo>
                  <a:pt x="304986" y="177919"/>
                  <a:pt x="278431" y="167458"/>
                  <a:pt x="264751" y="161020"/>
                </a:cubicBezTo>
                <a:cubicBezTo>
                  <a:pt x="260325" y="183552"/>
                  <a:pt x="261130" y="201657"/>
                  <a:pt x="261130" y="202060"/>
                </a:cubicBezTo>
                <a:lnTo>
                  <a:pt x="261130" y="241490"/>
                </a:lnTo>
                <a:cubicBezTo>
                  <a:pt x="386665" y="241892"/>
                  <a:pt x="518638" y="266435"/>
                  <a:pt x="518638" y="311901"/>
                </a:cubicBezTo>
                <a:lnTo>
                  <a:pt x="518638" y="402027"/>
                </a:lnTo>
                <a:cubicBezTo>
                  <a:pt x="518638" y="447894"/>
                  <a:pt x="385458" y="472438"/>
                  <a:pt x="259520" y="472438"/>
                </a:cubicBezTo>
                <a:cubicBezTo>
                  <a:pt x="133985" y="472438"/>
                  <a:pt x="0" y="447894"/>
                  <a:pt x="0" y="402027"/>
                </a:cubicBezTo>
                <a:lnTo>
                  <a:pt x="0" y="316327"/>
                </a:lnTo>
                <a:cubicBezTo>
                  <a:pt x="0" y="315924"/>
                  <a:pt x="402" y="315120"/>
                  <a:pt x="402" y="314717"/>
                </a:cubicBezTo>
                <a:cubicBezTo>
                  <a:pt x="402" y="313510"/>
                  <a:pt x="0" y="312705"/>
                  <a:pt x="0" y="311901"/>
                </a:cubicBezTo>
                <a:cubicBezTo>
                  <a:pt x="0" y="267642"/>
                  <a:pt x="125133" y="243099"/>
                  <a:pt x="247047" y="241490"/>
                </a:cubicBezTo>
                <a:lnTo>
                  <a:pt x="247047" y="202462"/>
                </a:lnTo>
                <a:cubicBezTo>
                  <a:pt x="247047" y="201255"/>
                  <a:pt x="246242" y="185563"/>
                  <a:pt x="249864" y="165044"/>
                </a:cubicBezTo>
                <a:cubicBezTo>
                  <a:pt x="236586" y="172286"/>
                  <a:pt x="222101" y="175907"/>
                  <a:pt x="206409" y="175907"/>
                </a:cubicBezTo>
                <a:cubicBezTo>
                  <a:pt x="193131" y="175907"/>
                  <a:pt x="179451" y="173091"/>
                  <a:pt x="166576" y="167458"/>
                </a:cubicBezTo>
                <a:cubicBezTo>
                  <a:pt x="135192" y="153376"/>
                  <a:pt x="113867" y="124004"/>
                  <a:pt x="111855" y="93023"/>
                </a:cubicBezTo>
                <a:cubicBezTo>
                  <a:pt x="111453" y="86586"/>
                  <a:pt x="114269" y="80148"/>
                  <a:pt x="119098" y="76125"/>
                </a:cubicBezTo>
                <a:cubicBezTo>
                  <a:pt x="144044" y="56812"/>
                  <a:pt x="180256" y="53593"/>
                  <a:pt x="211237" y="67675"/>
                </a:cubicBezTo>
                <a:cubicBezTo>
                  <a:pt x="230550" y="76125"/>
                  <a:pt x="246242" y="90609"/>
                  <a:pt x="255899" y="107508"/>
                </a:cubicBezTo>
                <a:cubicBezTo>
                  <a:pt x="262337" y="65261"/>
                  <a:pt x="280040" y="35085"/>
                  <a:pt x="308205" y="17382"/>
                </a:cubicBezTo>
                <a:cubicBezTo>
                  <a:pt x="326915" y="5915"/>
                  <a:pt x="348416" y="1011"/>
                  <a:pt x="370225" y="1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1005291" y="4490025"/>
            <a:ext cx="12043959" cy="3046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>
                <a:solidFill>
                  <a:schemeClr val="dk2"/>
                </a:solidFill>
                <a:latin typeface="Golos Text Black"/>
                <a:ea typeface="Golos Text Black"/>
                <a:cs typeface="Golos Text Black"/>
                <a:sym typeface="Golos Text Black"/>
              </a:rPr>
              <a:t>Взаимоотношения с клиентами</a:t>
            </a:r>
            <a:endParaRPr sz="11500">
              <a:solidFill>
                <a:schemeClr val="dk2"/>
              </a:solidFill>
              <a:latin typeface="Golos Text Black"/>
              <a:ea typeface="Golos Text Black"/>
              <a:cs typeface="Golos Text Black"/>
              <a:sym typeface="Golos Text Black"/>
            </a:endParaRPr>
          </a:p>
        </p:txBody>
      </p:sp>
      <p:sp>
        <p:nvSpPr>
          <p:cNvPr id="167" name="Google Shape;167;p6"/>
          <p:cNvSpPr txBox="1"/>
          <p:nvPr/>
        </p:nvSpPr>
        <p:spPr>
          <a:xfrm>
            <a:off x="1097823" y="7580926"/>
            <a:ext cx="8457585" cy="3946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6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Через отдел продаж, горячую линию, открытые встречи.</a:t>
            </a:r>
            <a:endParaRPr sz="6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Oil Spill rainbow colors Photograph by Shay Levy - Fine Art America" id="168" name="Google Shape;16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0567" y="1925771"/>
            <a:ext cx="9670840" cy="9639866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 rot="6300000">
            <a:off x="18198359" y="-4843151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F8F7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4" name="Google Shape;174;p7"/>
          <p:cNvSpPr/>
          <p:nvPr/>
        </p:nvSpPr>
        <p:spPr>
          <a:xfrm>
            <a:off x="20034293" y="10459242"/>
            <a:ext cx="3240194" cy="4161992"/>
          </a:xfrm>
          <a:custGeom>
            <a:rect b="b" l="l" r="r" t="t"/>
            <a:pathLst>
              <a:path extrusionOk="0" h="4161992" w="3240194">
                <a:moveTo>
                  <a:pt x="342582" y="3424323"/>
                </a:moveTo>
                <a:lnTo>
                  <a:pt x="342582" y="3501187"/>
                </a:lnTo>
                <a:lnTo>
                  <a:pt x="876267" y="3501187"/>
                </a:lnTo>
                <a:lnTo>
                  <a:pt x="876267" y="3495566"/>
                </a:lnTo>
                <a:cubicBezTo>
                  <a:pt x="875963" y="3493816"/>
                  <a:pt x="875723" y="3492028"/>
                  <a:pt x="875723" y="3490079"/>
                </a:cubicBezTo>
                <a:lnTo>
                  <a:pt x="875723" y="3435431"/>
                </a:lnTo>
                <a:cubicBezTo>
                  <a:pt x="875723" y="3433662"/>
                  <a:pt x="875939" y="3431931"/>
                  <a:pt x="876267" y="3430238"/>
                </a:cubicBezTo>
                <a:lnTo>
                  <a:pt x="876267" y="3424323"/>
                </a:lnTo>
                <a:close/>
                <a:moveTo>
                  <a:pt x="1382477" y="3411084"/>
                </a:moveTo>
                <a:cubicBezTo>
                  <a:pt x="1349759" y="3412340"/>
                  <a:pt x="1316593" y="3432065"/>
                  <a:pt x="1328023" y="3469631"/>
                </a:cubicBezTo>
                <a:cubicBezTo>
                  <a:pt x="1334909" y="3492237"/>
                  <a:pt x="1360332" y="3504154"/>
                  <a:pt x="1383211" y="3502537"/>
                </a:cubicBezTo>
                <a:cubicBezTo>
                  <a:pt x="1447390" y="3497982"/>
                  <a:pt x="1447543" y="3415421"/>
                  <a:pt x="1382477" y="3411084"/>
                </a:cubicBezTo>
                <a:close/>
                <a:moveTo>
                  <a:pt x="1927069" y="3381192"/>
                </a:moveTo>
                <a:cubicBezTo>
                  <a:pt x="2019156" y="3381192"/>
                  <a:pt x="2019004" y="3523850"/>
                  <a:pt x="1927069" y="3523850"/>
                </a:cubicBezTo>
                <a:cubicBezTo>
                  <a:pt x="1834981" y="3523850"/>
                  <a:pt x="1835133" y="3381192"/>
                  <a:pt x="1927069" y="3381192"/>
                </a:cubicBezTo>
                <a:close/>
                <a:moveTo>
                  <a:pt x="1400794" y="3344311"/>
                </a:moveTo>
                <a:cubicBezTo>
                  <a:pt x="1397441" y="3347840"/>
                  <a:pt x="1394079" y="3351368"/>
                  <a:pt x="1390726" y="3354896"/>
                </a:cubicBezTo>
                <a:cubicBezTo>
                  <a:pt x="1444056" y="3361715"/>
                  <a:pt x="1493082" y="3399738"/>
                  <a:pt x="1490815" y="3458247"/>
                </a:cubicBezTo>
                <a:cubicBezTo>
                  <a:pt x="1488643" y="3514416"/>
                  <a:pt x="1437389" y="3558022"/>
                  <a:pt x="1382735" y="3559686"/>
                </a:cubicBezTo>
                <a:cubicBezTo>
                  <a:pt x="1327556" y="3561369"/>
                  <a:pt x="1268539" y="3520294"/>
                  <a:pt x="1268720" y="3461518"/>
                </a:cubicBezTo>
                <a:cubicBezTo>
                  <a:pt x="1268777" y="3443277"/>
                  <a:pt x="1272559" y="3427290"/>
                  <a:pt x="1279179" y="3413491"/>
                </a:cubicBezTo>
                <a:cubicBezTo>
                  <a:pt x="1267853" y="3405378"/>
                  <a:pt x="1256528" y="3397266"/>
                  <a:pt x="1245203" y="3389153"/>
                </a:cubicBezTo>
                <a:lnTo>
                  <a:pt x="1245203" y="3569282"/>
                </a:lnTo>
                <a:cubicBezTo>
                  <a:pt x="1334548" y="3569016"/>
                  <a:pt x="1423882" y="3568750"/>
                  <a:pt x="1513227" y="3568474"/>
                </a:cubicBezTo>
                <a:cubicBezTo>
                  <a:pt x="1513332" y="3527712"/>
                  <a:pt x="1513427" y="3486950"/>
                  <a:pt x="1513665" y="3446188"/>
                </a:cubicBezTo>
                <a:cubicBezTo>
                  <a:pt x="1513865" y="3412226"/>
                  <a:pt x="1514084" y="3378264"/>
                  <a:pt x="1514561" y="3344311"/>
                </a:cubicBezTo>
                <a:close/>
                <a:moveTo>
                  <a:pt x="2166309" y="3300058"/>
                </a:moveTo>
                <a:cubicBezTo>
                  <a:pt x="2258387" y="3300058"/>
                  <a:pt x="2258234" y="3442716"/>
                  <a:pt x="2166309" y="3442716"/>
                </a:cubicBezTo>
                <a:cubicBezTo>
                  <a:pt x="2074221" y="3442716"/>
                  <a:pt x="2074373" y="3300058"/>
                  <a:pt x="2166309" y="3300058"/>
                </a:cubicBezTo>
                <a:close/>
                <a:moveTo>
                  <a:pt x="2410053" y="3151333"/>
                </a:moveTo>
                <a:cubicBezTo>
                  <a:pt x="2502140" y="3151333"/>
                  <a:pt x="2501988" y="3293991"/>
                  <a:pt x="2410053" y="3293991"/>
                </a:cubicBezTo>
                <a:cubicBezTo>
                  <a:pt x="2317965" y="3293991"/>
                  <a:pt x="2318117" y="3151333"/>
                  <a:pt x="2410053" y="3151333"/>
                </a:cubicBezTo>
                <a:close/>
                <a:moveTo>
                  <a:pt x="450947" y="2782469"/>
                </a:moveTo>
                <a:cubicBezTo>
                  <a:pt x="440777" y="2794404"/>
                  <a:pt x="430606" y="2806340"/>
                  <a:pt x="420435" y="2818276"/>
                </a:cubicBezTo>
                <a:cubicBezTo>
                  <a:pt x="437635" y="2832865"/>
                  <a:pt x="458207" y="2845818"/>
                  <a:pt x="474323" y="2858790"/>
                </a:cubicBezTo>
                <a:cubicBezTo>
                  <a:pt x="526200" y="2900542"/>
                  <a:pt x="578169" y="2942188"/>
                  <a:pt x="630148" y="2983816"/>
                </a:cubicBezTo>
                <a:cubicBezTo>
                  <a:pt x="698189" y="3038311"/>
                  <a:pt x="765693" y="3093633"/>
                  <a:pt x="834315" y="3147425"/>
                </a:cubicBezTo>
                <a:cubicBezTo>
                  <a:pt x="844529" y="3134433"/>
                  <a:pt x="854743" y="3121452"/>
                  <a:pt x="864956" y="3108460"/>
                </a:cubicBezTo>
                <a:cubicBezTo>
                  <a:pt x="725239" y="3002019"/>
                  <a:pt x="587263" y="2893247"/>
                  <a:pt x="450947" y="2782469"/>
                </a:cubicBezTo>
                <a:close/>
                <a:moveTo>
                  <a:pt x="149648" y="2321989"/>
                </a:moveTo>
                <a:cubicBezTo>
                  <a:pt x="137340" y="2339917"/>
                  <a:pt x="125033" y="2357834"/>
                  <a:pt x="112725" y="2375762"/>
                </a:cubicBezTo>
                <a:cubicBezTo>
                  <a:pt x="494179" y="2704254"/>
                  <a:pt x="889097" y="3018481"/>
                  <a:pt x="1298934" y="3310996"/>
                </a:cubicBezTo>
                <a:cubicBezTo>
                  <a:pt x="1311888" y="3295903"/>
                  <a:pt x="1325461" y="3280772"/>
                  <a:pt x="1340672" y="3269245"/>
                </a:cubicBezTo>
                <a:cubicBezTo>
                  <a:pt x="1343653" y="3266106"/>
                  <a:pt x="1346635" y="3262968"/>
                  <a:pt x="1349616" y="3259829"/>
                </a:cubicBezTo>
                <a:cubicBezTo>
                  <a:pt x="1308992" y="3228083"/>
                  <a:pt x="1268377" y="3196337"/>
                  <a:pt x="1227753" y="3164582"/>
                </a:cubicBezTo>
                <a:cubicBezTo>
                  <a:pt x="997229" y="2984424"/>
                  <a:pt x="766707" y="2804257"/>
                  <a:pt x="536184" y="2624090"/>
                </a:cubicBezTo>
                <a:cubicBezTo>
                  <a:pt x="407338" y="2523393"/>
                  <a:pt x="278494" y="2422686"/>
                  <a:pt x="149648" y="2321989"/>
                </a:cubicBezTo>
                <a:close/>
                <a:moveTo>
                  <a:pt x="1181004" y="1668827"/>
                </a:moveTo>
                <a:cubicBezTo>
                  <a:pt x="1114672" y="1741145"/>
                  <a:pt x="1048617" y="1813814"/>
                  <a:pt x="984389" y="1888006"/>
                </a:cubicBezTo>
                <a:cubicBezTo>
                  <a:pt x="1062123" y="1958412"/>
                  <a:pt x="1139695" y="2029142"/>
                  <a:pt x="1215266" y="2101850"/>
                </a:cubicBezTo>
                <a:cubicBezTo>
                  <a:pt x="1281150" y="2024881"/>
                  <a:pt x="1347044" y="1947922"/>
                  <a:pt x="1412929" y="1870963"/>
                </a:cubicBezTo>
                <a:cubicBezTo>
                  <a:pt x="1335624" y="1803581"/>
                  <a:pt x="1258309" y="1736199"/>
                  <a:pt x="1181004" y="1668827"/>
                </a:cubicBezTo>
                <a:close/>
                <a:moveTo>
                  <a:pt x="1223486" y="1409114"/>
                </a:moveTo>
                <a:cubicBezTo>
                  <a:pt x="1195368" y="1441535"/>
                  <a:pt x="1167241" y="1473957"/>
                  <a:pt x="1139123" y="1506378"/>
                </a:cubicBezTo>
                <a:cubicBezTo>
                  <a:pt x="1286884" y="1635160"/>
                  <a:pt x="1434646" y="1763932"/>
                  <a:pt x="1582398" y="1892714"/>
                </a:cubicBezTo>
                <a:cubicBezTo>
                  <a:pt x="1614154" y="1856450"/>
                  <a:pt x="1645910" y="1820177"/>
                  <a:pt x="1677667" y="1783913"/>
                </a:cubicBezTo>
                <a:cubicBezTo>
                  <a:pt x="1525095" y="1660581"/>
                  <a:pt x="1370314" y="1539246"/>
                  <a:pt x="1223486" y="1409114"/>
                </a:cubicBezTo>
                <a:close/>
                <a:moveTo>
                  <a:pt x="2586133" y="1071605"/>
                </a:moveTo>
                <a:cubicBezTo>
                  <a:pt x="2493312" y="1190506"/>
                  <a:pt x="2400500" y="1309406"/>
                  <a:pt x="2307679" y="1428316"/>
                </a:cubicBezTo>
                <a:cubicBezTo>
                  <a:pt x="2450001" y="1542099"/>
                  <a:pt x="2558615" y="1687458"/>
                  <a:pt x="2622451" y="1859142"/>
                </a:cubicBezTo>
                <a:cubicBezTo>
                  <a:pt x="2742552" y="2182147"/>
                  <a:pt x="2683011" y="2568910"/>
                  <a:pt x="2502694" y="2858905"/>
                </a:cubicBezTo>
                <a:cubicBezTo>
                  <a:pt x="2319918" y="3152827"/>
                  <a:pt x="1957730" y="3351939"/>
                  <a:pt x="1609858" y="3346831"/>
                </a:cubicBezTo>
                <a:lnTo>
                  <a:pt x="1609858" y="3617110"/>
                </a:lnTo>
                <a:cubicBezTo>
                  <a:pt x="1609858" y="3642874"/>
                  <a:pt x="1587970" y="3664663"/>
                  <a:pt x="1562233" y="3664663"/>
                </a:cubicBezTo>
                <a:lnTo>
                  <a:pt x="1197578" y="3664663"/>
                </a:lnTo>
                <a:cubicBezTo>
                  <a:pt x="1196711" y="3664663"/>
                  <a:pt x="1195892" y="3664577"/>
                  <a:pt x="1195044" y="3664539"/>
                </a:cubicBezTo>
                <a:cubicBezTo>
                  <a:pt x="862856" y="3665538"/>
                  <a:pt x="530672" y="3666527"/>
                  <a:pt x="198488" y="3667526"/>
                </a:cubicBezTo>
                <a:cubicBezTo>
                  <a:pt x="195039" y="3790611"/>
                  <a:pt x="191589" y="3913686"/>
                  <a:pt x="188140" y="4036771"/>
                </a:cubicBezTo>
                <a:cubicBezTo>
                  <a:pt x="246602" y="4037769"/>
                  <a:pt x="305063" y="4038758"/>
                  <a:pt x="363523" y="4039757"/>
                </a:cubicBezTo>
                <a:cubicBezTo>
                  <a:pt x="689868" y="4045311"/>
                  <a:pt x="1016212" y="4050865"/>
                  <a:pt x="1342558" y="4056429"/>
                </a:cubicBezTo>
                <a:cubicBezTo>
                  <a:pt x="1531486" y="4059644"/>
                  <a:pt x="1720424" y="4062858"/>
                  <a:pt x="1909362" y="4066073"/>
                </a:cubicBezTo>
                <a:lnTo>
                  <a:pt x="1909362" y="3841967"/>
                </a:lnTo>
                <a:cubicBezTo>
                  <a:pt x="1909362" y="3822128"/>
                  <a:pt x="1924040" y="3800245"/>
                  <a:pt x="1944319" y="3796117"/>
                </a:cubicBezTo>
                <a:cubicBezTo>
                  <a:pt x="2194179" y="3745236"/>
                  <a:pt x="2427646" y="3632223"/>
                  <a:pt x="2618851" y="3463107"/>
                </a:cubicBezTo>
                <a:cubicBezTo>
                  <a:pt x="2958065" y="3163079"/>
                  <a:pt x="3145012" y="2719414"/>
                  <a:pt x="3145593" y="2269092"/>
                </a:cubicBezTo>
                <a:cubicBezTo>
                  <a:pt x="3145936" y="2011776"/>
                  <a:pt x="3085376" y="1758064"/>
                  <a:pt x="2963523" y="1530896"/>
                </a:cubicBezTo>
                <a:cubicBezTo>
                  <a:pt x="2867387" y="1351680"/>
                  <a:pt x="2738437" y="1202898"/>
                  <a:pt x="2586133" y="1071605"/>
                </a:cubicBezTo>
                <a:close/>
                <a:moveTo>
                  <a:pt x="2652912" y="816273"/>
                </a:moveTo>
                <a:cubicBezTo>
                  <a:pt x="2627595" y="845129"/>
                  <a:pt x="2602277" y="873984"/>
                  <a:pt x="2576950" y="902839"/>
                </a:cubicBezTo>
                <a:cubicBezTo>
                  <a:pt x="2347808" y="1163962"/>
                  <a:pt x="2118674" y="1425082"/>
                  <a:pt x="1889531" y="1686193"/>
                </a:cubicBezTo>
                <a:cubicBezTo>
                  <a:pt x="1940585" y="1729095"/>
                  <a:pt x="1991639" y="1771997"/>
                  <a:pt x="2042693" y="1814899"/>
                </a:cubicBezTo>
                <a:cubicBezTo>
                  <a:pt x="2054314" y="1795868"/>
                  <a:pt x="2065944" y="1776847"/>
                  <a:pt x="2077564" y="1757817"/>
                </a:cubicBezTo>
                <a:cubicBezTo>
                  <a:pt x="2064686" y="1721325"/>
                  <a:pt x="2048837" y="1683568"/>
                  <a:pt x="2042312" y="1646401"/>
                </a:cubicBezTo>
                <a:cubicBezTo>
                  <a:pt x="2037121" y="1616814"/>
                  <a:pt x="2054790" y="1598735"/>
                  <a:pt x="2071392" y="1577469"/>
                </a:cubicBezTo>
                <a:cubicBezTo>
                  <a:pt x="2267902" y="1325736"/>
                  <a:pt x="2464403" y="1074012"/>
                  <a:pt x="2660913" y="822281"/>
                </a:cubicBezTo>
                <a:cubicBezTo>
                  <a:pt x="2658246" y="820278"/>
                  <a:pt x="2655579" y="818276"/>
                  <a:pt x="2652912" y="816273"/>
                </a:cubicBezTo>
                <a:close/>
                <a:moveTo>
                  <a:pt x="2113759" y="382655"/>
                </a:moveTo>
                <a:cubicBezTo>
                  <a:pt x="1911820" y="615488"/>
                  <a:pt x="1709871" y="848322"/>
                  <a:pt x="1507931" y="1081154"/>
                </a:cubicBezTo>
                <a:cubicBezTo>
                  <a:pt x="1433865" y="1166558"/>
                  <a:pt x="1359789" y="1251953"/>
                  <a:pt x="1285722" y="1337357"/>
                </a:cubicBezTo>
                <a:cubicBezTo>
                  <a:pt x="1432474" y="1467794"/>
                  <a:pt x="1587322" y="1589281"/>
                  <a:pt x="1740055" y="1712651"/>
                </a:cubicBezTo>
                <a:cubicBezTo>
                  <a:pt x="1756105" y="1694325"/>
                  <a:pt x="1772155" y="1675988"/>
                  <a:pt x="1788204" y="1657652"/>
                </a:cubicBezTo>
                <a:cubicBezTo>
                  <a:pt x="1788214" y="1657652"/>
                  <a:pt x="1788214" y="1657652"/>
                  <a:pt x="1788214" y="1657652"/>
                </a:cubicBezTo>
                <a:cubicBezTo>
                  <a:pt x="1975085" y="1444217"/>
                  <a:pt x="2161946" y="1230792"/>
                  <a:pt x="2348817" y="1017367"/>
                </a:cubicBezTo>
                <a:cubicBezTo>
                  <a:pt x="2425179" y="930139"/>
                  <a:pt x="2501551" y="842914"/>
                  <a:pt x="2577922" y="755690"/>
                </a:cubicBezTo>
                <a:cubicBezTo>
                  <a:pt x="2419597" y="635858"/>
                  <a:pt x="2264711" y="511645"/>
                  <a:pt x="2113759" y="382655"/>
                </a:cubicBezTo>
                <a:close/>
                <a:moveTo>
                  <a:pt x="2266807" y="206197"/>
                </a:moveTo>
                <a:cubicBezTo>
                  <a:pt x="2236498" y="241136"/>
                  <a:pt x="2206199" y="276076"/>
                  <a:pt x="2175891" y="311014"/>
                </a:cubicBezTo>
                <a:cubicBezTo>
                  <a:pt x="2326862" y="440206"/>
                  <a:pt x="2481662" y="564774"/>
                  <a:pt x="2640282" y="684461"/>
                </a:cubicBezTo>
                <a:cubicBezTo>
                  <a:pt x="2667581" y="653285"/>
                  <a:pt x="2694880" y="622109"/>
                  <a:pt x="2722178" y="590932"/>
                </a:cubicBezTo>
                <a:cubicBezTo>
                  <a:pt x="2697051" y="569706"/>
                  <a:pt x="2671924" y="548480"/>
                  <a:pt x="2646807" y="527255"/>
                </a:cubicBezTo>
                <a:cubicBezTo>
                  <a:pt x="2646807" y="527252"/>
                  <a:pt x="2646797" y="527250"/>
                  <a:pt x="2646797" y="527247"/>
                </a:cubicBezTo>
                <a:cubicBezTo>
                  <a:pt x="2646797" y="527245"/>
                  <a:pt x="2646797" y="527243"/>
                  <a:pt x="2646788" y="527242"/>
                </a:cubicBezTo>
                <a:cubicBezTo>
                  <a:pt x="2520134" y="420227"/>
                  <a:pt x="2393470" y="313212"/>
                  <a:pt x="2266807" y="206197"/>
                </a:cubicBezTo>
                <a:close/>
                <a:moveTo>
                  <a:pt x="2528697" y="111100"/>
                </a:moveTo>
                <a:cubicBezTo>
                  <a:pt x="2494988" y="146007"/>
                  <a:pt x="2462069" y="181706"/>
                  <a:pt x="2430018" y="218142"/>
                </a:cubicBezTo>
                <a:cubicBezTo>
                  <a:pt x="2513962" y="284697"/>
                  <a:pt x="2598410" y="351940"/>
                  <a:pt x="2677001" y="424720"/>
                </a:cubicBezTo>
                <a:cubicBezTo>
                  <a:pt x="2709882" y="386311"/>
                  <a:pt x="2742762" y="347901"/>
                  <a:pt x="2775642" y="309491"/>
                </a:cubicBezTo>
                <a:cubicBezTo>
                  <a:pt x="2693327" y="243360"/>
                  <a:pt x="2611012" y="177230"/>
                  <a:pt x="2528697" y="111100"/>
                </a:cubicBezTo>
                <a:close/>
                <a:moveTo>
                  <a:pt x="2524493" y="37"/>
                </a:moveTo>
                <a:cubicBezTo>
                  <a:pt x="2536367" y="508"/>
                  <a:pt x="2548276" y="5465"/>
                  <a:pt x="2558272" y="13495"/>
                </a:cubicBezTo>
                <a:cubicBezTo>
                  <a:pt x="2664552" y="98879"/>
                  <a:pt x="2770832" y="184263"/>
                  <a:pt x="2877112" y="269647"/>
                </a:cubicBezTo>
                <a:cubicBezTo>
                  <a:pt x="2898381" y="286739"/>
                  <a:pt x="2892418" y="319007"/>
                  <a:pt x="2877112" y="336896"/>
                </a:cubicBezTo>
                <a:cubicBezTo>
                  <a:pt x="2833925" y="387338"/>
                  <a:pt x="2790739" y="437781"/>
                  <a:pt x="2747553" y="488224"/>
                </a:cubicBezTo>
                <a:cubicBezTo>
                  <a:pt x="2772832" y="509575"/>
                  <a:pt x="2798102" y="530926"/>
                  <a:pt x="2823372" y="552277"/>
                </a:cubicBezTo>
                <a:cubicBezTo>
                  <a:pt x="2844060" y="569760"/>
                  <a:pt x="2839212" y="601429"/>
                  <a:pt x="2823372" y="619526"/>
                </a:cubicBezTo>
                <a:lnTo>
                  <a:pt x="2714273" y="744128"/>
                </a:lnTo>
                <a:cubicBezTo>
                  <a:pt x="2726788" y="753528"/>
                  <a:pt x="2739304" y="762926"/>
                  <a:pt x="2751820" y="772324"/>
                </a:cubicBezTo>
                <a:cubicBezTo>
                  <a:pt x="2778490" y="792350"/>
                  <a:pt x="2781871" y="820862"/>
                  <a:pt x="2761459" y="847009"/>
                </a:cubicBezTo>
                <a:cubicBezTo>
                  <a:pt x="2735142" y="880722"/>
                  <a:pt x="2708824" y="914435"/>
                  <a:pt x="2682506" y="948148"/>
                </a:cubicBezTo>
                <a:cubicBezTo>
                  <a:pt x="2669857" y="964346"/>
                  <a:pt x="2657218" y="980552"/>
                  <a:pt x="2644568" y="996758"/>
                </a:cubicBezTo>
                <a:cubicBezTo>
                  <a:pt x="2839450" y="1163220"/>
                  <a:pt x="2998003" y="1361086"/>
                  <a:pt x="3101673" y="1597945"/>
                </a:cubicBezTo>
                <a:cubicBezTo>
                  <a:pt x="3304661" y="2061696"/>
                  <a:pt x="3281686" y="2607152"/>
                  <a:pt x="3051619" y="3057037"/>
                </a:cubicBezTo>
                <a:cubicBezTo>
                  <a:pt x="2840603" y="3469669"/>
                  <a:pt x="2457107" y="3776782"/>
                  <a:pt x="2004612" y="3880161"/>
                </a:cubicBezTo>
                <a:lnTo>
                  <a:pt x="2004612" y="4114434"/>
                </a:lnTo>
                <a:cubicBezTo>
                  <a:pt x="2004612" y="4139846"/>
                  <a:pt x="1982724" y="4162423"/>
                  <a:pt x="1956987" y="4161986"/>
                </a:cubicBezTo>
                <a:cubicBezTo>
                  <a:pt x="1882206" y="4160721"/>
                  <a:pt x="1807435" y="4159447"/>
                  <a:pt x="1732664" y="4158172"/>
                </a:cubicBezTo>
                <a:cubicBezTo>
                  <a:pt x="1406318" y="4152618"/>
                  <a:pt x="1079973" y="4147064"/>
                  <a:pt x="753634" y="4141501"/>
                </a:cubicBezTo>
                <a:cubicBezTo>
                  <a:pt x="548825" y="4138020"/>
                  <a:pt x="344016" y="4134529"/>
                  <a:pt x="139207" y="4131048"/>
                </a:cubicBezTo>
                <a:cubicBezTo>
                  <a:pt x="114000" y="4130611"/>
                  <a:pt x="90852" y="4109507"/>
                  <a:pt x="91582" y="4083496"/>
                </a:cubicBezTo>
                <a:cubicBezTo>
                  <a:pt x="95910" y="3929026"/>
                  <a:pt x="100239" y="3774576"/>
                  <a:pt x="104568" y="3620116"/>
                </a:cubicBezTo>
                <a:cubicBezTo>
                  <a:pt x="105292" y="3594295"/>
                  <a:pt x="125915" y="3572639"/>
                  <a:pt x="152193" y="3572563"/>
                </a:cubicBezTo>
                <a:cubicBezTo>
                  <a:pt x="210715" y="3572383"/>
                  <a:pt x="269235" y="3572211"/>
                  <a:pt x="327756" y="3572031"/>
                </a:cubicBezTo>
                <a:cubicBezTo>
                  <a:pt x="601823" y="3571213"/>
                  <a:pt x="875890" y="3570385"/>
                  <a:pt x="1149953" y="3569568"/>
                </a:cubicBezTo>
                <a:lnTo>
                  <a:pt x="1149953" y="3518610"/>
                </a:lnTo>
                <a:lnTo>
                  <a:pt x="933418" y="3518610"/>
                </a:lnTo>
                <a:lnTo>
                  <a:pt x="933418" y="3529718"/>
                </a:lnTo>
                <a:cubicBezTo>
                  <a:pt x="933418" y="3545183"/>
                  <a:pt x="920290" y="3558250"/>
                  <a:pt x="904843" y="3558250"/>
                </a:cubicBezTo>
                <a:lnTo>
                  <a:pt x="314008" y="3558250"/>
                </a:lnTo>
                <a:cubicBezTo>
                  <a:pt x="305539" y="3558250"/>
                  <a:pt x="299115" y="3555149"/>
                  <a:pt x="294545" y="3550508"/>
                </a:cubicBezTo>
                <a:cubicBezTo>
                  <a:pt x="294351" y="3550347"/>
                  <a:pt x="294180" y="3550156"/>
                  <a:pt x="293991" y="3549985"/>
                </a:cubicBezTo>
                <a:cubicBezTo>
                  <a:pt x="293687" y="3549662"/>
                  <a:pt x="293358" y="3549358"/>
                  <a:pt x="293072" y="3549015"/>
                </a:cubicBezTo>
                <a:cubicBezTo>
                  <a:pt x="288487" y="3544460"/>
                  <a:pt x="285433" y="3538088"/>
                  <a:pt x="285433" y="3529718"/>
                </a:cubicBezTo>
                <a:lnTo>
                  <a:pt x="285433" y="3395792"/>
                </a:lnTo>
                <a:cubicBezTo>
                  <a:pt x="285433" y="3380337"/>
                  <a:pt x="298560" y="3367260"/>
                  <a:pt x="314008" y="3367260"/>
                </a:cubicBezTo>
                <a:lnTo>
                  <a:pt x="904843" y="3367260"/>
                </a:lnTo>
                <a:cubicBezTo>
                  <a:pt x="920326" y="3367260"/>
                  <a:pt x="933418" y="3380365"/>
                  <a:pt x="933418" y="3395792"/>
                </a:cubicBezTo>
                <a:lnTo>
                  <a:pt x="933418" y="3406900"/>
                </a:lnTo>
                <a:lnTo>
                  <a:pt x="1149953" y="3406900"/>
                </a:lnTo>
                <a:lnTo>
                  <a:pt x="1149953" y="3320468"/>
                </a:lnTo>
                <a:cubicBezTo>
                  <a:pt x="1069467" y="3262007"/>
                  <a:pt x="989533" y="3202738"/>
                  <a:pt x="910158" y="3142717"/>
                </a:cubicBezTo>
                <a:cubicBezTo>
                  <a:pt x="893207" y="3164277"/>
                  <a:pt x="876256" y="3185828"/>
                  <a:pt x="859305" y="3207389"/>
                </a:cubicBezTo>
                <a:cubicBezTo>
                  <a:pt x="848858" y="3220675"/>
                  <a:pt x="829924" y="3215929"/>
                  <a:pt x="818894" y="3207389"/>
                </a:cubicBezTo>
                <a:cubicBezTo>
                  <a:pt x="741584" y="3147548"/>
                  <a:pt x="666040" y="3085274"/>
                  <a:pt x="589737" y="3024169"/>
                </a:cubicBezTo>
                <a:cubicBezTo>
                  <a:pt x="536830" y="2981790"/>
                  <a:pt x="483930" y="2939411"/>
                  <a:pt x="431130" y="2896899"/>
                </a:cubicBezTo>
                <a:cubicBezTo>
                  <a:pt x="409362" y="2879371"/>
                  <a:pt x="379138" y="2861995"/>
                  <a:pt x="361392" y="2840140"/>
                </a:cubicBezTo>
                <a:cubicBezTo>
                  <a:pt x="356981" y="2834710"/>
                  <a:pt x="354935" y="2828832"/>
                  <a:pt x="354614" y="2823069"/>
                </a:cubicBezTo>
                <a:cubicBezTo>
                  <a:pt x="353405" y="2815423"/>
                  <a:pt x="355105" y="2807168"/>
                  <a:pt x="361392" y="2799787"/>
                </a:cubicBezTo>
                <a:cubicBezTo>
                  <a:pt x="376522" y="2782041"/>
                  <a:pt x="391652" y="2764285"/>
                  <a:pt x="406783" y="2746529"/>
                </a:cubicBezTo>
                <a:cubicBezTo>
                  <a:pt x="274898" y="2638651"/>
                  <a:pt x="144580" y="2528919"/>
                  <a:pt x="15815" y="2417579"/>
                </a:cubicBezTo>
                <a:cubicBezTo>
                  <a:pt x="6676" y="2409676"/>
                  <a:pt x="2008" y="2400736"/>
                  <a:pt x="674" y="2391777"/>
                </a:cubicBezTo>
                <a:cubicBezTo>
                  <a:pt x="-1227" y="2381972"/>
                  <a:pt x="758" y="2371035"/>
                  <a:pt x="8368" y="2359955"/>
                </a:cubicBezTo>
                <a:cubicBezTo>
                  <a:pt x="38188" y="2316530"/>
                  <a:pt x="68008" y="2273105"/>
                  <a:pt x="97828" y="2229690"/>
                </a:cubicBezTo>
                <a:cubicBezTo>
                  <a:pt x="116724" y="2202166"/>
                  <a:pt x="147402" y="2200350"/>
                  <a:pt x="172626" y="2220065"/>
                </a:cubicBezTo>
                <a:cubicBezTo>
                  <a:pt x="225468" y="2261360"/>
                  <a:pt x="278310" y="2302654"/>
                  <a:pt x="331151" y="2343959"/>
                </a:cubicBezTo>
                <a:cubicBezTo>
                  <a:pt x="561673" y="2524125"/>
                  <a:pt x="792196" y="2704283"/>
                  <a:pt x="1022718" y="2884450"/>
                </a:cubicBezTo>
                <a:cubicBezTo>
                  <a:pt x="1166355" y="2996712"/>
                  <a:pt x="1309992" y="3108974"/>
                  <a:pt x="1453629" y="3221236"/>
                </a:cubicBezTo>
                <a:cubicBezTo>
                  <a:pt x="1462335" y="3228036"/>
                  <a:pt x="1466516" y="3238003"/>
                  <a:pt x="1467307" y="3248521"/>
                </a:cubicBezTo>
                <a:cubicBezTo>
                  <a:pt x="1498968" y="3248702"/>
                  <a:pt x="1530639" y="3249206"/>
                  <a:pt x="1562233" y="3249206"/>
                </a:cubicBezTo>
                <a:cubicBezTo>
                  <a:pt x="1565662" y="3249206"/>
                  <a:pt x="1569015" y="3249644"/>
                  <a:pt x="1572263" y="3250376"/>
                </a:cubicBezTo>
                <a:cubicBezTo>
                  <a:pt x="1759848" y="3261132"/>
                  <a:pt x="1941890" y="3208073"/>
                  <a:pt x="2102167" y="3111408"/>
                </a:cubicBezTo>
                <a:cubicBezTo>
                  <a:pt x="2247462" y="3023779"/>
                  <a:pt x="2371220" y="2907284"/>
                  <a:pt x="2451535" y="2756933"/>
                </a:cubicBezTo>
                <a:cubicBezTo>
                  <a:pt x="2527268" y="2615160"/>
                  <a:pt x="2576484" y="2450371"/>
                  <a:pt x="2587476" y="2289863"/>
                </a:cubicBezTo>
                <a:cubicBezTo>
                  <a:pt x="2608154" y="1988161"/>
                  <a:pt x="2489444" y="1690863"/>
                  <a:pt x="2249681" y="1502602"/>
                </a:cubicBezTo>
                <a:cubicBezTo>
                  <a:pt x="2213400" y="1549080"/>
                  <a:pt x="2177129" y="1595548"/>
                  <a:pt x="2140848" y="1642026"/>
                </a:cubicBezTo>
                <a:cubicBezTo>
                  <a:pt x="2146440" y="1659545"/>
                  <a:pt x="2152040" y="1677063"/>
                  <a:pt x="2157641" y="1694581"/>
                </a:cubicBezTo>
                <a:cubicBezTo>
                  <a:pt x="2165156" y="1718082"/>
                  <a:pt x="2182368" y="1750969"/>
                  <a:pt x="2175691" y="1776324"/>
                </a:cubicBezTo>
                <a:cubicBezTo>
                  <a:pt x="2169328" y="1800500"/>
                  <a:pt x="2148487" y="1824352"/>
                  <a:pt x="2135733" y="1845228"/>
                </a:cubicBezTo>
                <a:cubicBezTo>
                  <a:pt x="2122379" y="1867083"/>
                  <a:pt x="2109025" y="1888938"/>
                  <a:pt x="2095671" y="1910793"/>
                </a:cubicBezTo>
                <a:cubicBezTo>
                  <a:pt x="2078650" y="1938659"/>
                  <a:pt x="2044398" y="1940181"/>
                  <a:pt x="2020881" y="1920418"/>
                </a:cubicBezTo>
                <a:cubicBezTo>
                  <a:pt x="1956254" y="1866113"/>
                  <a:pt x="1891636" y="1811817"/>
                  <a:pt x="1827009" y="1757512"/>
                </a:cubicBezTo>
                <a:cubicBezTo>
                  <a:pt x="1758210" y="1836098"/>
                  <a:pt x="1689401" y="1914673"/>
                  <a:pt x="1620602" y="1993259"/>
                </a:cubicBezTo>
                <a:cubicBezTo>
                  <a:pt x="1602753" y="2013649"/>
                  <a:pt x="1571625" y="2009274"/>
                  <a:pt x="1553251" y="1993259"/>
                </a:cubicBezTo>
                <a:cubicBezTo>
                  <a:pt x="1530324" y="1973277"/>
                  <a:pt x="1507398" y="1953295"/>
                  <a:pt x="1484471" y="1933314"/>
                </a:cubicBezTo>
                <a:cubicBezTo>
                  <a:pt x="1407042" y="2023759"/>
                  <a:pt x="1329614" y="2114194"/>
                  <a:pt x="1252194" y="2204639"/>
                </a:cubicBezTo>
                <a:cubicBezTo>
                  <a:pt x="1235316" y="2224354"/>
                  <a:pt x="1202121" y="2221606"/>
                  <a:pt x="1184843" y="2204639"/>
                </a:cubicBezTo>
                <a:cubicBezTo>
                  <a:pt x="1087374" y="2108944"/>
                  <a:pt x="985647" y="2017415"/>
                  <a:pt x="884436" y="1925706"/>
                </a:cubicBezTo>
                <a:cubicBezTo>
                  <a:pt x="865242" y="1908311"/>
                  <a:pt x="866201" y="1886351"/>
                  <a:pt x="877081" y="1869822"/>
                </a:cubicBezTo>
                <a:cubicBezTo>
                  <a:pt x="878933" y="1865951"/>
                  <a:pt x="881317" y="1862128"/>
                  <a:pt x="884436" y="1858457"/>
                </a:cubicBezTo>
                <a:cubicBezTo>
                  <a:pt x="957300" y="1772653"/>
                  <a:pt x="1033196" y="1689322"/>
                  <a:pt x="1109291" y="1606324"/>
                </a:cubicBezTo>
                <a:cubicBezTo>
                  <a:pt x="1085716" y="1585781"/>
                  <a:pt x="1062133" y="1565229"/>
                  <a:pt x="1038558" y="1544677"/>
                </a:cubicBezTo>
                <a:cubicBezTo>
                  <a:pt x="1018060" y="1526816"/>
                  <a:pt x="1022604" y="1495821"/>
                  <a:pt x="1038558" y="1477428"/>
                </a:cubicBezTo>
                <a:cubicBezTo>
                  <a:pt x="1087479" y="1421021"/>
                  <a:pt x="1136408" y="1364605"/>
                  <a:pt x="1185329" y="1308198"/>
                </a:cubicBezTo>
                <a:lnTo>
                  <a:pt x="1825914" y="569627"/>
                </a:lnTo>
                <a:cubicBezTo>
                  <a:pt x="1959921" y="415120"/>
                  <a:pt x="2093928" y="260614"/>
                  <a:pt x="2227935" y="106108"/>
                </a:cubicBezTo>
                <a:cubicBezTo>
                  <a:pt x="2245423" y="85944"/>
                  <a:pt x="2267988" y="87336"/>
                  <a:pt x="2284628" y="99122"/>
                </a:cubicBezTo>
                <a:cubicBezTo>
                  <a:pt x="2288257" y="100924"/>
                  <a:pt x="2291839" y="103190"/>
                  <a:pt x="2295287" y="106108"/>
                </a:cubicBezTo>
                <a:cubicBezTo>
                  <a:pt x="2315718" y="123370"/>
                  <a:pt x="2336149" y="140633"/>
                  <a:pt x="2356590" y="157895"/>
                </a:cubicBezTo>
                <a:cubicBezTo>
                  <a:pt x="2399871" y="108415"/>
                  <a:pt x="2444572" y="60102"/>
                  <a:pt x="2490921" y="13495"/>
                </a:cubicBezTo>
                <a:cubicBezTo>
                  <a:pt x="2500780" y="3581"/>
                  <a:pt x="2512619" y="-434"/>
                  <a:pt x="2524493" y="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5" name="Google Shape;175;p7"/>
          <p:cNvSpPr/>
          <p:nvPr/>
        </p:nvSpPr>
        <p:spPr>
          <a:xfrm flipH="1" rot="1800000">
            <a:off x="500338" y="-2559035"/>
            <a:ext cx="4850315" cy="5401887"/>
          </a:xfrm>
          <a:custGeom>
            <a:rect b="b" l="l" r="r" t="t"/>
            <a:pathLst>
              <a:path extrusionOk="0" h="5401887" w="4850315">
                <a:moveTo>
                  <a:pt x="2876383" y="4119549"/>
                </a:moveTo>
                <a:cubicBezTo>
                  <a:pt x="2698697" y="4093841"/>
                  <a:pt x="2543245" y="4080982"/>
                  <a:pt x="2421451" y="4080982"/>
                </a:cubicBezTo>
                <a:cubicBezTo>
                  <a:pt x="2305009" y="4080982"/>
                  <a:pt x="2219362" y="4092743"/>
                  <a:pt x="2174381" y="4116333"/>
                </a:cubicBezTo>
                <a:cubicBezTo>
                  <a:pt x="2095503" y="4157702"/>
                  <a:pt x="2037374" y="4227398"/>
                  <a:pt x="2010757" y="4312572"/>
                </a:cubicBezTo>
                <a:cubicBezTo>
                  <a:pt x="1992987" y="4369557"/>
                  <a:pt x="1991069" y="4428864"/>
                  <a:pt x="2003885" y="4485597"/>
                </a:cubicBezTo>
                <a:cubicBezTo>
                  <a:pt x="2167420" y="4365999"/>
                  <a:pt x="2353711" y="4274555"/>
                  <a:pt x="2559179" y="4213532"/>
                </a:cubicBezTo>
                <a:cubicBezTo>
                  <a:pt x="2596191" y="4202607"/>
                  <a:pt x="2635580" y="4223771"/>
                  <a:pt x="2646617" y="4261147"/>
                </a:cubicBezTo>
                <a:cubicBezTo>
                  <a:pt x="2657665" y="4298477"/>
                  <a:pt x="2636414" y="4337729"/>
                  <a:pt x="2599126" y="4348792"/>
                </a:cubicBezTo>
                <a:cubicBezTo>
                  <a:pt x="2523361" y="4371296"/>
                  <a:pt x="2450692" y="4398536"/>
                  <a:pt x="2380875" y="4429745"/>
                </a:cubicBezTo>
                <a:lnTo>
                  <a:pt x="2469821" y="4457648"/>
                </a:lnTo>
                <a:cubicBezTo>
                  <a:pt x="2506870" y="4469272"/>
                  <a:pt x="2527528" y="4508845"/>
                  <a:pt x="2515944" y="4546037"/>
                </a:cubicBezTo>
                <a:cubicBezTo>
                  <a:pt x="2506504" y="4576195"/>
                  <a:pt x="2478747" y="4595484"/>
                  <a:pt x="2448798" y="4595484"/>
                </a:cubicBezTo>
                <a:cubicBezTo>
                  <a:pt x="2441835" y="4595484"/>
                  <a:pt x="2434770" y="4594476"/>
                  <a:pt x="2427763" y="4592268"/>
                </a:cubicBezTo>
                <a:lnTo>
                  <a:pt x="2218484" y="4526612"/>
                </a:lnTo>
                <a:cubicBezTo>
                  <a:pt x="2213849" y="4525159"/>
                  <a:pt x="2209467" y="4523271"/>
                  <a:pt x="2205370" y="4520994"/>
                </a:cubicBezTo>
                <a:cubicBezTo>
                  <a:pt x="2156622" y="4550281"/>
                  <a:pt x="2109838" y="4582064"/>
                  <a:pt x="2064949" y="4616122"/>
                </a:cubicBezTo>
                <a:cubicBezTo>
                  <a:pt x="2106368" y="4670258"/>
                  <a:pt x="2163060" y="4710483"/>
                  <a:pt x="2229337" y="4731293"/>
                </a:cubicBezTo>
                <a:cubicBezTo>
                  <a:pt x="2314266" y="4757972"/>
                  <a:pt x="2404501" y="4749884"/>
                  <a:pt x="2483460" y="4708469"/>
                </a:cubicBezTo>
                <a:cubicBezTo>
                  <a:pt x="2575397" y="4660271"/>
                  <a:pt x="2724036" y="4443462"/>
                  <a:pt x="2881097" y="4128506"/>
                </a:cubicBezTo>
                <a:cubicBezTo>
                  <a:pt x="2881462" y="4127773"/>
                  <a:pt x="2882512" y="4125703"/>
                  <a:pt x="2881006" y="4122855"/>
                </a:cubicBezTo>
                <a:cubicBezTo>
                  <a:pt x="2879533" y="4120018"/>
                  <a:pt x="2877251" y="4119685"/>
                  <a:pt x="2876383" y="4119549"/>
                </a:cubicBezTo>
                <a:close/>
                <a:moveTo>
                  <a:pt x="2960381" y="4005593"/>
                </a:moveTo>
                <a:cubicBezTo>
                  <a:pt x="2979133" y="4018904"/>
                  <a:pt x="2994786" y="4036594"/>
                  <a:pt x="3005687" y="4057484"/>
                </a:cubicBezTo>
                <a:cubicBezTo>
                  <a:pt x="3027532" y="4099264"/>
                  <a:pt x="3027989" y="4149397"/>
                  <a:pt x="3006965" y="4191544"/>
                </a:cubicBezTo>
                <a:cubicBezTo>
                  <a:pt x="2883254" y="4439653"/>
                  <a:pt x="2703331" y="4752366"/>
                  <a:pt x="2548689" y="4833445"/>
                </a:cubicBezTo>
                <a:cubicBezTo>
                  <a:pt x="2479888" y="4869539"/>
                  <a:pt x="2405003" y="4887810"/>
                  <a:pt x="2329514" y="4887811"/>
                </a:cubicBezTo>
                <a:cubicBezTo>
                  <a:pt x="2281886" y="4887810"/>
                  <a:pt x="2234017" y="4880557"/>
                  <a:pt x="2187291" y="4865913"/>
                </a:cubicBezTo>
                <a:cubicBezTo>
                  <a:pt x="2099293" y="4838285"/>
                  <a:pt x="2023163" y="4786619"/>
                  <a:pt x="1965479" y="4717256"/>
                </a:cubicBezTo>
                <a:cubicBezTo>
                  <a:pt x="1954089" y="4744701"/>
                  <a:pt x="1948656" y="4781413"/>
                  <a:pt x="1964498" y="4828948"/>
                </a:cubicBezTo>
                <a:cubicBezTo>
                  <a:pt x="1976825" y="4865913"/>
                  <a:pt x="1956896" y="4905851"/>
                  <a:pt x="1920066" y="4918207"/>
                </a:cubicBezTo>
                <a:cubicBezTo>
                  <a:pt x="1912647" y="4920679"/>
                  <a:pt x="1905136" y="4921834"/>
                  <a:pt x="1897762" y="4921834"/>
                </a:cubicBezTo>
                <a:cubicBezTo>
                  <a:pt x="1868316" y="4921834"/>
                  <a:pt x="1840878" y="4903185"/>
                  <a:pt x="1831028" y="4873669"/>
                </a:cubicBezTo>
                <a:cubicBezTo>
                  <a:pt x="1786972" y="4741566"/>
                  <a:pt x="1834566" y="4640192"/>
                  <a:pt x="1886373" y="4582041"/>
                </a:cubicBezTo>
                <a:cubicBezTo>
                  <a:pt x="1848182" y="4482475"/>
                  <a:pt x="1844233" y="4373744"/>
                  <a:pt x="1876511" y="4270425"/>
                </a:cubicBezTo>
                <a:cubicBezTo>
                  <a:pt x="1914347" y="4149305"/>
                  <a:pt x="1996980" y="4050185"/>
                  <a:pt x="2109153" y="3991369"/>
                </a:cubicBezTo>
                <a:cubicBezTo>
                  <a:pt x="2263921" y="3910188"/>
                  <a:pt x="2622762" y="3940311"/>
                  <a:pt x="2896482" y="3979975"/>
                </a:cubicBezTo>
                <a:cubicBezTo>
                  <a:pt x="2919777" y="3983350"/>
                  <a:pt x="2941628" y="3992282"/>
                  <a:pt x="2960381" y="4005593"/>
                </a:cubicBezTo>
                <a:close/>
                <a:moveTo>
                  <a:pt x="3883696" y="3851499"/>
                </a:moveTo>
                <a:cubicBezTo>
                  <a:pt x="3787503" y="3884608"/>
                  <a:pt x="3668826" y="3909594"/>
                  <a:pt x="3499506" y="3909594"/>
                </a:cubicBezTo>
                <a:cubicBezTo>
                  <a:pt x="3218356" y="3909594"/>
                  <a:pt x="3076178" y="3841832"/>
                  <a:pt x="2938713" y="3776312"/>
                </a:cubicBezTo>
                <a:cubicBezTo>
                  <a:pt x="2809683" y="3714786"/>
                  <a:pt x="2687798" y="3656668"/>
                  <a:pt x="2438401" y="3656668"/>
                </a:cubicBezTo>
                <a:cubicBezTo>
                  <a:pt x="2189037" y="3656668"/>
                  <a:pt x="2067198" y="3714786"/>
                  <a:pt x="1938167" y="3776266"/>
                </a:cubicBezTo>
                <a:cubicBezTo>
                  <a:pt x="1800703" y="3841832"/>
                  <a:pt x="1658570" y="3909594"/>
                  <a:pt x="1377420" y="3909594"/>
                </a:cubicBezTo>
                <a:cubicBezTo>
                  <a:pt x="1210109" y="3909594"/>
                  <a:pt x="1093092" y="3885397"/>
                  <a:pt x="998385" y="3853272"/>
                </a:cubicBezTo>
                <a:cubicBezTo>
                  <a:pt x="999012" y="3876325"/>
                  <a:pt x="999725" y="3899388"/>
                  <a:pt x="1001414" y="3922590"/>
                </a:cubicBezTo>
                <a:cubicBezTo>
                  <a:pt x="1053403" y="4634735"/>
                  <a:pt x="1628620" y="5208555"/>
                  <a:pt x="2339457" y="5257314"/>
                </a:cubicBezTo>
                <a:cubicBezTo>
                  <a:pt x="2744877" y="5284862"/>
                  <a:pt x="3130826" y="5148001"/>
                  <a:pt x="3426220" y="4871461"/>
                </a:cubicBezTo>
                <a:cubicBezTo>
                  <a:pt x="3708386" y="4607301"/>
                  <a:pt x="3873516" y="4237340"/>
                  <a:pt x="3883696" y="3851499"/>
                </a:cubicBezTo>
                <a:close/>
                <a:moveTo>
                  <a:pt x="607060" y="1909136"/>
                </a:moveTo>
                <a:cubicBezTo>
                  <a:pt x="591223" y="1902708"/>
                  <a:pt x="574379" y="1899493"/>
                  <a:pt x="557522" y="1899493"/>
                </a:cubicBezTo>
                <a:cubicBezTo>
                  <a:pt x="523856" y="1899493"/>
                  <a:pt x="490189" y="1912352"/>
                  <a:pt x="464538" y="1938059"/>
                </a:cubicBezTo>
                <a:lnTo>
                  <a:pt x="179083" y="2224184"/>
                </a:lnTo>
                <a:cubicBezTo>
                  <a:pt x="127829" y="2275609"/>
                  <a:pt x="127829" y="2359217"/>
                  <a:pt x="179084" y="2410642"/>
                </a:cubicBezTo>
                <a:cubicBezTo>
                  <a:pt x="230308" y="2461987"/>
                  <a:pt x="313480" y="2462032"/>
                  <a:pt x="364803" y="2410847"/>
                </a:cubicBezTo>
                <a:lnTo>
                  <a:pt x="650755" y="2124219"/>
                </a:lnTo>
                <a:cubicBezTo>
                  <a:pt x="701777" y="2072816"/>
                  <a:pt x="701729" y="1989358"/>
                  <a:pt x="650551" y="1938059"/>
                </a:cubicBezTo>
                <a:cubicBezTo>
                  <a:pt x="637725" y="1925205"/>
                  <a:pt x="622896" y="1915564"/>
                  <a:pt x="607060" y="1909136"/>
                </a:cubicBezTo>
                <a:close/>
                <a:moveTo>
                  <a:pt x="2826521" y="2770192"/>
                </a:moveTo>
                <a:cubicBezTo>
                  <a:pt x="2801101" y="2759395"/>
                  <a:pt x="2773165" y="2753420"/>
                  <a:pt x="2743861" y="2753420"/>
                </a:cubicBezTo>
                <a:cubicBezTo>
                  <a:pt x="2626654" y="2753420"/>
                  <a:pt x="2531282" y="2849016"/>
                  <a:pt x="2531283" y="2966499"/>
                </a:cubicBezTo>
                <a:cubicBezTo>
                  <a:pt x="2531283" y="3083992"/>
                  <a:pt x="2626653" y="3179543"/>
                  <a:pt x="2743860" y="3179543"/>
                </a:cubicBezTo>
                <a:cubicBezTo>
                  <a:pt x="2861077" y="3179543"/>
                  <a:pt x="2956403" y="3083992"/>
                  <a:pt x="2956403" y="2966499"/>
                </a:cubicBezTo>
                <a:cubicBezTo>
                  <a:pt x="2956403" y="2878387"/>
                  <a:pt x="2902782" y="2802586"/>
                  <a:pt x="2826521" y="2770192"/>
                </a:cubicBezTo>
                <a:close/>
                <a:moveTo>
                  <a:pt x="2941218" y="2672940"/>
                </a:moveTo>
                <a:cubicBezTo>
                  <a:pt x="3035200" y="2736641"/>
                  <a:pt x="3097109" y="2844458"/>
                  <a:pt x="3097109" y="2966499"/>
                </a:cubicBezTo>
                <a:cubicBezTo>
                  <a:pt x="3097110" y="3161719"/>
                  <a:pt x="2938621" y="3320581"/>
                  <a:pt x="2743860" y="3320581"/>
                </a:cubicBezTo>
                <a:cubicBezTo>
                  <a:pt x="2549053" y="3320581"/>
                  <a:pt x="2390576" y="3161719"/>
                  <a:pt x="2390577" y="2966500"/>
                </a:cubicBezTo>
                <a:cubicBezTo>
                  <a:pt x="2390577" y="2771233"/>
                  <a:pt x="2549053" y="2612382"/>
                  <a:pt x="2743861" y="2612382"/>
                </a:cubicBezTo>
                <a:cubicBezTo>
                  <a:pt x="2816896" y="2612382"/>
                  <a:pt x="2884830" y="2634720"/>
                  <a:pt x="2941218" y="2672940"/>
                </a:cubicBezTo>
                <a:close/>
                <a:moveTo>
                  <a:pt x="2360444" y="1187013"/>
                </a:moveTo>
                <a:cubicBezTo>
                  <a:pt x="2338679" y="1177772"/>
                  <a:pt x="2314761" y="1172659"/>
                  <a:pt x="2289670" y="1172659"/>
                </a:cubicBezTo>
                <a:cubicBezTo>
                  <a:pt x="2189311" y="1172658"/>
                  <a:pt x="2107680" y="1254469"/>
                  <a:pt x="2107681" y="1355020"/>
                </a:cubicBezTo>
                <a:cubicBezTo>
                  <a:pt x="2107681" y="1455616"/>
                  <a:pt x="2189311" y="1537426"/>
                  <a:pt x="2289670" y="1537426"/>
                </a:cubicBezTo>
                <a:cubicBezTo>
                  <a:pt x="2390030" y="1537426"/>
                  <a:pt x="2471648" y="1455615"/>
                  <a:pt x="2471648" y="1355020"/>
                </a:cubicBezTo>
                <a:cubicBezTo>
                  <a:pt x="2471649" y="1279607"/>
                  <a:pt x="2425738" y="1214735"/>
                  <a:pt x="2360444" y="1187013"/>
                </a:cubicBezTo>
                <a:close/>
                <a:moveTo>
                  <a:pt x="4342245" y="1909160"/>
                </a:moveTo>
                <a:cubicBezTo>
                  <a:pt x="4326414" y="1902743"/>
                  <a:pt x="4309581" y="1899540"/>
                  <a:pt x="4292746" y="1899540"/>
                </a:cubicBezTo>
                <a:cubicBezTo>
                  <a:pt x="4259077" y="1899540"/>
                  <a:pt x="4225419" y="1912352"/>
                  <a:pt x="4199761" y="1938059"/>
                </a:cubicBezTo>
                <a:cubicBezTo>
                  <a:pt x="4148513" y="1989438"/>
                  <a:pt x="4148514" y="2073092"/>
                  <a:pt x="4199760" y="2124470"/>
                </a:cubicBezTo>
                <a:lnTo>
                  <a:pt x="4485465" y="2410847"/>
                </a:lnTo>
                <a:cubicBezTo>
                  <a:pt x="4536791" y="2462032"/>
                  <a:pt x="4620007" y="2461895"/>
                  <a:pt x="4671231" y="2410642"/>
                </a:cubicBezTo>
                <a:cubicBezTo>
                  <a:pt x="4722489" y="2359217"/>
                  <a:pt x="4722490" y="2275610"/>
                  <a:pt x="4671231" y="2224184"/>
                </a:cubicBezTo>
                <a:lnTo>
                  <a:pt x="4385732" y="1938059"/>
                </a:lnTo>
                <a:cubicBezTo>
                  <a:pt x="4372904" y="1925206"/>
                  <a:pt x="4358075" y="1915576"/>
                  <a:pt x="4342245" y="1909160"/>
                </a:cubicBezTo>
                <a:close/>
                <a:moveTo>
                  <a:pt x="2774415" y="545716"/>
                </a:moveTo>
                <a:lnTo>
                  <a:pt x="2107680" y="545716"/>
                </a:lnTo>
                <a:lnTo>
                  <a:pt x="2107681" y="1088178"/>
                </a:lnTo>
                <a:cubicBezTo>
                  <a:pt x="2159534" y="1052550"/>
                  <a:pt x="2222183" y="1031610"/>
                  <a:pt x="2289670" y="1031610"/>
                </a:cubicBezTo>
                <a:cubicBezTo>
                  <a:pt x="2467618" y="1031610"/>
                  <a:pt x="2612365" y="1176696"/>
                  <a:pt x="2612366" y="1355020"/>
                </a:cubicBezTo>
                <a:cubicBezTo>
                  <a:pt x="2612366" y="1533388"/>
                  <a:pt x="2467618" y="1678475"/>
                  <a:pt x="2289670" y="1678475"/>
                </a:cubicBezTo>
                <a:cubicBezTo>
                  <a:pt x="2222182" y="1678475"/>
                  <a:pt x="2159533" y="1657539"/>
                  <a:pt x="2107680" y="1621902"/>
                </a:cubicBezTo>
                <a:lnTo>
                  <a:pt x="2107681" y="2279740"/>
                </a:lnTo>
                <a:cubicBezTo>
                  <a:pt x="2107680" y="2352193"/>
                  <a:pt x="2062290" y="2415641"/>
                  <a:pt x="1994733" y="2437641"/>
                </a:cubicBezTo>
                <a:cubicBezTo>
                  <a:pt x="1801022" y="2500724"/>
                  <a:pt x="1625870" y="2602326"/>
                  <a:pt x="1474116" y="2739555"/>
                </a:cubicBezTo>
                <a:cubicBezTo>
                  <a:pt x="1409116" y="2798462"/>
                  <a:pt x="1309453" y="2795991"/>
                  <a:pt x="1247341" y="2733594"/>
                </a:cubicBezTo>
                <a:lnTo>
                  <a:pt x="730090" y="2244183"/>
                </a:lnTo>
                <a:lnTo>
                  <a:pt x="487190" y="2487659"/>
                </a:lnTo>
                <a:lnTo>
                  <a:pt x="1080701" y="3053275"/>
                </a:lnTo>
                <a:cubicBezTo>
                  <a:pt x="1130170" y="3102915"/>
                  <a:pt x="1143454" y="3175356"/>
                  <a:pt x="1115833" y="3239136"/>
                </a:cubicBezTo>
                <a:cubicBezTo>
                  <a:pt x="1051424" y="3388172"/>
                  <a:pt x="1013795" y="3544059"/>
                  <a:pt x="1001981" y="3704500"/>
                </a:cubicBezTo>
                <a:cubicBezTo>
                  <a:pt x="1091964" y="3739669"/>
                  <a:pt x="1203786" y="3768555"/>
                  <a:pt x="1377421" y="3768555"/>
                </a:cubicBezTo>
                <a:cubicBezTo>
                  <a:pt x="1626783" y="3768555"/>
                  <a:pt x="1748669" y="3710427"/>
                  <a:pt x="1877698" y="3648899"/>
                </a:cubicBezTo>
                <a:cubicBezTo>
                  <a:pt x="2015164" y="3583392"/>
                  <a:pt x="2157296" y="3515618"/>
                  <a:pt x="2438401" y="3515618"/>
                </a:cubicBezTo>
                <a:cubicBezTo>
                  <a:pt x="2719538" y="3515618"/>
                  <a:pt x="2861717" y="3583391"/>
                  <a:pt x="2999182" y="3648899"/>
                </a:cubicBezTo>
                <a:cubicBezTo>
                  <a:pt x="3128212" y="3710427"/>
                  <a:pt x="3250097" y="3768555"/>
                  <a:pt x="3499506" y="3768555"/>
                </a:cubicBezTo>
                <a:cubicBezTo>
                  <a:pt x="3668369" y="3768555"/>
                  <a:pt x="3778533" y="3742814"/>
                  <a:pt x="3880033" y="3702567"/>
                </a:cubicBezTo>
                <a:cubicBezTo>
                  <a:pt x="3867946" y="3542400"/>
                  <a:pt x="3830134" y="3386914"/>
                  <a:pt x="3766274" y="3239183"/>
                </a:cubicBezTo>
                <a:cubicBezTo>
                  <a:pt x="3738653" y="3175265"/>
                  <a:pt x="3751928" y="3102778"/>
                  <a:pt x="3800161" y="3054476"/>
                </a:cubicBezTo>
                <a:lnTo>
                  <a:pt x="4364366" y="2488940"/>
                </a:lnTo>
                <a:lnTo>
                  <a:pt x="4121623" y="2245591"/>
                </a:lnTo>
                <a:lnTo>
                  <a:pt x="3634722" y="2733640"/>
                </a:lnTo>
                <a:cubicBezTo>
                  <a:pt x="3572747" y="2795899"/>
                  <a:pt x="3473073" y="2798508"/>
                  <a:pt x="3407980" y="2739555"/>
                </a:cubicBezTo>
                <a:cubicBezTo>
                  <a:pt x="3256237" y="2602326"/>
                  <a:pt x="3081073" y="2500724"/>
                  <a:pt x="2887329" y="2437641"/>
                </a:cubicBezTo>
                <a:cubicBezTo>
                  <a:pt x="2819807" y="2415641"/>
                  <a:pt x="2774415" y="2352193"/>
                  <a:pt x="2774415" y="2279740"/>
                </a:cubicBezTo>
                <a:close/>
                <a:moveTo>
                  <a:pt x="2996859" y="151420"/>
                </a:moveTo>
                <a:cubicBezTo>
                  <a:pt x="2981132" y="144740"/>
                  <a:pt x="2963848" y="141044"/>
                  <a:pt x="2945721" y="141044"/>
                </a:cubicBezTo>
                <a:lnTo>
                  <a:pt x="1936421" y="141044"/>
                </a:lnTo>
                <a:cubicBezTo>
                  <a:pt x="1863911" y="141044"/>
                  <a:pt x="1804914" y="200180"/>
                  <a:pt x="1804914" y="272859"/>
                </a:cubicBezTo>
                <a:cubicBezTo>
                  <a:pt x="1804914" y="345538"/>
                  <a:pt x="1863911" y="404674"/>
                  <a:pt x="1936421" y="404674"/>
                </a:cubicBezTo>
                <a:lnTo>
                  <a:pt x="2945721" y="404674"/>
                </a:lnTo>
                <a:cubicBezTo>
                  <a:pt x="3018231" y="404674"/>
                  <a:pt x="3077227" y="345538"/>
                  <a:pt x="3077228" y="272859"/>
                </a:cubicBezTo>
                <a:cubicBezTo>
                  <a:pt x="3077228" y="218349"/>
                  <a:pt x="3044042" y="171458"/>
                  <a:pt x="2996859" y="151420"/>
                </a:cubicBezTo>
                <a:close/>
                <a:moveTo>
                  <a:pt x="3097824" y="46663"/>
                </a:moveTo>
                <a:cubicBezTo>
                  <a:pt x="3170245" y="95747"/>
                  <a:pt x="3217945" y="178824"/>
                  <a:pt x="3217945" y="272858"/>
                </a:cubicBezTo>
                <a:cubicBezTo>
                  <a:pt x="3217945" y="423314"/>
                  <a:pt x="3095832" y="545717"/>
                  <a:pt x="2945720" y="545717"/>
                </a:cubicBezTo>
                <a:lnTo>
                  <a:pt x="2915132" y="545717"/>
                </a:lnTo>
                <a:lnTo>
                  <a:pt x="2915132" y="2279741"/>
                </a:lnTo>
                <a:cubicBezTo>
                  <a:pt x="2915132" y="2290711"/>
                  <a:pt x="2921593" y="2300493"/>
                  <a:pt x="2930792" y="2303479"/>
                </a:cubicBezTo>
                <a:cubicBezTo>
                  <a:pt x="3143507" y="2372763"/>
                  <a:pt x="3335755" y="2484238"/>
                  <a:pt x="3502256" y="2634875"/>
                </a:cubicBezTo>
                <a:cubicBezTo>
                  <a:pt x="3511684" y="2643421"/>
                  <a:pt x="3526214" y="2642963"/>
                  <a:pt x="3535185" y="2633960"/>
                </a:cubicBezTo>
                <a:lnTo>
                  <a:pt x="4039081" y="2128886"/>
                </a:lnTo>
                <a:cubicBezTo>
                  <a:pt x="4001918" y="2031390"/>
                  <a:pt x="4022017" y="1916780"/>
                  <a:pt x="4100281" y="1838344"/>
                </a:cubicBezTo>
                <a:cubicBezTo>
                  <a:pt x="4206357" y="1731914"/>
                  <a:pt x="4379136" y="1731914"/>
                  <a:pt x="4485214" y="1838344"/>
                </a:cubicBezTo>
                <a:lnTo>
                  <a:pt x="4770723" y="2124470"/>
                </a:lnTo>
                <a:cubicBezTo>
                  <a:pt x="4876846" y="2230843"/>
                  <a:pt x="4876846" y="2403983"/>
                  <a:pt x="4770723" y="2510368"/>
                </a:cubicBezTo>
                <a:cubicBezTo>
                  <a:pt x="4717627" y="2563578"/>
                  <a:pt x="4647913" y="2590154"/>
                  <a:pt x="4578244" y="2590154"/>
                </a:cubicBezTo>
                <a:cubicBezTo>
                  <a:pt x="4545123" y="2590154"/>
                  <a:pt x="4512114" y="2583713"/>
                  <a:pt x="4480773" y="2571701"/>
                </a:cubicBezTo>
                <a:lnTo>
                  <a:pt x="3899653" y="3154191"/>
                </a:lnTo>
                <a:cubicBezTo>
                  <a:pt x="3892553" y="3161308"/>
                  <a:pt x="3890854" y="3172657"/>
                  <a:pt x="3895349" y="3183079"/>
                </a:cubicBezTo>
                <a:cubicBezTo>
                  <a:pt x="3970645" y="3357191"/>
                  <a:pt x="4013515" y="3540970"/>
                  <a:pt x="4023226" y="3730448"/>
                </a:cubicBezTo>
                <a:cubicBezTo>
                  <a:pt x="4025772" y="3740663"/>
                  <a:pt x="4026012" y="3751041"/>
                  <a:pt x="4024061" y="3760982"/>
                </a:cubicBezTo>
                <a:cubicBezTo>
                  <a:pt x="4024631" y="3778554"/>
                  <a:pt x="4025384" y="3796104"/>
                  <a:pt x="4025384" y="3813780"/>
                </a:cubicBezTo>
                <a:cubicBezTo>
                  <a:pt x="4025384" y="4252098"/>
                  <a:pt x="3841980" y="4675188"/>
                  <a:pt x="3522265" y="4974540"/>
                </a:cubicBezTo>
                <a:cubicBezTo>
                  <a:pt x="3225546" y="5252360"/>
                  <a:pt x="2845646" y="5401887"/>
                  <a:pt x="2442429" y="5401887"/>
                </a:cubicBezTo>
                <a:cubicBezTo>
                  <a:pt x="2405095" y="5401887"/>
                  <a:pt x="2367534" y="5400605"/>
                  <a:pt x="2329835" y="5397986"/>
                </a:cubicBezTo>
                <a:cubicBezTo>
                  <a:pt x="1549559" y="5344501"/>
                  <a:pt x="918142" y="4714624"/>
                  <a:pt x="861068" y="3932875"/>
                </a:cubicBezTo>
                <a:cubicBezTo>
                  <a:pt x="856903" y="3875741"/>
                  <a:pt x="856214" y="3819100"/>
                  <a:pt x="857923" y="3762858"/>
                </a:cubicBezTo>
                <a:cubicBezTo>
                  <a:pt x="856116" y="3753305"/>
                  <a:pt x="856356" y="3743329"/>
                  <a:pt x="858703" y="3733502"/>
                </a:cubicBezTo>
                <a:cubicBezTo>
                  <a:pt x="867948" y="3543442"/>
                  <a:pt x="910683" y="3358987"/>
                  <a:pt x="986756" y="3183033"/>
                </a:cubicBezTo>
                <a:cubicBezTo>
                  <a:pt x="991245" y="3172656"/>
                  <a:pt x="989551" y="3161353"/>
                  <a:pt x="982451" y="3154191"/>
                </a:cubicBezTo>
                <a:lnTo>
                  <a:pt x="370791" y="2571334"/>
                </a:lnTo>
                <a:cubicBezTo>
                  <a:pt x="339094" y="2583656"/>
                  <a:pt x="305625" y="2590154"/>
                  <a:pt x="272068" y="2590154"/>
                </a:cubicBezTo>
                <a:cubicBezTo>
                  <a:pt x="202353" y="2590154"/>
                  <a:pt x="132638" y="2563578"/>
                  <a:pt x="79597" y="2510368"/>
                </a:cubicBezTo>
                <a:cubicBezTo>
                  <a:pt x="-26532" y="2403983"/>
                  <a:pt x="-26532" y="2230843"/>
                  <a:pt x="79597" y="2124470"/>
                </a:cubicBezTo>
                <a:lnTo>
                  <a:pt x="365051" y="1838344"/>
                </a:lnTo>
                <a:cubicBezTo>
                  <a:pt x="471226" y="1731822"/>
                  <a:pt x="643863" y="1731913"/>
                  <a:pt x="750039" y="1838344"/>
                </a:cubicBezTo>
                <a:cubicBezTo>
                  <a:pt x="827923" y="1916414"/>
                  <a:pt x="848090" y="2030258"/>
                  <a:pt x="811663" y="2127445"/>
                </a:cubicBezTo>
                <a:lnTo>
                  <a:pt x="1345405" y="2632496"/>
                </a:lnTo>
                <a:cubicBezTo>
                  <a:pt x="1355985" y="2643009"/>
                  <a:pt x="1370367" y="2643375"/>
                  <a:pt x="1379852" y="2634875"/>
                </a:cubicBezTo>
                <a:cubicBezTo>
                  <a:pt x="1546353" y="2484238"/>
                  <a:pt x="1738591" y="2372763"/>
                  <a:pt x="1951260" y="2303479"/>
                </a:cubicBezTo>
                <a:cubicBezTo>
                  <a:pt x="1960515" y="2300493"/>
                  <a:pt x="1966976" y="2290723"/>
                  <a:pt x="1966976" y="2279740"/>
                </a:cubicBezTo>
                <a:lnTo>
                  <a:pt x="1966976" y="545716"/>
                </a:lnTo>
                <a:lnTo>
                  <a:pt x="1936421" y="545717"/>
                </a:lnTo>
                <a:cubicBezTo>
                  <a:pt x="1786323" y="545717"/>
                  <a:pt x="1664208" y="423314"/>
                  <a:pt x="1664207" y="272858"/>
                </a:cubicBezTo>
                <a:cubicBezTo>
                  <a:pt x="1664208" y="122403"/>
                  <a:pt x="1786322" y="0"/>
                  <a:pt x="1936421" y="0"/>
                </a:cubicBezTo>
                <a:lnTo>
                  <a:pt x="2945732" y="0"/>
                </a:lnTo>
                <a:cubicBezTo>
                  <a:pt x="3002019" y="0"/>
                  <a:pt x="3054372" y="17213"/>
                  <a:pt x="3097824" y="46663"/>
                </a:cubicBezTo>
                <a:close/>
              </a:path>
            </a:pathLst>
          </a:custGeom>
          <a:solidFill>
            <a:srgbClr val="DEE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6" name="Google Shape;176;p7"/>
          <p:cNvSpPr/>
          <p:nvPr/>
        </p:nvSpPr>
        <p:spPr>
          <a:xfrm rot="-1800000">
            <a:off x="19943510" y="1159219"/>
            <a:ext cx="588238" cy="589626"/>
          </a:xfrm>
          <a:custGeom>
            <a:rect b="b" l="l" r="r" t="t"/>
            <a:pathLst>
              <a:path extrusionOk="0" h="589626" w="588238">
                <a:moveTo>
                  <a:pt x="294134" y="0"/>
                </a:moveTo>
                <a:cubicBezTo>
                  <a:pt x="131943" y="0"/>
                  <a:pt x="0" y="132255"/>
                  <a:pt x="0" y="294828"/>
                </a:cubicBezTo>
                <a:cubicBezTo>
                  <a:pt x="0" y="457362"/>
                  <a:pt x="131943" y="589626"/>
                  <a:pt x="294134" y="589626"/>
                </a:cubicBezTo>
                <a:cubicBezTo>
                  <a:pt x="456286" y="589626"/>
                  <a:pt x="588239" y="457362"/>
                  <a:pt x="588239" y="294828"/>
                </a:cubicBezTo>
                <a:cubicBezTo>
                  <a:pt x="588239" y="132255"/>
                  <a:pt x="456286" y="0"/>
                  <a:pt x="294134" y="0"/>
                </a:cubicBezTo>
                <a:close/>
                <a:moveTo>
                  <a:pt x="294134" y="472202"/>
                </a:moveTo>
                <a:cubicBezTo>
                  <a:pt x="196551" y="472202"/>
                  <a:pt x="117148" y="392649"/>
                  <a:pt x="117148" y="294828"/>
                </a:cubicBezTo>
                <a:cubicBezTo>
                  <a:pt x="117148" y="197015"/>
                  <a:pt x="196551" y="117424"/>
                  <a:pt x="294134" y="117424"/>
                </a:cubicBezTo>
                <a:cubicBezTo>
                  <a:pt x="391725" y="117424"/>
                  <a:pt x="471091" y="197015"/>
                  <a:pt x="471091" y="294828"/>
                </a:cubicBezTo>
                <a:cubicBezTo>
                  <a:pt x="471091" y="392649"/>
                  <a:pt x="391725" y="472202"/>
                  <a:pt x="294134" y="47220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7" name="Google Shape;177;p7"/>
          <p:cNvSpPr/>
          <p:nvPr/>
        </p:nvSpPr>
        <p:spPr>
          <a:xfrm rot="-5400000">
            <a:off x="11401099" y="1738355"/>
            <a:ext cx="1006373" cy="817372"/>
          </a:xfrm>
          <a:custGeom>
            <a:rect b="b" l="l" r="r" t="t"/>
            <a:pathLst>
              <a:path extrusionOk="0" h="817372" w="1006373">
                <a:moveTo>
                  <a:pt x="901530" y="33208"/>
                </a:moveTo>
                <a:cubicBezTo>
                  <a:pt x="673639" y="185"/>
                  <a:pt x="374878" y="-24894"/>
                  <a:pt x="246023" y="42695"/>
                </a:cubicBezTo>
                <a:cubicBezTo>
                  <a:pt x="152631" y="91663"/>
                  <a:pt x="83833" y="174188"/>
                  <a:pt x="52332" y="275029"/>
                </a:cubicBezTo>
                <a:cubicBezTo>
                  <a:pt x="25458" y="361049"/>
                  <a:pt x="28746" y="451575"/>
                  <a:pt x="60542" y="534471"/>
                </a:cubicBezTo>
                <a:cubicBezTo>
                  <a:pt x="17410" y="582886"/>
                  <a:pt x="-22216" y="667287"/>
                  <a:pt x="14464" y="777272"/>
                </a:cubicBezTo>
                <a:cubicBezTo>
                  <a:pt x="22665" y="801847"/>
                  <a:pt x="45509" y="817373"/>
                  <a:pt x="70025" y="817373"/>
                </a:cubicBezTo>
                <a:cubicBezTo>
                  <a:pt x="76164" y="817373"/>
                  <a:pt x="82417" y="816411"/>
                  <a:pt x="88594" y="814353"/>
                </a:cubicBezTo>
                <a:cubicBezTo>
                  <a:pt x="119258" y="804066"/>
                  <a:pt x="135850" y="770815"/>
                  <a:pt x="125587" y="740039"/>
                </a:cubicBezTo>
                <a:cubicBezTo>
                  <a:pt x="112397" y="700463"/>
                  <a:pt x="116921" y="669897"/>
                  <a:pt x="126404" y="647047"/>
                </a:cubicBezTo>
                <a:cubicBezTo>
                  <a:pt x="174430" y="704797"/>
                  <a:pt x="237813" y="747812"/>
                  <a:pt x="311078" y="770815"/>
                </a:cubicBezTo>
                <a:cubicBezTo>
                  <a:pt x="349981" y="783007"/>
                  <a:pt x="389835" y="789046"/>
                  <a:pt x="429489" y="789046"/>
                </a:cubicBezTo>
                <a:cubicBezTo>
                  <a:pt x="492339" y="789046"/>
                  <a:pt x="554686" y="773834"/>
                  <a:pt x="611968" y="743783"/>
                </a:cubicBezTo>
                <a:cubicBezTo>
                  <a:pt x="740718" y="676279"/>
                  <a:pt x="890517" y="415923"/>
                  <a:pt x="993515" y="209354"/>
                </a:cubicBezTo>
                <a:cubicBezTo>
                  <a:pt x="1011019" y="174264"/>
                  <a:pt x="1010639" y="132525"/>
                  <a:pt x="992451" y="97740"/>
                </a:cubicBezTo>
                <a:cubicBezTo>
                  <a:pt x="974301" y="62955"/>
                  <a:pt x="940320" y="38828"/>
                  <a:pt x="901530" y="33208"/>
                </a:cubicBezTo>
                <a:close/>
                <a:moveTo>
                  <a:pt x="888721" y="156871"/>
                </a:moveTo>
                <a:cubicBezTo>
                  <a:pt x="757956" y="419094"/>
                  <a:pt x="634204" y="599603"/>
                  <a:pt x="557660" y="639731"/>
                </a:cubicBezTo>
                <a:cubicBezTo>
                  <a:pt x="491921" y="674212"/>
                  <a:pt x="416794" y="680946"/>
                  <a:pt x="346085" y="658734"/>
                </a:cubicBezTo>
                <a:cubicBezTo>
                  <a:pt x="290904" y="641408"/>
                  <a:pt x="243704" y="607918"/>
                  <a:pt x="209219" y="562846"/>
                </a:cubicBezTo>
                <a:cubicBezTo>
                  <a:pt x="246593" y="534490"/>
                  <a:pt x="285544" y="508029"/>
                  <a:pt x="326130" y="483645"/>
                </a:cubicBezTo>
                <a:cubicBezTo>
                  <a:pt x="329541" y="485541"/>
                  <a:pt x="333190" y="487113"/>
                  <a:pt x="337048" y="488322"/>
                </a:cubicBezTo>
                <a:lnTo>
                  <a:pt x="511288" y="542986"/>
                </a:lnTo>
                <a:cubicBezTo>
                  <a:pt x="517122" y="544824"/>
                  <a:pt x="523004" y="545663"/>
                  <a:pt x="528801" y="545663"/>
                </a:cubicBezTo>
                <a:cubicBezTo>
                  <a:pt x="553736" y="545663"/>
                  <a:pt x="576846" y="529604"/>
                  <a:pt x="584705" y="504495"/>
                </a:cubicBezTo>
                <a:cubicBezTo>
                  <a:pt x="594350" y="473530"/>
                  <a:pt x="577150" y="440583"/>
                  <a:pt x="546305" y="430905"/>
                </a:cubicBezTo>
                <a:lnTo>
                  <a:pt x="472251" y="407674"/>
                </a:lnTo>
                <a:cubicBezTo>
                  <a:pt x="530378" y="381690"/>
                  <a:pt x="590881" y="359011"/>
                  <a:pt x="653960" y="340275"/>
                </a:cubicBezTo>
                <a:cubicBezTo>
                  <a:pt x="685005" y="331064"/>
                  <a:pt x="702698" y="298384"/>
                  <a:pt x="693500" y="267304"/>
                </a:cubicBezTo>
                <a:cubicBezTo>
                  <a:pt x="684311" y="236186"/>
                  <a:pt x="651517" y="218565"/>
                  <a:pt x="620701" y="227661"/>
                </a:cubicBezTo>
                <a:cubicBezTo>
                  <a:pt x="449635" y="278467"/>
                  <a:pt x="294534" y="354601"/>
                  <a:pt x="158380" y="454175"/>
                </a:cubicBezTo>
                <a:cubicBezTo>
                  <a:pt x="147709" y="406940"/>
                  <a:pt x="149306" y="357563"/>
                  <a:pt x="164101" y="310119"/>
                </a:cubicBezTo>
                <a:cubicBezTo>
                  <a:pt x="186261" y="239205"/>
                  <a:pt x="234658" y="181179"/>
                  <a:pt x="300330" y="146736"/>
                </a:cubicBezTo>
                <a:cubicBezTo>
                  <a:pt x="337780" y="127096"/>
                  <a:pt x="409087" y="117304"/>
                  <a:pt x="506033" y="117304"/>
                </a:cubicBezTo>
                <a:cubicBezTo>
                  <a:pt x="607435" y="117304"/>
                  <a:pt x="736860" y="128010"/>
                  <a:pt x="884796" y="149413"/>
                </a:cubicBezTo>
                <a:cubicBezTo>
                  <a:pt x="885519" y="149527"/>
                  <a:pt x="887419" y="149804"/>
                  <a:pt x="888645" y="152166"/>
                </a:cubicBezTo>
                <a:cubicBezTo>
                  <a:pt x="889899" y="154537"/>
                  <a:pt x="889025" y="156261"/>
                  <a:pt x="888721" y="15687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21473625" y="303388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EBE7E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20056542" y="11476431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BFCE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23031362" y="9399340"/>
            <a:ext cx="527716" cy="540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DEE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81" name="Google Shape;181;p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2022"/>
            <a:ext cx="13214390" cy="108639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82" name="Google Shape;182;p7"/>
          <p:cNvSpPr txBox="1"/>
          <p:nvPr/>
        </p:nvSpPr>
        <p:spPr>
          <a:xfrm>
            <a:off x="14849330" y="5411450"/>
            <a:ext cx="7634151" cy="1446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800">
                <a:solidFill>
                  <a:schemeClr val="dk2"/>
                </a:solidFill>
                <a:latin typeface="Golos Text Black"/>
                <a:ea typeface="Golos Text Black"/>
                <a:cs typeface="Golos Text Black"/>
                <a:sym typeface="Golos Text Black"/>
              </a:rPr>
              <a:t>Клиенты</a:t>
            </a:r>
            <a:endParaRPr sz="9600">
              <a:solidFill>
                <a:schemeClr val="dk2"/>
              </a:solidFill>
              <a:latin typeface="Golos Text Black"/>
              <a:ea typeface="Golos Text Black"/>
              <a:cs typeface="Golos Text Black"/>
              <a:sym typeface="Golos Text Black"/>
            </a:endParaRPr>
          </a:p>
        </p:txBody>
      </p:sp>
      <p:sp>
        <p:nvSpPr>
          <p:cNvPr id="183" name="Google Shape;183;p7"/>
          <p:cNvSpPr txBox="1"/>
          <p:nvPr/>
        </p:nvSpPr>
        <p:spPr>
          <a:xfrm>
            <a:off x="14849330" y="7122752"/>
            <a:ext cx="8709748" cy="4326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РОСАТОМ, Газпромнефть, Норникель, PORT OF ROTTERDAM, PGNIG и другие крупные компании</a:t>
            </a:r>
            <a:endParaRPr sz="48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descr="Газпром нефть&quot; нарастила выпуск бензина на своих НПЗ за 9 месяцев на 6,5% -  РИА Новости, 17.11.2021" id="184" name="Google Shape;184;p7"/>
          <p:cNvPicPr preferRelativeResize="0"/>
          <p:nvPr/>
        </p:nvPicPr>
        <p:blipFill rotWithShape="1">
          <a:blip r:embed="rId4">
            <a:alphaModFix/>
          </a:blip>
          <a:srcRect b="0" l="0" r="30958" t="0"/>
          <a:stretch/>
        </p:blipFill>
        <p:spPr>
          <a:xfrm rot="-2381088">
            <a:off x="-3802865" y="3463030"/>
            <a:ext cx="17763563" cy="1452727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screenshot, black&#10;&#10;Description automatically generated" id="189" name="Google Shape;189;p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852022"/>
            <a:ext cx="13214390" cy="1086397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21525954" y="-1041252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1" name="Google Shape;191;p8"/>
          <p:cNvSpPr/>
          <p:nvPr/>
        </p:nvSpPr>
        <p:spPr>
          <a:xfrm rot="-9900000">
            <a:off x="22071890" y="-1556050"/>
            <a:ext cx="7495428" cy="5667414"/>
          </a:xfrm>
          <a:custGeom>
            <a:rect b="b" l="l" r="r" t="t"/>
            <a:pathLst>
              <a:path extrusionOk="0" h="5667414" w="7495428">
                <a:moveTo>
                  <a:pt x="7146637" y="972538"/>
                </a:moveTo>
                <a:cubicBezTo>
                  <a:pt x="6907670" y="550452"/>
                  <a:pt x="6528251" y="224244"/>
                  <a:pt x="6060457" y="84689"/>
                </a:cubicBezTo>
                <a:cubicBezTo>
                  <a:pt x="5786310" y="2904"/>
                  <a:pt x="5492084" y="-16710"/>
                  <a:pt x="5208207" y="13251"/>
                </a:cubicBezTo>
                <a:cubicBezTo>
                  <a:pt x="4783486" y="58076"/>
                  <a:pt x="4389175" y="233582"/>
                  <a:pt x="4047115" y="485325"/>
                </a:cubicBezTo>
                <a:cubicBezTo>
                  <a:pt x="3864036" y="620062"/>
                  <a:pt x="3699828" y="774117"/>
                  <a:pt x="3540819" y="936107"/>
                </a:cubicBezTo>
                <a:cubicBezTo>
                  <a:pt x="3243117" y="1240022"/>
                  <a:pt x="2938818" y="1578893"/>
                  <a:pt x="2492465" y="1634907"/>
                </a:cubicBezTo>
                <a:cubicBezTo>
                  <a:pt x="2027195" y="1693310"/>
                  <a:pt x="1571731" y="1505297"/>
                  <a:pt x="1106193" y="1539177"/>
                </a:cubicBezTo>
                <a:cubicBezTo>
                  <a:pt x="741539" y="1565709"/>
                  <a:pt x="425584" y="1758387"/>
                  <a:pt x="228573" y="2065634"/>
                </a:cubicBezTo>
                <a:cubicBezTo>
                  <a:pt x="38345" y="2362305"/>
                  <a:pt x="-33204" y="2733791"/>
                  <a:pt x="14143" y="3081296"/>
                </a:cubicBezTo>
                <a:cubicBezTo>
                  <a:pt x="110813" y="3790825"/>
                  <a:pt x="673773" y="4340462"/>
                  <a:pt x="1232975" y="4732787"/>
                </a:cubicBezTo>
                <a:cubicBezTo>
                  <a:pt x="1512234" y="4928711"/>
                  <a:pt x="1810554" y="5097799"/>
                  <a:pt x="2119262" y="5242708"/>
                </a:cubicBezTo>
                <a:cubicBezTo>
                  <a:pt x="2547801" y="5443849"/>
                  <a:pt x="2994325" y="5595754"/>
                  <a:pt x="3467117" y="5643962"/>
                </a:cubicBezTo>
                <a:cubicBezTo>
                  <a:pt x="4288395" y="5727706"/>
                  <a:pt x="5146587" y="5588547"/>
                  <a:pt x="5880767" y="5204401"/>
                </a:cubicBezTo>
                <a:cubicBezTo>
                  <a:pt x="6190999" y="5042071"/>
                  <a:pt x="6488643" y="4834466"/>
                  <a:pt x="6725239" y="4574532"/>
                </a:cubicBezTo>
                <a:cubicBezTo>
                  <a:pt x="6895026" y="4387994"/>
                  <a:pt x="7035366" y="4175296"/>
                  <a:pt x="7146637" y="3949204"/>
                </a:cubicBezTo>
                <a:cubicBezTo>
                  <a:pt x="7377654" y="3479827"/>
                  <a:pt x="7492667" y="2953409"/>
                  <a:pt x="7495381" y="2431075"/>
                </a:cubicBezTo>
                <a:cubicBezTo>
                  <a:pt x="7497980" y="1928589"/>
                  <a:pt x="7395915" y="1412823"/>
                  <a:pt x="7146637" y="972538"/>
                </a:cubicBezTo>
                <a:close/>
                <a:moveTo>
                  <a:pt x="6306059" y="4823890"/>
                </a:moveTo>
                <a:cubicBezTo>
                  <a:pt x="5658862" y="5311363"/>
                  <a:pt x="4845305" y="5548907"/>
                  <a:pt x="4041041" y="5570213"/>
                </a:cubicBezTo>
                <a:cubicBezTo>
                  <a:pt x="3605457" y="5581750"/>
                  <a:pt x="3172719" y="5532058"/>
                  <a:pt x="2757462" y="5397202"/>
                </a:cubicBezTo>
                <a:cubicBezTo>
                  <a:pt x="2388849" y="5277502"/>
                  <a:pt x="2034212" y="5109585"/>
                  <a:pt x="1698740" y="4916088"/>
                </a:cubicBezTo>
                <a:cubicBezTo>
                  <a:pt x="1396335" y="4741650"/>
                  <a:pt x="1106641" y="4541718"/>
                  <a:pt x="848823" y="4305668"/>
                </a:cubicBezTo>
                <a:cubicBezTo>
                  <a:pt x="598309" y="4076311"/>
                  <a:pt x="374292" y="3809912"/>
                  <a:pt x="233376" y="3498524"/>
                </a:cubicBezTo>
                <a:cubicBezTo>
                  <a:pt x="93302" y="3188992"/>
                  <a:pt x="56666" y="2842143"/>
                  <a:pt x="140349" y="2511982"/>
                </a:cubicBezTo>
                <a:cubicBezTo>
                  <a:pt x="223507" y="2183887"/>
                  <a:pt x="424714" y="1881076"/>
                  <a:pt x="735020" y="1730466"/>
                </a:cubicBezTo>
                <a:cubicBezTo>
                  <a:pt x="1123398" y="1541957"/>
                  <a:pt x="1572816" y="1663095"/>
                  <a:pt x="1978209" y="1715653"/>
                </a:cubicBezTo>
                <a:cubicBezTo>
                  <a:pt x="2199238" y="1744317"/>
                  <a:pt x="2425552" y="1756445"/>
                  <a:pt x="2644029" y="1703258"/>
                </a:cubicBezTo>
                <a:cubicBezTo>
                  <a:pt x="2845360" y="1654242"/>
                  <a:pt x="3022459" y="1545936"/>
                  <a:pt x="3181259" y="1415565"/>
                </a:cubicBezTo>
                <a:cubicBezTo>
                  <a:pt x="3334366" y="1289857"/>
                  <a:pt x="3469773" y="1144683"/>
                  <a:pt x="3608141" y="1003420"/>
                </a:cubicBezTo>
                <a:cubicBezTo>
                  <a:pt x="3915412" y="690399"/>
                  <a:pt x="4255986" y="405733"/>
                  <a:pt x="4668606" y="243107"/>
                </a:cubicBezTo>
                <a:cubicBezTo>
                  <a:pt x="4996889" y="113719"/>
                  <a:pt x="5353506" y="70430"/>
                  <a:pt x="5703830" y="109205"/>
                </a:cubicBezTo>
                <a:cubicBezTo>
                  <a:pt x="6178393" y="161731"/>
                  <a:pt x="6607770" y="397059"/>
                  <a:pt x="6901253" y="774191"/>
                </a:cubicBezTo>
                <a:cubicBezTo>
                  <a:pt x="7192414" y="1148338"/>
                  <a:pt x="7340389" y="1622236"/>
                  <a:pt x="7384975" y="2089671"/>
                </a:cubicBezTo>
                <a:cubicBezTo>
                  <a:pt x="7433228" y="2595394"/>
                  <a:pt x="7368352" y="3113244"/>
                  <a:pt x="7195889" y="3591150"/>
                </a:cubicBezTo>
                <a:cubicBezTo>
                  <a:pt x="7019189" y="4080813"/>
                  <a:pt x="6723268" y="4509646"/>
                  <a:pt x="6306059" y="482389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21466172" y="10107902"/>
            <a:ext cx="15459136" cy="7368580"/>
          </a:xfrm>
          <a:custGeom>
            <a:rect b="b" l="l" r="r" t="t"/>
            <a:pathLst>
              <a:path extrusionOk="0" h="3706187" w="7775507">
                <a:moveTo>
                  <a:pt x="6567457" y="1066311"/>
                </a:moveTo>
                <a:cubicBezTo>
                  <a:pt x="7293429" y="852214"/>
                  <a:pt x="8034230" y="1470042"/>
                  <a:pt x="7687470" y="2225127"/>
                </a:cubicBezTo>
                <a:cubicBezTo>
                  <a:pt x="7552120" y="2519852"/>
                  <a:pt x="7299318" y="2744158"/>
                  <a:pt x="7032731" y="2928957"/>
                </a:cubicBezTo>
                <a:cubicBezTo>
                  <a:pt x="6008180" y="3639176"/>
                  <a:pt x="4842904" y="3669661"/>
                  <a:pt x="3635953" y="3703177"/>
                </a:cubicBezTo>
                <a:cubicBezTo>
                  <a:pt x="2699605" y="3729180"/>
                  <a:pt x="1689184" y="3592959"/>
                  <a:pt x="900723" y="3050497"/>
                </a:cubicBezTo>
                <a:cubicBezTo>
                  <a:pt x="447850" y="2738917"/>
                  <a:pt x="-271138" y="2041761"/>
                  <a:pt x="105400" y="1452966"/>
                </a:cubicBezTo>
                <a:cubicBezTo>
                  <a:pt x="321867" y="1114482"/>
                  <a:pt x="706631" y="884951"/>
                  <a:pt x="1117015" y="927350"/>
                </a:cubicBezTo>
                <a:cubicBezTo>
                  <a:pt x="1469912" y="963818"/>
                  <a:pt x="1815373" y="1178518"/>
                  <a:pt x="2157756" y="1085544"/>
                </a:cubicBezTo>
                <a:cubicBezTo>
                  <a:pt x="2429755" y="1011679"/>
                  <a:pt x="2637054" y="765223"/>
                  <a:pt x="2835573" y="581583"/>
                </a:cubicBezTo>
                <a:cubicBezTo>
                  <a:pt x="3069629" y="365068"/>
                  <a:pt x="3287354" y="158100"/>
                  <a:pt x="3599090" y="57501"/>
                </a:cubicBezTo>
                <a:cubicBezTo>
                  <a:pt x="3904619" y="-41093"/>
                  <a:pt x="4259585" y="-18250"/>
                  <a:pt x="4521202" y="167766"/>
                </a:cubicBezTo>
                <a:cubicBezTo>
                  <a:pt x="4891625" y="431147"/>
                  <a:pt x="4934174" y="906553"/>
                  <a:pt x="5385398" y="1082238"/>
                </a:cubicBezTo>
                <a:cubicBezTo>
                  <a:pt x="5761922" y="1228836"/>
                  <a:pt x="6189015" y="1177925"/>
                  <a:pt x="6567457" y="1066311"/>
                </a:cubicBezTo>
                <a:close/>
              </a:path>
            </a:pathLst>
          </a:custGeom>
          <a:solidFill>
            <a:srgbClr val="DEE6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3" name="Google Shape;193;p8"/>
          <p:cNvSpPr/>
          <p:nvPr/>
        </p:nvSpPr>
        <p:spPr>
          <a:xfrm rot="-2700000">
            <a:off x="21681458" y="11498276"/>
            <a:ext cx="5718672" cy="3595731"/>
          </a:xfrm>
          <a:custGeom>
            <a:rect b="b" l="l" r="r" t="t"/>
            <a:pathLst>
              <a:path extrusionOk="0" h="1583954" w="2519130">
                <a:moveTo>
                  <a:pt x="2068906" y="280172"/>
                </a:moveTo>
                <a:cubicBezTo>
                  <a:pt x="1771717" y="42016"/>
                  <a:pt x="1387355" y="-50486"/>
                  <a:pt x="1014498" y="26529"/>
                </a:cubicBezTo>
                <a:cubicBezTo>
                  <a:pt x="327688" y="168253"/>
                  <a:pt x="-115518" y="841174"/>
                  <a:pt x="26490" y="1526633"/>
                </a:cubicBezTo>
                <a:cubicBezTo>
                  <a:pt x="33522" y="1560598"/>
                  <a:pt x="63480" y="1583954"/>
                  <a:pt x="96931" y="1583954"/>
                </a:cubicBezTo>
                <a:cubicBezTo>
                  <a:pt x="101759" y="1583954"/>
                  <a:pt x="106659" y="1583479"/>
                  <a:pt x="111582" y="1582452"/>
                </a:cubicBezTo>
                <a:cubicBezTo>
                  <a:pt x="150518" y="1574401"/>
                  <a:pt x="175576" y="1536415"/>
                  <a:pt x="167512" y="1497526"/>
                </a:cubicBezTo>
                <a:cubicBezTo>
                  <a:pt x="41586" y="889693"/>
                  <a:pt x="434627" y="292945"/>
                  <a:pt x="1043654" y="167270"/>
                </a:cubicBezTo>
                <a:cubicBezTo>
                  <a:pt x="1374277" y="99192"/>
                  <a:pt x="1715176" y="181073"/>
                  <a:pt x="1978752" y="392279"/>
                </a:cubicBezTo>
                <a:cubicBezTo>
                  <a:pt x="2182340" y="555386"/>
                  <a:pt x="2323624" y="786009"/>
                  <a:pt x="2376602" y="1041666"/>
                </a:cubicBezTo>
                <a:cubicBezTo>
                  <a:pt x="2384660" y="1080546"/>
                  <a:pt x="2422732" y="1105765"/>
                  <a:pt x="2461689" y="1097485"/>
                </a:cubicBezTo>
                <a:cubicBezTo>
                  <a:pt x="2500656" y="1089434"/>
                  <a:pt x="2525687" y="1051448"/>
                  <a:pt x="2517620" y="1012559"/>
                </a:cubicBezTo>
                <a:cubicBezTo>
                  <a:pt x="2457898" y="724247"/>
                  <a:pt x="2298545" y="464147"/>
                  <a:pt x="2068906" y="280172"/>
                </a:cubicBezTo>
                <a:close/>
              </a:path>
            </a:pathLst>
          </a:custGeom>
          <a:solidFill>
            <a:srgbClr val="9FB5D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4" name="Google Shape;194;p8"/>
          <p:cNvSpPr/>
          <p:nvPr/>
        </p:nvSpPr>
        <p:spPr>
          <a:xfrm rot="-1800000">
            <a:off x="-2242848" y="-3028142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E0F4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5" name="Google Shape;195;p8"/>
          <p:cNvSpPr/>
          <p:nvPr/>
        </p:nvSpPr>
        <p:spPr>
          <a:xfrm rot="10800000">
            <a:off x="628355" y="-1091967"/>
            <a:ext cx="5464603" cy="2655392"/>
          </a:xfrm>
          <a:custGeom>
            <a:rect b="b" l="l" r="r" t="t"/>
            <a:pathLst>
              <a:path extrusionOk="0" h="2655392" w="5464603">
                <a:moveTo>
                  <a:pt x="5321402" y="941154"/>
                </a:moveTo>
                <a:cubicBezTo>
                  <a:pt x="5204067" y="804679"/>
                  <a:pt x="5029990" y="726282"/>
                  <a:pt x="4852593" y="709852"/>
                </a:cubicBezTo>
                <a:cubicBezTo>
                  <a:pt x="4758082" y="701100"/>
                  <a:pt x="4662276" y="712248"/>
                  <a:pt x="4571180" y="738222"/>
                </a:cubicBezTo>
                <a:cubicBezTo>
                  <a:pt x="4331334" y="808028"/>
                  <a:pt x="4069900" y="844370"/>
                  <a:pt x="3827343" y="765999"/>
                </a:cubicBezTo>
                <a:cubicBezTo>
                  <a:pt x="3633144" y="703251"/>
                  <a:pt x="3536587" y="549427"/>
                  <a:pt x="3430897" y="387182"/>
                </a:cubicBezTo>
                <a:cubicBezTo>
                  <a:pt x="3318395" y="214471"/>
                  <a:pt x="3179425" y="73330"/>
                  <a:pt x="2972763" y="22410"/>
                </a:cubicBezTo>
                <a:cubicBezTo>
                  <a:pt x="2750650" y="-32315"/>
                  <a:pt x="2513820" y="16381"/>
                  <a:pt x="2319973" y="133685"/>
                </a:cubicBezTo>
                <a:cubicBezTo>
                  <a:pt x="2126650" y="250680"/>
                  <a:pt x="1973485" y="421319"/>
                  <a:pt x="1808713" y="573143"/>
                </a:cubicBezTo>
                <a:cubicBezTo>
                  <a:pt x="1726798" y="648613"/>
                  <a:pt x="1635426" y="721846"/>
                  <a:pt x="1525978" y="751507"/>
                </a:cubicBezTo>
                <a:cubicBezTo>
                  <a:pt x="1405104" y="784264"/>
                  <a:pt x="1280052" y="754657"/>
                  <a:pt x="1162708" y="721562"/>
                </a:cubicBezTo>
                <a:cubicBezTo>
                  <a:pt x="1044973" y="688359"/>
                  <a:pt x="927983" y="649041"/>
                  <a:pt x="805271" y="639174"/>
                </a:cubicBezTo>
                <a:cubicBezTo>
                  <a:pt x="696690" y="630443"/>
                  <a:pt x="585639" y="648701"/>
                  <a:pt x="484613" y="688977"/>
                </a:cubicBezTo>
                <a:cubicBezTo>
                  <a:pt x="296914" y="763807"/>
                  <a:pt x="118871" y="916823"/>
                  <a:pt x="39505" y="1105730"/>
                </a:cubicBezTo>
                <a:cubicBezTo>
                  <a:pt x="-114383" y="1472014"/>
                  <a:pt x="213270" y="1844025"/>
                  <a:pt x="472743" y="2062895"/>
                </a:cubicBezTo>
                <a:cubicBezTo>
                  <a:pt x="816369" y="2352756"/>
                  <a:pt x="1240988" y="2519511"/>
                  <a:pt x="1680951" y="2595858"/>
                </a:cubicBezTo>
                <a:cubicBezTo>
                  <a:pt x="2152566" y="2677704"/>
                  <a:pt x="2634219" y="2659542"/>
                  <a:pt x="3110058" y="2632990"/>
                </a:cubicBezTo>
                <a:cubicBezTo>
                  <a:pt x="3579895" y="2606770"/>
                  <a:pt x="4052243" y="2543600"/>
                  <a:pt x="4487677" y="2356267"/>
                </a:cubicBezTo>
                <a:cubicBezTo>
                  <a:pt x="4706621" y="2262073"/>
                  <a:pt x="4915414" y="2137796"/>
                  <a:pt x="5097606" y="1983647"/>
                </a:cubicBezTo>
                <a:cubicBezTo>
                  <a:pt x="5263643" y="1843169"/>
                  <a:pt x="5413573" y="1658119"/>
                  <a:pt x="5454197" y="1438973"/>
                </a:cubicBezTo>
                <a:cubicBezTo>
                  <a:pt x="5487439" y="1259613"/>
                  <a:pt x="5440479" y="1079653"/>
                  <a:pt x="5321402" y="941154"/>
                </a:cubicBezTo>
                <a:close/>
                <a:moveTo>
                  <a:pt x="5131551" y="1822591"/>
                </a:moveTo>
                <a:cubicBezTo>
                  <a:pt x="4972402" y="1985502"/>
                  <a:pt x="4773095" y="2112680"/>
                  <a:pt x="4570096" y="2213724"/>
                </a:cubicBezTo>
                <a:cubicBezTo>
                  <a:pt x="4163517" y="2416089"/>
                  <a:pt x="3711025" y="2494795"/>
                  <a:pt x="3261777" y="2528073"/>
                </a:cubicBezTo>
                <a:cubicBezTo>
                  <a:pt x="3033471" y="2544979"/>
                  <a:pt x="2804547" y="2551401"/>
                  <a:pt x="2575755" y="2557708"/>
                </a:cubicBezTo>
                <a:cubicBezTo>
                  <a:pt x="2349543" y="2563940"/>
                  <a:pt x="2122987" y="2558079"/>
                  <a:pt x="1898059" y="2531917"/>
                </a:cubicBezTo>
                <a:cubicBezTo>
                  <a:pt x="1459390" y="2480886"/>
                  <a:pt x="1021150" y="2349703"/>
                  <a:pt x="659758" y="2089239"/>
                </a:cubicBezTo>
                <a:cubicBezTo>
                  <a:pt x="513719" y="1983980"/>
                  <a:pt x="376276" y="1858590"/>
                  <a:pt x="267409" y="1714763"/>
                </a:cubicBezTo>
                <a:cubicBezTo>
                  <a:pt x="166345" y="1581249"/>
                  <a:pt x="74897" y="1411983"/>
                  <a:pt x="99857" y="1238730"/>
                </a:cubicBezTo>
                <a:cubicBezTo>
                  <a:pt x="127030" y="1050123"/>
                  <a:pt x="294983" y="889348"/>
                  <a:pt x="456940" y="805418"/>
                </a:cubicBezTo>
                <a:cubicBezTo>
                  <a:pt x="550702" y="756830"/>
                  <a:pt x="655879" y="730763"/>
                  <a:pt x="761564" y="732241"/>
                </a:cubicBezTo>
                <a:cubicBezTo>
                  <a:pt x="876748" y="733851"/>
                  <a:pt x="987832" y="769955"/>
                  <a:pt x="1097442" y="801807"/>
                </a:cubicBezTo>
                <a:cubicBezTo>
                  <a:pt x="1204674" y="832967"/>
                  <a:pt x="1315416" y="863626"/>
                  <a:pt x="1428118" y="860751"/>
                </a:cubicBezTo>
                <a:cubicBezTo>
                  <a:pt x="1538793" y="857925"/>
                  <a:pt x="1642115" y="818491"/>
                  <a:pt x="1732935" y="756498"/>
                </a:cubicBezTo>
                <a:cubicBezTo>
                  <a:pt x="1905394" y="638788"/>
                  <a:pt x="2042071" y="472536"/>
                  <a:pt x="2201040" y="337956"/>
                </a:cubicBezTo>
                <a:cubicBezTo>
                  <a:pt x="2372310" y="192956"/>
                  <a:pt x="2573977" y="89688"/>
                  <a:pt x="2803291" y="95236"/>
                </a:cubicBezTo>
                <a:cubicBezTo>
                  <a:pt x="3015680" y="100374"/>
                  <a:pt x="3187816" y="204087"/>
                  <a:pt x="3308338" y="375170"/>
                </a:cubicBezTo>
                <a:cubicBezTo>
                  <a:pt x="3404876" y="512209"/>
                  <a:pt x="3480626" y="665548"/>
                  <a:pt x="3618654" y="767299"/>
                </a:cubicBezTo>
                <a:cubicBezTo>
                  <a:pt x="3796660" y="898516"/>
                  <a:pt x="4045259" y="919840"/>
                  <a:pt x="4258476" y="898008"/>
                </a:cubicBezTo>
                <a:cubicBezTo>
                  <a:pt x="4373176" y="886264"/>
                  <a:pt x="4485859" y="862153"/>
                  <a:pt x="4596478" y="829960"/>
                </a:cubicBezTo>
                <a:cubicBezTo>
                  <a:pt x="4769736" y="780555"/>
                  <a:pt x="4957570" y="797346"/>
                  <a:pt x="5113589" y="890410"/>
                </a:cubicBezTo>
                <a:cubicBezTo>
                  <a:pt x="5255575" y="975099"/>
                  <a:pt x="5359239" y="1121637"/>
                  <a:pt x="5369504" y="1289276"/>
                </a:cubicBezTo>
                <a:cubicBezTo>
                  <a:pt x="5382015" y="1493686"/>
                  <a:pt x="5269865" y="1681028"/>
                  <a:pt x="5131551" y="182259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11616550" y="-2334190"/>
            <a:ext cx="4225605" cy="4226653"/>
          </a:xfrm>
          <a:custGeom>
            <a:rect b="b" l="l" r="r" t="t"/>
            <a:pathLst>
              <a:path extrusionOk="0" h="2249181" w="2248623">
                <a:moveTo>
                  <a:pt x="1319392" y="1695135"/>
                </a:moveTo>
                <a:cubicBezTo>
                  <a:pt x="1297856" y="1689491"/>
                  <a:pt x="1274568" y="1702362"/>
                  <a:pt x="1275301" y="1726349"/>
                </a:cubicBezTo>
                <a:cubicBezTo>
                  <a:pt x="1275958" y="1748326"/>
                  <a:pt x="1295789" y="1760248"/>
                  <a:pt x="1315878" y="1761946"/>
                </a:cubicBezTo>
                <a:cubicBezTo>
                  <a:pt x="1333346" y="1763425"/>
                  <a:pt x="1356788" y="1756672"/>
                  <a:pt x="1361407" y="1737551"/>
                </a:cubicBezTo>
                <a:cubicBezTo>
                  <a:pt x="1364846" y="1723305"/>
                  <a:pt x="1357368" y="1708376"/>
                  <a:pt x="1343157" y="1705084"/>
                </a:cubicBezTo>
                <a:cubicBezTo>
                  <a:pt x="1336337" y="1703500"/>
                  <a:pt x="1331394" y="1700228"/>
                  <a:pt x="1328060" y="1696036"/>
                </a:cubicBezTo>
                <a:cubicBezTo>
                  <a:pt x="1325317" y="1696121"/>
                  <a:pt x="1322459" y="1695941"/>
                  <a:pt x="1319392" y="1695135"/>
                </a:cubicBezTo>
                <a:close/>
                <a:moveTo>
                  <a:pt x="769223" y="1668890"/>
                </a:moveTo>
                <a:cubicBezTo>
                  <a:pt x="797209" y="1668890"/>
                  <a:pt x="819897" y="1691482"/>
                  <a:pt x="819897" y="1719350"/>
                </a:cubicBezTo>
                <a:cubicBezTo>
                  <a:pt x="819897" y="1747218"/>
                  <a:pt x="797209" y="1769810"/>
                  <a:pt x="769223" y="1769810"/>
                </a:cubicBezTo>
                <a:cubicBezTo>
                  <a:pt x="741236" y="1769810"/>
                  <a:pt x="718549" y="1747218"/>
                  <a:pt x="718549" y="1719350"/>
                </a:cubicBezTo>
                <a:cubicBezTo>
                  <a:pt x="718549" y="1691482"/>
                  <a:pt x="741236" y="1668890"/>
                  <a:pt x="769223" y="1668890"/>
                </a:cubicBezTo>
                <a:close/>
                <a:moveTo>
                  <a:pt x="1296851" y="1637978"/>
                </a:moveTo>
                <a:cubicBezTo>
                  <a:pt x="1309227" y="1636315"/>
                  <a:pt x="1322071" y="1636986"/>
                  <a:pt x="1334585" y="1640265"/>
                </a:cubicBezTo>
                <a:cubicBezTo>
                  <a:pt x="1341243" y="1642001"/>
                  <a:pt x="1346119" y="1645349"/>
                  <a:pt x="1349425" y="1649560"/>
                </a:cubicBezTo>
                <a:cubicBezTo>
                  <a:pt x="1352244" y="1649380"/>
                  <a:pt x="1355187" y="1649475"/>
                  <a:pt x="1358349" y="1650205"/>
                </a:cubicBezTo>
                <a:cubicBezTo>
                  <a:pt x="1403850" y="1660771"/>
                  <a:pt x="1428768" y="1711951"/>
                  <a:pt x="1415671" y="1755468"/>
                </a:cubicBezTo>
                <a:cubicBezTo>
                  <a:pt x="1401317" y="1803167"/>
                  <a:pt x="1348453" y="1824565"/>
                  <a:pt x="1302076" y="1817290"/>
                </a:cubicBezTo>
                <a:cubicBezTo>
                  <a:pt x="1249307" y="1809009"/>
                  <a:pt x="1209893" y="1762780"/>
                  <a:pt x="1219675" y="1708537"/>
                </a:cubicBezTo>
                <a:cubicBezTo>
                  <a:pt x="1226805" y="1668957"/>
                  <a:pt x="1259721" y="1642966"/>
                  <a:pt x="1296851" y="1637978"/>
                </a:cubicBezTo>
                <a:close/>
                <a:moveTo>
                  <a:pt x="1617943" y="1499947"/>
                </a:moveTo>
                <a:cubicBezTo>
                  <a:pt x="1654777" y="1499947"/>
                  <a:pt x="1654719" y="1556856"/>
                  <a:pt x="1617943" y="1556856"/>
                </a:cubicBezTo>
                <a:cubicBezTo>
                  <a:pt x="1581110" y="1556856"/>
                  <a:pt x="1581167" y="1499947"/>
                  <a:pt x="1617943" y="1499947"/>
                </a:cubicBezTo>
                <a:close/>
                <a:moveTo>
                  <a:pt x="1280178" y="1333147"/>
                </a:moveTo>
                <a:cubicBezTo>
                  <a:pt x="1317021" y="1333147"/>
                  <a:pt x="1316954" y="1390056"/>
                  <a:pt x="1280178" y="1390056"/>
                </a:cubicBezTo>
                <a:cubicBezTo>
                  <a:pt x="1243345" y="1390056"/>
                  <a:pt x="1243411" y="1333147"/>
                  <a:pt x="1280178" y="1333147"/>
                </a:cubicBezTo>
                <a:close/>
                <a:moveTo>
                  <a:pt x="1100202" y="1224490"/>
                </a:moveTo>
                <a:cubicBezTo>
                  <a:pt x="1067712" y="1224177"/>
                  <a:pt x="1040500" y="1235255"/>
                  <a:pt x="1018725" y="1259138"/>
                </a:cubicBezTo>
                <a:cubicBezTo>
                  <a:pt x="1055549" y="1283903"/>
                  <a:pt x="1104365" y="1292714"/>
                  <a:pt x="1145513" y="1272142"/>
                </a:cubicBezTo>
                <a:cubicBezTo>
                  <a:pt x="1160362" y="1269201"/>
                  <a:pt x="1165534" y="1261481"/>
                  <a:pt x="1161010" y="1248980"/>
                </a:cubicBezTo>
                <a:cubicBezTo>
                  <a:pt x="1164058" y="1236839"/>
                  <a:pt x="1158876" y="1231110"/>
                  <a:pt x="1145475" y="1231774"/>
                </a:cubicBezTo>
                <a:cubicBezTo>
                  <a:pt x="1133445" y="1224689"/>
                  <a:pt x="1113318" y="1224623"/>
                  <a:pt x="1100202" y="1224490"/>
                </a:cubicBezTo>
                <a:close/>
                <a:moveTo>
                  <a:pt x="1088239" y="1168052"/>
                </a:moveTo>
                <a:cubicBezTo>
                  <a:pt x="1102194" y="1167261"/>
                  <a:pt x="1116433" y="1168037"/>
                  <a:pt x="1130682" y="1170303"/>
                </a:cubicBezTo>
                <a:cubicBezTo>
                  <a:pt x="1184746" y="1178906"/>
                  <a:pt x="1248059" y="1200531"/>
                  <a:pt x="1224799" y="1267172"/>
                </a:cubicBezTo>
                <a:cubicBezTo>
                  <a:pt x="1186318" y="1377423"/>
                  <a:pt x="1021907" y="1345326"/>
                  <a:pt x="958070" y="1283059"/>
                </a:cubicBezTo>
                <a:cubicBezTo>
                  <a:pt x="940603" y="1266014"/>
                  <a:pt x="952584" y="1242672"/>
                  <a:pt x="970272" y="1236336"/>
                </a:cubicBezTo>
                <a:cubicBezTo>
                  <a:pt x="970710" y="1230608"/>
                  <a:pt x="972958" y="1224784"/>
                  <a:pt x="977749" y="1219463"/>
                </a:cubicBezTo>
                <a:cubicBezTo>
                  <a:pt x="1007074" y="1186890"/>
                  <a:pt x="1046376" y="1170424"/>
                  <a:pt x="1088239" y="1168052"/>
                </a:cubicBezTo>
                <a:close/>
                <a:moveTo>
                  <a:pt x="692747" y="1160514"/>
                </a:moveTo>
                <a:cubicBezTo>
                  <a:pt x="669265" y="1158333"/>
                  <a:pt x="647289" y="1161121"/>
                  <a:pt x="626414" y="1172674"/>
                </a:cubicBezTo>
                <a:cubicBezTo>
                  <a:pt x="611558" y="1180897"/>
                  <a:pt x="580723" y="1203737"/>
                  <a:pt x="610082" y="1212510"/>
                </a:cubicBezTo>
                <a:cubicBezTo>
                  <a:pt x="631281" y="1218846"/>
                  <a:pt x="654776" y="1216247"/>
                  <a:pt x="674529" y="1206459"/>
                </a:cubicBezTo>
                <a:cubicBezTo>
                  <a:pt x="683438" y="1202039"/>
                  <a:pt x="714168" y="1181182"/>
                  <a:pt x="701332" y="1170872"/>
                </a:cubicBezTo>
                <a:cubicBezTo>
                  <a:pt x="697353" y="1167685"/>
                  <a:pt x="694828" y="1164147"/>
                  <a:pt x="693305" y="1160514"/>
                </a:cubicBezTo>
                <a:cubicBezTo>
                  <a:pt x="693110" y="1160495"/>
                  <a:pt x="692947" y="1160533"/>
                  <a:pt x="692747" y="1160514"/>
                </a:cubicBezTo>
                <a:close/>
                <a:moveTo>
                  <a:pt x="912387" y="1147293"/>
                </a:moveTo>
                <a:cubicBezTo>
                  <a:pt x="949222" y="1147293"/>
                  <a:pt x="949159" y="1204202"/>
                  <a:pt x="912387" y="1204202"/>
                </a:cubicBezTo>
                <a:cubicBezTo>
                  <a:pt x="875552" y="1204202"/>
                  <a:pt x="875615" y="1147293"/>
                  <a:pt x="912387" y="1147293"/>
                </a:cubicBezTo>
                <a:close/>
                <a:moveTo>
                  <a:pt x="1824795" y="1115575"/>
                </a:moveTo>
                <a:cubicBezTo>
                  <a:pt x="1813964" y="1113472"/>
                  <a:pt x="1802017" y="1113920"/>
                  <a:pt x="1789137" y="1117615"/>
                </a:cubicBezTo>
                <a:cubicBezTo>
                  <a:pt x="1786175" y="1124093"/>
                  <a:pt x="1780717" y="1129613"/>
                  <a:pt x="1772259" y="1132534"/>
                </a:cubicBezTo>
                <a:cubicBezTo>
                  <a:pt x="1667779" y="1168643"/>
                  <a:pt x="1726786" y="1323710"/>
                  <a:pt x="1826313" y="1296337"/>
                </a:cubicBezTo>
                <a:cubicBezTo>
                  <a:pt x="1921817" y="1270071"/>
                  <a:pt x="1900617" y="1130302"/>
                  <a:pt x="1824795" y="1115575"/>
                </a:cubicBezTo>
                <a:close/>
                <a:moveTo>
                  <a:pt x="692747" y="1103606"/>
                </a:moveTo>
                <a:cubicBezTo>
                  <a:pt x="706513" y="1104886"/>
                  <a:pt x="715080" y="1113840"/>
                  <a:pt x="718452" y="1124292"/>
                </a:cubicBezTo>
                <a:cubicBezTo>
                  <a:pt x="726094" y="1123087"/>
                  <a:pt x="734330" y="1124681"/>
                  <a:pt x="741743" y="1130637"/>
                </a:cubicBezTo>
                <a:cubicBezTo>
                  <a:pt x="780790" y="1161985"/>
                  <a:pt x="755931" y="1217110"/>
                  <a:pt x="723550" y="1242293"/>
                </a:cubicBezTo>
                <a:cubicBezTo>
                  <a:pt x="685682" y="1271752"/>
                  <a:pt x="632267" y="1281152"/>
                  <a:pt x="586851" y="1264734"/>
                </a:cubicBezTo>
                <a:cubicBezTo>
                  <a:pt x="536484" y="1246532"/>
                  <a:pt x="525373" y="1195931"/>
                  <a:pt x="558948" y="1155032"/>
                </a:cubicBezTo>
                <a:cubicBezTo>
                  <a:pt x="590506" y="1116590"/>
                  <a:pt x="644143" y="1099091"/>
                  <a:pt x="692747" y="1103606"/>
                </a:cubicBezTo>
                <a:close/>
                <a:moveTo>
                  <a:pt x="1803340" y="1059972"/>
                </a:moveTo>
                <a:cubicBezTo>
                  <a:pt x="1860435" y="1057754"/>
                  <a:pt x="1914938" y="1088663"/>
                  <a:pt x="1938098" y="1146951"/>
                </a:cubicBezTo>
                <a:cubicBezTo>
                  <a:pt x="1968616" y="1223769"/>
                  <a:pt x="1931336" y="1318513"/>
                  <a:pt x="1852516" y="1349120"/>
                </a:cubicBezTo>
                <a:cubicBezTo>
                  <a:pt x="1777278" y="1378333"/>
                  <a:pt x="1693211" y="1328197"/>
                  <a:pt x="1666512" y="1256207"/>
                </a:cubicBezTo>
                <a:cubicBezTo>
                  <a:pt x="1641280" y="1188172"/>
                  <a:pt x="1672903" y="1121124"/>
                  <a:pt x="1732492" y="1088601"/>
                </a:cubicBezTo>
                <a:cubicBezTo>
                  <a:pt x="1734178" y="1082512"/>
                  <a:pt x="1738502" y="1077010"/>
                  <a:pt x="1746446" y="1073444"/>
                </a:cubicBezTo>
                <a:cubicBezTo>
                  <a:pt x="1764989" y="1065131"/>
                  <a:pt x="1784308" y="1060711"/>
                  <a:pt x="1803340" y="1059972"/>
                </a:cubicBezTo>
                <a:close/>
                <a:moveTo>
                  <a:pt x="608550" y="1015280"/>
                </a:moveTo>
                <a:cubicBezTo>
                  <a:pt x="582727" y="1015241"/>
                  <a:pt x="557347" y="1020035"/>
                  <a:pt x="537409" y="1032982"/>
                </a:cubicBezTo>
                <a:cubicBezTo>
                  <a:pt x="552029" y="1074174"/>
                  <a:pt x="536546" y="1119730"/>
                  <a:pt x="502410" y="1146847"/>
                </a:cubicBezTo>
                <a:cubicBezTo>
                  <a:pt x="498623" y="1149863"/>
                  <a:pt x="494650" y="1152528"/>
                  <a:pt x="490573" y="1155004"/>
                </a:cubicBezTo>
                <a:cubicBezTo>
                  <a:pt x="478081" y="1210869"/>
                  <a:pt x="501316" y="1269685"/>
                  <a:pt x="556554" y="1300178"/>
                </a:cubicBezTo>
                <a:cubicBezTo>
                  <a:pt x="627797" y="1339493"/>
                  <a:pt x="716145" y="1325835"/>
                  <a:pt x="793708" y="1323236"/>
                </a:cubicBezTo>
                <a:cubicBezTo>
                  <a:pt x="863799" y="1320893"/>
                  <a:pt x="928144" y="1329704"/>
                  <a:pt x="992675" y="1357912"/>
                </a:cubicBezTo>
                <a:cubicBezTo>
                  <a:pt x="1057854" y="1386395"/>
                  <a:pt x="1118224" y="1428669"/>
                  <a:pt x="1188871" y="1443095"/>
                </a:cubicBezTo>
                <a:cubicBezTo>
                  <a:pt x="1269404" y="1459533"/>
                  <a:pt x="1341299" y="1430433"/>
                  <a:pt x="1365064" y="1347745"/>
                </a:cubicBezTo>
                <a:cubicBezTo>
                  <a:pt x="1385943" y="1275148"/>
                  <a:pt x="1371017" y="1200512"/>
                  <a:pt x="1308028" y="1154662"/>
                </a:cubicBezTo>
                <a:cubicBezTo>
                  <a:pt x="1189185" y="1068142"/>
                  <a:pt x="1022240" y="1097374"/>
                  <a:pt x="884707" y="1080946"/>
                </a:cubicBezTo>
                <a:cubicBezTo>
                  <a:pt x="813376" y="1072429"/>
                  <a:pt x="750494" y="1046649"/>
                  <a:pt x="682349" y="1026579"/>
                </a:cubicBezTo>
                <a:cubicBezTo>
                  <a:pt x="660640" y="1020191"/>
                  <a:pt x="634374" y="1015319"/>
                  <a:pt x="608550" y="1015280"/>
                </a:cubicBezTo>
                <a:close/>
                <a:moveTo>
                  <a:pt x="427872" y="727917"/>
                </a:moveTo>
                <a:cubicBezTo>
                  <a:pt x="442163" y="727883"/>
                  <a:pt x="455479" y="736906"/>
                  <a:pt x="453520" y="755090"/>
                </a:cubicBezTo>
                <a:cubicBezTo>
                  <a:pt x="446097" y="823971"/>
                  <a:pt x="497658" y="850703"/>
                  <a:pt x="523804" y="905652"/>
                </a:cubicBezTo>
                <a:cubicBezTo>
                  <a:pt x="535016" y="929216"/>
                  <a:pt x="534270" y="951412"/>
                  <a:pt x="530845" y="973436"/>
                </a:cubicBezTo>
                <a:cubicBezTo>
                  <a:pt x="561954" y="959636"/>
                  <a:pt x="597810" y="954618"/>
                  <a:pt x="633071" y="958403"/>
                </a:cubicBezTo>
                <a:cubicBezTo>
                  <a:pt x="686107" y="964094"/>
                  <a:pt x="734658" y="985188"/>
                  <a:pt x="784899" y="1001492"/>
                </a:cubicBezTo>
                <a:cubicBezTo>
                  <a:pt x="842319" y="1020139"/>
                  <a:pt x="901117" y="1027139"/>
                  <a:pt x="961223" y="1030184"/>
                </a:cubicBezTo>
                <a:cubicBezTo>
                  <a:pt x="1113756" y="1037942"/>
                  <a:pt x="1341528" y="1028590"/>
                  <a:pt x="1414966" y="1197647"/>
                </a:cubicBezTo>
                <a:cubicBezTo>
                  <a:pt x="1445560" y="1268063"/>
                  <a:pt x="1433787" y="1364609"/>
                  <a:pt x="1390734" y="1427929"/>
                </a:cubicBezTo>
                <a:cubicBezTo>
                  <a:pt x="1347548" y="1491458"/>
                  <a:pt x="1272605" y="1511898"/>
                  <a:pt x="1199148" y="1502319"/>
                </a:cubicBezTo>
                <a:cubicBezTo>
                  <a:pt x="1103946" y="1489893"/>
                  <a:pt x="1028784" y="1429162"/>
                  <a:pt x="940345" y="1397891"/>
                </a:cubicBezTo>
                <a:cubicBezTo>
                  <a:pt x="841625" y="1362996"/>
                  <a:pt x="738876" y="1392627"/>
                  <a:pt x="637485" y="1381179"/>
                </a:cubicBezTo>
                <a:cubicBezTo>
                  <a:pt x="563608" y="1372841"/>
                  <a:pt x="487861" y="1342433"/>
                  <a:pt x="451176" y="1273915"/>
                </a:cubicBezTo>
                <a:cubicBezTo>
                  <a:pt x="434349" y="1242492"/>
                  <a:pt x="427455" y="1207275"/>
                  <a:pt x="429790" y="1172674"/>
                </a:cubicBezTo>
                <a:cubicBezTo>
                  <a:pt x="403138" y="1172010"/>
                  <a:pt x="344886" y="1165816"/>
                  <a:pt x="346228" y="1180195"/>
                </a:cubicBezTo>
                <a:cubicBezTo>
                  <a:pt x="349637" y="1216703"/>
                  <a:pt x="292455" y="1216352"/>
                  <a:pt x="289078" y="1180195"/>
                </a:cubicBezTo>
                <a:cubicBezTo>
                  <a:pt x="285124" y="1137865"/>
                  <a:pt x="323995" y="1111421"/>
                  <a:pt x="363045" y="1111345"/>
                </a:cubicBezTo>
                <a:cubicBezTo>
                  <a:pt x="390681" y="1111298"/>
                  <a:pt x="416265" y="1121475"/>
                  <a:pt x="443195" y="1113773"/>
                </a:cubicBezTo>
                <a:cubicBezTo>
                  <a:pt x="445334" y="1108405"/>
                  <a:pt x="447638" y="1103093"/>
                  <a:pt x="450263" y="1097915"/>
                </a:cubicBezTo>
                <a:cubicBezTo>
                  <a:pt x="382794" y="1074696"/>
                  <a:pt x="330113" y="1018423"/>
                  <a:pt x="311100" y="948946"/>
                </a:cubicBezTo>
                <a:cubicBezTo>
                  <a:pt x="301398" y="913507"/>
                  <a:pt x="356548" y="898525"/>
                  <a:pt x="366208" y="933820"/>
                </a:cubicBezTo>
                <a:cubicBezTo>
                  <a:pt x="379582" y="982684"/>
                  <a:pt x="413517" y="1020139"/>
                  <a:pt x="458112" y="1039498"/>
                </a:cubicBezTo>
                <a:cubicBezTo>
                  <a:pt x="460688" y="1034660"/>
                  <a:pt x="463589" y="1030117"/>
                  <a:pt x="466630" y="1025707"/>
                </a:cubicBezTo>
                <a:cubicBezTo>
                  <a:pt x="467648" y="1015729"/>
                  <a:pt x="469406" y="1005628"/>
                  <a:pt x="471660" y="994938"/>
                </a:cubicBezTo>
                <a:cubicBezTo>
                  <a:pt x="480548" y="952788"/>
                  <a:pt x="476485" y="930837"/>
                  <a:pt x="449169" y="897566"/>
                </a:cubicBezTo>
                <a:cubicBezTo>
                  <a:pt x="413521" y="854153"/>
                  <a:pt x="390118" y="813101"/>
                  <a:pt x="396370" y="755090"/>
                </a:cubicBezTo>
                <a:cubicBezTo>
                  <a:pt x="398314" y="737044"/>
                  <a:pt x="413580" y="727952"/>
                  <a:pt x="427872" y="727917"/>
                </a:cubicBezTo>
                <a:close/>
                <a:moveTo>
                  <a:pt x="1558126" y="698094"/>
                </a:moveTo>
                <a:cubicBezTo>
                  <a:pt x="1609952" y="698094"/>
                  <a:pt x="1651957" y="739922"/>
                  <a:pt x="1651957" y="791529"/>
                </a:cubicBezTo>
                <a:cubicBezTo>
                  <a:pt x="1651957" y="843123"/>
                  <a:pt x="1609952" y="884951"/>
                  <a:pt x="1558126" y="884951"/>
                </a:cubicBezTo>
                <a:cubicBezTo>
                  <a:pt x="1506310" y="884951"/>
                  <a:pt x="1464305" y="843123"/>
                  <a:pt x="1464305" y="791529"/>
                </a:cubicBezTo>
                <a:cubicBezTo>
                  <a:pt x="1464305" y="739922"/>
                  <a:pt x="1506310" y="698094"/>
                  <a:pt x="1558126" y="698094"/>
                </a:cubicBezTo>
                <a:close/>
                <a:moveTo>
                  <a:pt x="994732" y="567863"/>
                </a:moveTo>
                <a:cubicBezTo>
                  <a:pt x="1031565" y="567863"/>
                  <a:pt x="1031499" y="624772"/>
                  <a:pt x="994732" y="624772"/>
                </a:cubicBezTo>
                <a:cubicBezTo>
                  <a:pt x="957889" y="624772"/>
                  <a:pt x="957956" y="567863"/>
                  <a:pt x="994732" y="567863"/>
                </a:cubicBezTo>
                <a:close/>
                <a:moveTo>
                  <a:pt x="869520" y="536823"/>
                </a:moveTo>
                <a:cubicBezTo>
                  <a:pt x="890003" y="532834"/>
                  <a:pt x="914450" y="555041"/>
                  <a:pt x="901245" y="579168"/>
                </a:cubicBezTo>
                <a:cubicBezTo>
                  <a:pt x="875082" y="626981"/>
                  <a:pt x="814874" y="650846"/>
                  <a:pt x="763123" y="632103"/>
                </a:cubicBezTo>
                <a:lnTo>
                  <a:pt x="763124" y="632103"/>
                </a:lnTo>
                <a:cubicBezTo>
                  <a:pt x="728777" y="619664"/>
                  <a:pt x="743697" y="564691"/>
                  <a:pt x="778315" y="577228"/>
                </a:cubicBezTo>
                <a:cubicBezTo>
                  <a:pt x="806930" y="587592"/>
                  <a:pt x="837130" y="577431"/>
                  <a:pt x="851900" y="550444"/>
                </a:cubicBezTo>
                <a:cubicBezTo>
                  <a:pt x="856306" y="542394"/>
                  <a:pt x="862693" y="538153"/>
                  <a:pt x="869520" y="536823"/>
                </a:cubicBezTo>
                <a:close/>
                <a:moveTo>
                  <a:pt x="898655" y="486441"/>
                </a:moveTo>
                <a:cubicBezTo>
                  <a:pt x="847890" y="482685"/>
                  <a:pt x="824336" y="508754"/>
                  <a:pt x="783741" y="529705"/>
                </a:cubicBezTo>
                <a:cubicBezTo>
                  <a:pt x="752727" y="545711"/>
                  <a:pt x="718062" y="541084"/>
                  <a:pt x="686349" y="552959"/>
                </a:cubicBezTo>
                <a:lnTo>
                  <a:pt x="686350" y="552959"/>
                </a:lnTo>
                <a:cubicBezTo>
                  <a:pt x="637538" y="571239"/>
                  <a:pt x="645361" y="630305"/>
                  <a:pt x="682336" y="657421"/>
                </a:cubicBezTo>
                <a:cubicBezTo>
                  <a:pt x="757706" y="712686"/>
                  <a:pt x="843079" y="648678"/>
                  <a:pt x="921537" y="643653"/>
                </a:cubicBezTo>
                <a:cubicBezTo>
                  <a:pt x="956575" y="641402"/>
                  <a:pt x="986036" y="653657"/>
                  <a:pt x="1019412" y="661715"/>
                </a:cubicBezTo>
                <a:cubicBezTo>
                  <a:pt x="1045167" y="667930"/>
                  <a:pt x="1092116" y="679406"/>
                  <a:pt x="1097221" y="635367"/>
                </a:cubicBezTo>
                <a:cubicBezTo>
                  <a:pt x="1100031" y="611091"/>
                  <a:pt x="1078914" y="587684"/>
                  <a:pt x="1064532" y="570850"/>
                </a:cubicBezTo>
                <a:cubicBezTo>
                  <a:pt x="1061045" y="566765"/>
                  <a:pt x="1059036" y="562407"/>
                  <a:pt x="1058064" y="558035"/>
                </a:cubicBezTo>
                <a:cubicBezTo>
                  <a:pt x="1049587" y="555742"/>
                  <a:pt x="1043881" y="549925"/>
                  <a:pt x="1040938" y="542794"/>
                </a:cubicBezTo>
                <a:cubicBezTo>
                  <a:pt x="1037271" y="542344"/>
                  <a:pt x="1033471" y="541158"/>
                  <a:pt x="1029613" y="538843"/>
                </a:cubicBezTo>
                <a:cubicBezTo>
                  <a:pt x="989398" y="514747"/>
                  <a:pt x="946563" y="489988"/>
                  <a:pt x="898655" y="486441"/>
                </a:cubicBezTo>
                <a:close/>
                <a:moveTo>
                  <a:pt x="874950" y="429670"/>
                </a:moveTo>
                <a:cubicBezTo>
                  <a:pt x="941997" y="425716"/>
                  <a:pt x="1002648" y="456259"/>
                  <a:pt x="1058455" y="489705"/>
                </a:cubicBezTo>
                <a:cubicBezTo>
                  <a:pt x="1064265" y="493188"/>
                  <a:pt x="1067894" y="497727"/>
                  <a:pt x="1069951" y="502645"/>
                </a:cubicBezTo>
                <a:cubicBezTo>
                  <a:pt x="1082296" y="504123"/>
                  <a:pt x="1089801" y="512394"/>
                  <a:pt x="1092478" y="522282"/>
                </a:cubicBezTo>
                <a:cubicBezTo>
                  <a:pt x="1096831" y="523564"/>
                  <a:pt x="1101098" y="526112"/>
                  <a:pt x="1104946" y="530608"/>
                </a:cubicBezTo>
                <a:cubicBezTo>
                  <a:pt x="1138846" y="570284"/>
                  <a:pt x="1171564" y="623341"/>
                  <a:pt x="1144723" y="676197"/>
                </a:cubicBezTo>
                <a:cubicBezTo>
                  <a:pt x="1121205" y="722505"/>
                  <a:pt x="1065560" y="730146"/>
                  <a:pt x="1019269" y="720420"/>
                </a:cubicBezTo>
                <a:cubicBezTo>
                  <a:pt x="983960" y="713001"/>
                  <a:pt x="951377" y="696093"/>
                  <a:pt x="914263" y="701622"/>
                </a:cubicBezTo>
                <a:cubicBezTo>
                  <a:pt x="877328" y="707129"/>
                  <a:pt x="842747" y="724297"/>
                  <a:pt x="805814" y="730785"/>
                </a:cubicBezTo>
                <a:cubicBezTo>
                  <a:pt x="748957" y="740780"/>
                  <a:pt x="689356" y="735463"/>
                  <a:pt x="642996" y="698491"/>
                </a:cubicBezTo>
                <a:cubicBezTo>
                  <a:pt x="606815" y="669634"/>
                  <a:pt x="586693" y="623437"/>
                  <a:pt x="596969" y="577311"/>
                </a:cubicBezTo>
                <a:cubicBezTo>
                  <a:pt x="608356" y="526190"/>
                  <a:pt x="647926" y="501349"/>
                  <a:pt x="697058" y="492688"/>
                </a:cubicBezTo>
                <a:cubicBezTo>
                  <a:pt x="738297" y="485422"/>
                  <a:pt x="758520" y="475001"/>
                  <a:pt x="793941" y="453980"/>
                </a:cubicBezTo>
                <a:cubicBezTo>
                  <a:pt x="818726" y="439271"/>
                  <a:pt x="846156" y="431370"/>
                  <a:pt x="874950" y="429670"/>
                </a:cubicBezTo>
                <a:close/>
                <a:moveTo>
                  <a:pt x="1030685" y="95457"/>
                </a:moveTo>
                <a:cubicBezTo>
                  <a:pt x="874911" y="91947"/>
                  <a:pt x="718274" y="118634"/>
                  <a:pt x="579707" y="187350"/>
                </a:cubicBezTo>
                <a:cubicBezTo>
                  <a:pt x="392710" y="280082"/>
                  <a:pt x="257045" y="441150"/>
                  <a:pt x="174728" y="630017"/>
                </a:cubicBezTo>
                <a:cubicBezTo>
                  <a:pt x="78505" y="867152"/>
                  <a:pt x="66523" y="1135294"/>
                  <a:pt x="158569" y="1375876"/>
                </a:cubicBezTo>
                <a:cubicBezTo>
                  <a:pt x="239137" y="1586458"/>
                  <a:pt x="402610" y="1781124"/>
                  <a:pt x="576763" y="1922230"/>
                </a:cubicBezTo>
                <a:cubicBezTo>
                  <a:pt x="728358" y="2045049"/>
                  <a:pt x="913824" y="2132792"/>
                  <a:pt x="1109852" y="2150871"/>
                </a:cubicBezTo>
                <a:cubicBezTo>
                  <a:pt x="1315144" y="2169812"/>
                  <a:pt x="1524447" y="2119931"/>
                  <a:pt x="1699497" y="2011700"/>
                </a:cubicBezTo>
                <a:cubicBezTo>
                  <a:pt x="1885311" y="1896810"/>
                  <a:pt x="2012917" y="1723020"/>
                  <a:pt x="2076211" y="1515578"/>
                </a:cubicBezTo>
                <a:cubicBezTo>
                  <a:pt x="2138295" y="1312062"/>
                  <a:pt x="2181024" y="1098578"/>
                  <a:pt x="2128818" y="888340"/>
                </a:cubicBezTo>
                <a:cubicBezTo>
                  <a:pt x="2032263" y="499484"/>
                  <a:pt x="1686410" y="223070"/>
                  <a:pt x="1306058" y="131831"/>
                </a:cubicBezTo>
                <a:cubicBezTo>
                  <a:pt x="1217304" y="110539"/>
                  <a:pt x="1124150" y="97563"/>
                  <a:pt x="1030685" y="95457"/>
                </a:cubicBezTo>
                <a:close/>
                <a:moveTo>
                  <a:pt x="1057605" y="887"/>
                </a:moveTo>
                <a:cubicBezTo>
                  <a:pt x="1206083" y="6404"/>
                  <a:pt x="1354140" y="37452"/>
                  <a:pt x="1489995" y="88621"/>
                </a:cubicBezTo>
                <a:cubicBezTo>
                  <a:pt x="1881825" y="236199"/>
                  <a:pt x="2201989" y="578455"/>
                  <a:pt x="2244575" y="1003730"/>
                </a:cubicBezTo>
                <a:cubicBezTo>
                  <a:pt x="2256224" y="1120014"/>
                  <a:pt x="2241441" y="1233471"/>
                  <a:pt x="2216752" y="1347061"/>
                </a:cubicBezTo>
                <a:cubicBezTo>
                  <a:pt x="2189139" y="1474139"/>
                  <a:pt x="2157212" y="1601804"/>
                  <a:pt x="2098147" y="1718534"/>
                </a:cubicBezTo>
                <a:cubicBezTo>
                  <a:pt x="1997658" y="1917127"/>
                  <a:pt x="1821217" y="2073038"/>
                  <a:pt x="1617468" y="2161247"/>
                </a:cubicBezTo>
                <a:cubicBezTo>
                  <a:pt x="1410880" y="2250679"/>
                  <a:pt x="1177641" y="2274515"/>
                  <a:pt x="958309" y="2220650"/>
                </a:cubicBezTo>
                <a:cubicBezTo>
                  <a:pt x="748517" y="2169129"/>
                  <a:pt x="561066" y="2049193"/>
                  <a:pt x="408569" y="1898925"/>
                </a:cubicBezTo>
                <a:cubicBezTo>
                  <a:pt x="248702" y="1741402"/>
                  <a:pt x="105718" y="1545237"/>
                  <a:pt x="42293" y="1328405"/>
                </a:cubicBezTo>
                <a:cubicBezTo>
                  <a:pt x="-27533" y="1089681"/>
                  <a:pt x="-9331" y="828017"/>
                  <a:pt x="85309" y="598729"/>
                </a:cubicBezTo>
                <a:cubicBezTo>
                  <a:pt x="86129" y="596744"/>
                  <a:pt x="87057" y="594887"/>
                  <a:pt x="88044" y="593103"/>
                </a:cubicBezTo>
                <a:cubicBezTo>
                  <a:pt x="88620" y="591212"/>
                  <a:pt x="89289" y="589311"/>
                  <a:pt x="90110" y="587400"/>
                </a:cubicBezTo>
                <a:cubicBezTo>
                  <a:pt x="191856" y="350446"/>
                  <a:pt x="378178" y="156921"/>
                  <a:pt x="622692" y="66336"/>
                </a:cubicBezTo>
                <a:cubicBezTo>
                  <a:pt x="760229" y="15383"/>
                  <a:pt x="909127" y="-4630"/>
                  <a:pt x="1057605" y="88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7" name="Google Shape;197;p8"/>
          <p:cNvSpPr txBox="1"/>
          <p:nvPr/>
        </p:nvSpPr>
        <p:spPr>
          <a:xfrm>
            <a:off x="15168150" y="6577209"/>
            <a:ext cx="7680960" cy="5776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Химические лаборатории и производственные цеха, сырье для производства реагентов и оборудования, а также человеческий ресурс</a:t>
            </a:r>
            <a:endParaRPr sz="44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98" name="Google Shape;198;p8"/>
          <p:cNvSpPr txBox="1"/>
          <p:nvPr/>
        </p:nvSpPr>
        <p:spPr>
          <a:xfrm>
            <a:off x="15147510" y="3477771"/>
            <a:ext cx="800715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>
                <a:solidFill>
                  <a:schemeClr val="dk2"/>
                </a:solidFill>
                <a:latin typeface="Golos Text Black"/>
                <a:ea typeface="Golos Text Black"/>
                <a:cs typeface="Golos Text Black"/>
                <a:sym typeface="Golos Text Black"/>
              </a:rPr>
              <a:t>Ключевые ресурсы</a:t>
            </a:r>
            <a:endParaRPr sz="9600">
              <a:solidFill>
                <a:schemeClr val="dk2"/>
              </a:solidFill>
              <a:latin typeface="Golos Text Black"/>
              <a:ea typeface="Golos Text Black"/>
              <a:cs typeface="Golos Text Black"/>
              <a:sym typeface="Golos Text Black"/>
            </a:endParaRPr>
          </a:p>
        </p:txBody>
      </p:sp>
      <p:pic>
        <p:nvPicPr>
          <p:cNvPr descr="Oil Slick” is the Coolest New Way to Add Fun Color to Dark Hair –  StyleCaster" id="199" name="Google Shape;19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841995">
            <a:off x="-3473376" y="3232770"/>
            <a:ext cx="17493841" cy="14442461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  <p:sp>
        <p:nvSpPr>
          <p:cNvPr id="200" name="Google Shape;200;p8"/>
          <p:cNvSpPr/>
          <p:nvPr/>
        </p:nvSpPr>
        <p:spPr>
          <a:xfrm rot="-655346">
            <a:off x="-1660352" y="9420131"/>
            <a:ext cx="4038234" cy="4497458"/>
          </a:xfrm>
          <a:custGeom>
            <a:rect b="b" l="l" r="r" t="t"/>
            <a:pathLst>
              <a:path extrusionOk="0" h="4497458" w="4038234">
                <a:moveTo>
                  <a:pt x="2394795" y="3429819"/>
                </a:moveTo>
                <a:cubicBezTo>
                  <a:pt x="2246859" y="3408417"/>
                  <a:pt x="2117434" y="3397711"/>
                  <a:pt x="2016031" y="3397710"/>
                </a:cubicBezTo>
                <a:cubicBezTo>
                  <a:pt x="1919084" y="3397710"/>
                  <a:pt x="1847779" y="3407502"/>
                  <a:pt x="1810328" y="3427142"/>
                </a:cubicBezTo>
                <a:cubicBezTo>
                  <a:pt x="1744656" y="3461585"/>
                  <a:pt x="1696259" y="3519611"/>
                  <a:pt x="1674099" y="3590525"/>
                </a:cubicBezTo>
                <a:cubicBezTo>
                  <a:pt x="1659305" y="3637969"/>
                  <a:pt x="1657706" y="3687346"/>
                  <a:pt x="1668379" y="3734581"/>
                </a:cubicBezTo>
                <a:cubicBezTo>
                  <a:pt x="1804533" y="3635007"/>
                  <a:pt x="1959633" y="3558873"/>
                  <a:pt x="2130699" y="3508067"/>
                </a:cubicBezTo>
                <a:cubicBezTo>
                  <a:pt x="2161516" y="3498971"/>
                  <a:pt x="2194309" y="3516591"/>
                  <a:pt x="2203499" y="3547710"/>
                </a:cubicBezTo>
                <a:cubicBezTo>
                  <a:pt x="2212697" y="3578790"/>
                  <a:pt x="2195003" y="3611470"/>
                  <a:pt x="2163958" y="3620681"/>
                </a:cubicBezTo>
                <a:cubicBezTo>
                  <a:pt x="2100879" y="3639417"/>
                  <a:pt x="2040377" y="3662097"/>
                  <a:pt x="1982250" y="3688080"/>
                </a:cubicBezTo>
                <a:lnTo>
                  <a:pt x="2056304" y="3711311"/>
                </a:lnTo>
                <a:cubicBezTo>
                  <a:pt x="2087149" y="3720990"/>
                  <a:pt x="2104348" y="3753936"/>
                  <a:pt x="2094703" y="3784901"/>
                </a:cubicBezTo>
                <a:cubicBezTo>
                  <a:pt x="2086844" y="3810010"/>
                  <a:pt x="2063734" y="3826069"/>
                  <a:pt x="2038800" y="3826069"/>
                </a:cubicBezTo>
                <a:cubicBezTo>
                  <a:pt x="2033003" y="3826070"/>
                  <a:pt x="2027121" y="3825230"/>
                  <a:pt x="2021286" y="3823391"/>
                </a:cubicBezTo>
                <a:lnTo>
                  <a:pt x="1847046" y="3768728"/>
                </a:lnTo>
                <a:cubicBezTo>
                  <a:pt x="1843188" y="3767519"/>
                  <a:pt x="1839539" y="3765947"/>
                  <a:pt x="1836128" y="3764051"/>
                </a:cubicBezTo>
                <a:cubicBezTo>
                  <a:pt x="1795542" y="3788435"/>
                  <a:pt x="1756592" y="3814896"/>
                  <a:pt x="1719218" y="3843252"/>
                </a:cubicBezTo>
                <a:cubicBezTo>
                  <a:pt x="1753703" y="3888324"/>
                  <a:pt x="1800903" y="3921814"/>
                  <a:pt x="1856083" y="3939140"/>
                </a:cubicBezTo>
                <a:cubicBezTo>
                  <a:pt x="1926792" y="3961352"/>
                  <a:pt x="2001920" y="3954618"/>
                  <a:pt x="2067658" y="3920137"/>
                </a:cubicBezTo>
                <a:cubicBezTo>
                  <a:pt x="2144203" y="3880009"/>
                  <a:pt x="2267955" y="3699501"/>
                  <a:pt x="2398720" y="3437278"/>
                </a:cubicBezTo>
                <a:cubicBezTo>
                  <a:pt x="2399024" y="3436667"/>
                  <a:pt x="2399897" y="3434942"/>
                  <a:pt x="2398644" y="3432573"/>
                </a:cubicBezTo>
                <a:cubicBezTo>
                  <a:pt x="2397417" y="3430209"/>
                  <a:pt x="2395517" y="3429932"/>
                  <a:pt x="2394795" y="3429819"/>
                </a:cubicBezTo>
                <a:close/>
                <a:moveTo>
                  <a:pt x="2464728" y="3334943"/>
                </a:moveTo>
                <a:cubicBezTo>
                  <a:pt x="2480341" y="3346026"/>
                  <a:pt x="2493375" y="3360754"/>
                  <a:pt x="2502448" y="3378146"/>
                </a:cubicBezTo>
                <a:cubicBezTo>
                  <a:pt x="2520637" y="3412930"/>
                  <a:pt x="2521018" y="3454670"/>
                  <a:pt x="2503514" y="3489760"/>
                </a:cubicBezTo>
                <a:cubicBezTo>
                  <a:pt x="2400516" y="3696329"/>
                  <a:pt x="2250717" y="3956686"/>
                  <a:pt x="2121966" y="4024189"/>
                </a:cubicBezTo>
                <a:cubicBezTo>
                  <a:pt x="2064684" y="4054240"/>
                  <a:pt x="2002337" y="4069452"/>
                  <a:pt x="1939487" y="4069452"/>
                </a:cubicBezTo>
                <a:cubicBezTo>
                  <a:pt x="1899834" y="4069452"/>
                  <a:pt x="1859980" y="4063413"/>
                  <a:pt x="1821076" y="4051221"/>
                </a:cubicBezTo>
                <a:cubicBezTo>
                  <a:pt x="1747812" y="4028218"/>
                  <a:pt x="1684428" y="3985203"/>
                  <a:pt x="1636403" y="3927453"/>
                </a:cubicBezTo>
                <a:cubicBezTo>
                  <a:pt x="1626919" y="3950303"/>
                  <a:pt x="1622396" y="3980869"/>
                  <a:pt x="1635585" y="4020445"/>
                </a:cubicBezTo>
                <a:cubicBezTo>
                  <a:pt x="1645848" y="4051221"/>
                  <a:pt x="1629256" y="4084471"/>
                  <a:pt x="1598592" y="4094759"/>
                </a:cubicBezTo>
                <a:cubicBezTo>
                  <a:pt x="1592415" y="4096817"/>
                  <a:pt x="1586163" y="4097780"/>
                  <a:pt x="1580024" y="4097779"/>
                </a:cubicBezTo>
                <a:cubicBezTo>
                  <a:pt x="1555508" y="4097779"/>
                  <a:pt x="1532664" y="4082253"/>
                  <a:pt x="1524463" y="4057678"/>
                </a:cubicBezTo>
                <a:cubicBezTo>
                  <a:pt x="1487783" y="3947693"/>
                  <a:pt x="1527409" y="3863292"/>
                  <a:pt x="1570541" y="3814877"/>
                </a:cubicBezTo>
                <a:cubicBezTo>
                  <a:pt x="1538745" y="3731981"/>
                  <a:pt x="1535456" y="3641454"/>
                  <a:pt x="1562330" y="3555435"/>
                </a:cubicBezTo>
                <a:cubicBezTo>
                  <a:pt x="1593831" y="3454594"/>
                  <a:pt x="1662630" y="3372070"/>
                  <a:pt x="1756021" y="3323100"/>
                </a:cubicBezTo>
                <a:cubicBezTo>
                  <a:pt x="1884876" y="3255512"/>
                  <a:pt x="2183637" y="3280591"/>
                  <a:pt x="2411529" y="3313615"/>
                </a:cubicBezTo>
                <a:cubicBezTo>
                  <a:pt x="2430925" y="3316425"/>
                  <a:pt x="2449116" y="3323861"/>
                  <a:pt x="2464728" y="3334943"/>
                </a:cubicBezTo>
                <a:close/>
                <a:moveTo>
                  <a:pt x="3233455" y="3206649"/>
                </a:moveTo>
                <a:cubicBezTo>
                  <a:pt x="3153367" y="3234214"/>
                  <a:pt x="3054560" y="3255017"/>
                  <a:pt x="2913589" y="3255017"/>
                </a:cubicBezTo>
                <a:cubicBezTo>
                  <a:pt x="2679511" y="3255017"/>
                  <a:pt x="2561138" y="3198600"/>
                  <a:pt x="2446688" y="3144050"/>
                </a:cubicBezTo>
                <a:cubicBezTo>
                  <a:pt x="2339262" y="3092825"/>
                  <a:pt x="2237784" y="3044438"/>
                  <a:pt x="2030143" y="3044438"/>
                </a:cubicBezTo>
                <a:cubicBezTo>
                  <a:pt x="1822530" y="3044439"/>
                  <a:pt x="1721091" y="3092825"/>
                  <a:pt x="1613663" y="3144012"/>
                </a:cubicBezTo>
                <a:cubicBezTo>
                  <a:pt x="1499213" y="3198600"/>
                  <a:pt x="1380879" y="3255017"/>
                  <a:pt x="1146801" y="3255017"/>
                </a:cubicBezTo>
                <a:cubicBezTo>
                  <a:pt x="1007502" y="3255017"/>
                  <a:pt x="910077" y="3234871"/>
                  <a:pt x="831228" y="3208125"/>
                </a:cubicBezTo>
                <a:cubicBezTo>
                  <a:pt x="831749" y="3227318"/>
                  <a:pt x="832342" y="3246520"/>
                  <a:pt x="833750" y="3265837"/>
                </a:cubicBezTo>
                <a:cubicBezTo>
                  <a:pt x="877033" y="3858749"/>
                  <a:pt x="1355943" y="4336495"/>
                  <a:pt x="1947765" y="4377090"/>
                </a:cubicBezTo>
                <a:cubicBezTo>
                  <a:pt x="2285307" y="4400026"/>
                  <a:pt x="2606636" y="4286079"/>
                  <a:pt x="2852573" y="4055840"/>
                </a:cubicBezTo>
                <a:cubicBezTo>
                  <a:pt x="3087497" y="3835909"/>
                  <a:pt x="3224980" y="3527889"/>
                  <a:pt x="3233455" y="3206649"/>
                </a:cubicBezTo>
                <a:close/>
                <a:moveTo>
                  <a:pt x="505420" y="1589492"/>
                </a:moveTo>
                <a:cubicBezTo>
                  <a:pt x="492236" y="1584140"/>
                  <a:pt x="478211" y="1581464"/>
                  <a:pt x="464177" y="1581463"/>
                </a:cubicBezTo>
                <a:cubicBezTo>
                  <a:pt x="436148" y="1581464"/>
                  <a:pt x="408117" y="1592170"/>
                  <a:pt x="386760" y="1613573"/>
                </a:cubicBezTo>
                <a:lnTo>
                  <a:pt x="149100" y="1851793"/>
                </a:lnTo>
                <a:cubicBezTo>
                  <a:pt x="106427" y="1894608"/>
                  <a:pt x="106427" y="1964217"/>
                  <a:pt x="149100" y="2007033"/>
                </a:cubicBezTo>
                <a:cubicBezTo>
                  <a:pt x="191748" y="2049781"/>
                  <a:pt x="260995" y="2049818"/>
                  <a:pt x="303724" y="2007204"/>
                </a:cubicBezTo>
                <a:lnTo>
                  <a:pt x="541800" y="1768564"/>
                </a:lnTo>
                <a:cubicBezTo>
                  <a:pt x="584280" y="1725768"/>
                  <a:pt x="584238" y="1656283"/>
                  <a:pt x="541629" y="1613572"/>
                </a:cubicBezTo>
                <a:cubicBezTo>
                  <a:pt x="530951" y="1602872"/>
                  <a:pt x="518605" y="1594844"/>
                  <a:pt x="505420" y="1589492"/>
                </a:cubicBezTo>
                <a:close/>
                <a:moveTo>
                  <a:pt x="2353281" y="2306384"/>
                </a:moveTo>
                <a:cubicBezTo>
                  <a:pt x="2332116" y="2297394"/>
                  <a:pt x="2308859" y="2292420"/>
                  <a:pt x="2284461" y="2292419"/>
                </a:cubicBezTo>
                <a:cubicBezTo>
                  <a:pt x="2186877" y="2292419"/>
                  <a:pt x="2107474" y="2372010"/>
                  <a:pt x="2107475" y="2469823"/>
                </a:cubicBezTo>
                <a:cubicBezTo>
                  <a:pt x="2107475" y="2567644"/>
                  <a:pt x="2186878" y="2647197"/>
                  <a:pt x="2284460" y="2647197"/>
                </a:cubicBezTo>
                <a:cubicBezTo>
                  <a:pt x="2382051" y="2647197"/>
                  <a:pt x="2461418" y="2567645"/>
                  <a:pt x="2461417" y="2469823"/>
                </a:cubicBezTo>
                <a:cubicBezTo>
                  <a:pt x="2461417" y="2396463"/>
                  <a:pt x="2416774" y="2333354"/>
                  <a:pt x="2353281" y="2306384"/>
                </a:cubicBezTo>
                <a:close/>
                <a:moveTo>
                  <a:pt x="2448775" y="2225415"/>
                </a:moveTo>
                <a:cubicBezTo>
                  <a:pt x="2527022" y="2278451"/>
                  <a:pt x="2578565" y="2368215"/>
                  <a:pt x="2578565" y="2469823"/>
                </a:cubicBezTo>
                <a:cubicBezTo>
                  <a:pt x="2578565" y="2632357"/>
                  <a:pt x="2446612" y="2764621"/>
                  <a:pt x="2284460" y="2764621"/>
                </a:cubicBezTo>
                <a:cubicBezTo>
                  <a:pt x="2122268" y="2764621"/>
                  <a:pt x="1990326" y="2632357"/>
                  <a:pt x="1990327" y="2469823"/>
                </a:cubicBezTo>
                <a:cubicBezTo>
                  <a:pt x="1990327" y="2307250"/>
                  <a:pt x="2122269" y="2174995"/>
                  <a:pt x="2284461" y="2174996"/>
                </a:cubicBezTo>
                <a:cubicBezTo>
                  <a:pt x="2345267" y="2174995"/>
                  <a:pt x="2401828" y="2193594"/>
                  <a:pt x="2448775" y="2225415"/>
                </a:cubicBezTo>
                <a:close/>
                <a:moveTo>
                  <a:pt x="1965237" y="988272"/>
                </a:moveTo>
                <a:cubicBezTo>
                  <a:pt x="1947118" y="980579"/>
                  <a:pt x="1927202" y="976321"/>
                  <a:pt x="1906314" y="976322"/>
                </a:cubicBezTo>
                <a:cubicBezTo>
                  <a:pt x="1822757" y="976321"/>
                  <a:pt x="1754795" y="1044435"/>
                  <a:pt x="1754795" y="1128151"/>
                </a:cubicBezTo>
                <a:cubicBezTo>
                  <a:pt x="1754795" y="1211904"/>
                  <a:pt x="1822758" y="1280017"/>
                  <a:pt x="1906314" y="1280017"/>
                </a:cubicBezTo>
                <a:cubicBezTo>
                  <a:pt x="1989871" y="1280017"/>
                  <a:pt x="2057823" y="1211903"/>
                  <a:pt x="2057824" y="1128151"/>
                </a:cubicBezTo>
                <a:cubicBezTo>
                  <a:pt x="2057823" y="1065363"/>
                  <a:pt x="2019599" y="1011353"/>
                  <a:pt x="1965237" y="988272"/>
                </a:cubicBezTo>
                <a:close/>
                <a:moveTo>
                  <a:pt x="3615228" y="1589512"/>
                </a:moveTo>
                <a:cubicBezTo>
                  <a:pt x="3602049" y="1584170"/>
                  <a:pt x="3588035" y="1581504"/>
                  <a:pt x="3574019" y="1581504"/>
                </a:cubicBezTo>
                <a:cubicBezTo>
                  <a:pt x="3545985" y="1581503"/>
                  <a:pt x="3517964" y="1592170"/>
                  <a:pt x="3496600" y="1613572"/>
                </a:cubicBezTo>
                <a:cubicBezTo>
                  <a:pt x="3453933" y="1656349"/>
                  <a:pt x="3453934" y="1725997"/>
                  <a:pt x="3496600" y="1768773"/>
                </a:cubicBezTo>
                <a:lnTo>
                  <a:pt x="3734469" y="2007203"/>
                </a:lnTo>
                <a:cubicBezTo>
                  <a:pt x="3777203" y="2049818"/>
                  <a:pt x="3846486" y="2049704"/>
                  <a:pt x="3889134" y="2007032"/>
                </a:cubicBezTo>
                <a:cubicBezTo>
                  <a:pt x="3931809" y="1964217"/>
                  <a:pt x="3931810" y="1894608"/>
                  <a:pt x="3889133" y="1851793"/>
                </a:cubicBezTo>
                <a:lnTo>
                  <a:pt x="3651436" y="1613573"/>
                </a:lnTo>
                <a:cubicBezTo>
                  <a:pt x="3640756" y="1602872"/>
                  <a:pt x="3628409" y="1594854"/>
                  <a:pt x="3615228" y="1589512"/>
                </a:cubicBezTo>
                <a:close/>
                <a:moveTo>
                  <a:pt x="2309899" y="454348"/>
                </a:moveTo>
                <a:lnTo>
                  <a:pt x="1754795" y="454348"/>
                </a:lnTo>
                <a:lnTo>
                  <a:pt x="1754796" y="905987"/>
                </a:lnTo>
                <a:cubicBezTo>
                  <a:pt x="1797965" y="876323"/>
                  <a:pt x="1850126" y="858889"/>
                  <a:pt x="1906314" y="858889"/>
                </a:cubicBezTo>
                <a:cubicBezTo>
                  <a:pt x="2054469" y="858889"/>
                  <a:pt x="2174981" y="979684"/>
                  <a:pt x="2174981" y="1128151"/>
                </a:cubicBezTo>
                <a:cubicBezTo>
                  <a:pt x="2174982" y="1276655"/>
                  <a:pt x="2054468" y="1397450"/>
                  <a:pt x="1906313" y="1397450"/>
                </a:cubicBezTo>
                <a:cubicBezTo>
                  <a:pt x="1850125" y="1397451"/>
                  <a:pt x="1797966" y="1380020"/>
                  <a:pt x="1754796" y="1350350"/>
                </a:cubicBezTo>
                <a:lnTo>
                  <a:pt x="1754795" y="1898047"/>
                </a:lnTo>
                <a:cubicBezTo>
                  <a:pt x="1754794" y="1958369"/>
                  <a:pt x="1717005" y="2011194"/>
                  <a:pt x="1660759" y="2029511"/>
                </a:cubicBezTo>
                <a:cubicBezTo>
                  <a:pt x="1499479" y="2082032"/>
                  <a:pt x="1353653" y="2166623"/>
                  <a:pt x="1227307" y="2280876"/>
                </a:cubicBezTo>
                <a:cubicBezTo>
                  <a:pt x="1173190" y="2329920"/>
                  <a:pt x="1090212" y="2327863"/>
                  <a:pt x="1038501" y="2275913"/>
                </a:cubicBezTo>
                <a:lnTo>
                  <a:pt x="607852" y="1868443"/>
                </a:lnTo>
                <a:lnTo>
                  <a:pt x="405621" y="2071154"/>
                </a:lnTo>
                <a:lnTo>
                  <a:pt x="899761" y="2542070"/>
                </a:lnTo>
                <a:cubicBezTo>
                  <a:pt x="940946" y="2583399"/>
                  <a:pt x="952006" y="2643710"/>
                  <a:pt x="929010" y="2696813"/>
                </a:cubicBezTo>
                <a:cubicBezTo>
                  <a:pt x="875386" y="2820897"/>
                  <a:pt x="844057" y="2950683"/>
                  <a:pt x="834220" y="3084262"/>
                </a:cubicBezTo>
                <a:cubicBezTo>
                  <a:pt x="909138" y="3113541"/>
                  <a:pt x="1002238" y="3137591"/>
                  <a:pt x="1146801" y="3137592"/>
                </a:cubicBezTo>
                <a:cubicBezTo>
                  <a:pt x="1354414" y="3137593"/>
                  <a:pt x="1455892" y="3089196"/>
                  <a:pt x="1563319" y="3037970"/>
                </a:cubicBezTo>
                <a:cubicBezTo>
                  <a:pt x="1677768" y="2983430"/>
                  <a:pt x="1796103" y="2927004"/>
                  <a:pt x="2030143" y="2927003"/>
                </a:cubicBezTo>
                <a:cubicBezTo>
                  <a:pt x="2264209" y="2927004"/>
                  <a:pt x="2382584" y="2983430"/>
                  <a:pt x="2497033" y="3037970"/>
                </a:cubicBezTo>
                <a:cubicBezTo>
                  <a:pt x="2604460" y="3089196"/>
                  <a:pt x="2705938" y="3137592"/>
                  <a:pt x="2913590" y="3137592"/>
                </a:cubicBezTo>
                <a:cubicBezTo>
                  <a:pt x="3054179" y="3137592"/>
                  <a:pt x="3145899" y="3116161"/>
                  <a:pt x="3230405" y="3082652"/>
                </a:cubicBezTo>
                <a:cubicBezTo>
                  <a:pt x="3220342" y="2949302"/>
                  <a:pt x="3188859" y="2819848"/>
                  <a:pt x="3135692" y="2696852"/>
                </a:cubicBezTo>
                <a:cubicBezTo>
                  <a:pt x="3112696" y="2643635"/>
                  <a:pt x="3123747" y="2583285"/>
                  <a:pt x="3163907" y="2543070"/>
                </a:cubicBezTo>
                <a:lnTo>
                  <a:pt x="3633647" y="2072221"/>
                </a:lnTo>
                <a:lnTo>
                  <a:pt x="3431545" y="1869615"/>
                </a:lnTo>
                <a:lnTo>
                  <a:pt x="3026167" y="2275951"/>
                </a:lnTo>
                <a:cubicBezTo>
                  <a:pt x="2974566" y="2327786"/>
                  <a:pt x="2891580" y="2329958"/>
                  <a:pt x="2837387" y="2280876"/>
                </a:cubicBezTo>
                <a:cubicBezTo>
                  <a:pt x="2711049" y="2166623"/>
                  <a:pt x="2565214" y="2082032"/>
                  <a:pt x="2403908" y="2029511"/>
                </a:cubicBezTo>
                <a:cubicBezTo>
                  <a:pt x="2347691" y="2011194"/>
                  <a:pt x="2309898" y="1958369"/>
                  <a:pt x="2309899" y="1898047"/>
                </a:cubicBezTo>
                <a:close/>
                <a:moveTo>
                  <a:pt x="2495099" y="126067"/>
                </a:moveTo>
                <a:cubicBezTo>
                  <a:pt x="2482004" y="120505"/>
                  <a:pt x="2467614" y="117429"/>
                  <a:pt x="2452522" y="117429"/>
                </a:cubicBezTo>
                <a:lnTo>
                  <a:pt x="1612209" y="117429"/>
                </a:lnTo>
                <a:cubicBezTo>
                  <a:pt x="1551839" y="117429"/>
                  <a:pt x="1502719" y="166664"/>
                  <a:pt x="1502720" y="227174"/>
                </a:cubicBezTo>
                <a:cubicBezTo>
                  <a:pt x="1502721" y="287685"/>
                  <a:pt x="1551840" y="336921"/>
                  <a:pt x="1612210" y="336921"/>
                </a:cubicBezTo>
                <a:lnTo>
                  <a:pt x="2452523" y="336920"/>
                </a:lnTo>
                <a:cubicBezTo>
                  <a:pt x="2512893" y="336920"/>
                  <a:pt x="2562013" y="287685"/>
                  <a:pt x="2562012" y="227174"/>
                </a:cubicBezTo>
                <a:cubicBezTo>
                  <a:pt x="2562011" y="181792"/>
                  <a:pt x="2534382" y="142751"/>
                  <a:pt x="2495099" y="126067"/>
                </a:cubicBezTo>
                <a:close/>
                <a:moveTo>
                  <a:pt x="2579160" y="38850"/>
                </a:moveTo>
                <a:cubicBezTo>
                  <a:pt x="2639455" y="79716"/>
                  <a:pt x="2679170" y="148884"/>
                  <a:pt x="2679168" y="227174"/>
                </a:cubicBezTo>
                <a:cubicBezTo>
                  <a:pt x="2679170" y="352439"/>
                  <a:pt x="2577501" y="454348"/>
                  <a:pt x="2452523" y="454348"/>
                </a:cubicBezTo>
                <a:lnTo>
                  <a:pt x="2427057" y="454348"/>
                </a:lnTo>
                <a:lnTo>
                  <a:pt x="2427055" y="1898047"/>
                </a:lnTo>
                <a:cubicBezTo>
                  <a:pt x="2427056" y="1907181"/>
                  <a:pt x="2432435" y="1915325"/>
                  <a:pt x="2440094" y="1917811"/>
                </a:cubicBezTo>
                <a:cubicBezTo>
                  <a:pt x="2617195" y="1975496"/>
                  <a:pt x="2777255" y="2068306"/>
                  <a:pt x="2915879" y="2193722"/>
                </a:cubicBezTo>
                <a:cubicBezTo>
                  <a:pt x="2923728" y="2200837"/>
                  <a:pt x="2935825" y="2200456"/>
                  <a:pt x="2943294" y="2192960"/>
                </a:cubicBezTo>
                <a:lnTo>
                  <a:pt x="3362825" y="1772450"/>
                </a:lnTo>
                <a:cubicBezTo>
                  <a:pt x="3331884" y="1691278"/>
                  <a:pt x="3348618" y="1595857"/>
                  <a:pt x="3413778" y="1530554"/>
                </a:cubicBezTo>
                <a:cubicBezTo>
                  <a:pt x="3502093" y="1441942"/>
                  <a:pt x="3645944" y="1441942"/>
                  <a:pt x="3734260" y="1530553"/>
                </a:cubicBezTo>
                <a:lnTo>
                  <a:pt x="3971967" y="1768773"/>
                </a:lnTo>
                <a:cubicBezTo>
                  <a:pt x="4060323" y="1857337"/>
                  <a:pt x="4060323" y="2001488"/>
                  <a:pt x="3971967" y="2090061"/>
                </a:cubicBezTo>
                <a:cubicBezTo>
                  <a:pt x="3927762" y="2134362"/>
                  <a:pt x="3869721" y="2156489"/>
                  <a:pt x="3811716" y="2156489"/>
                </a:cubicBezTo>
                <a:cubicBezTo>
                  <a:pt x="3784141" y="2156489"/>
                  <a:pt x="3756658" y="2151127"/>
                  <a:pt x="3730563" y="2141124"/>
                </a:cubicBezTo>
                <a:lnTo>
                  <a:pt x="3246741" y="2626090"/>
                </a:lnTo>
                <a:cubicBezTo>
                  <a:pt x="3240828" y="2632015"/>
                  <a:pt x="3239414" y="2641464"/>
                  <a:pt x="3243157" y="2650141"/>
                </a:cubicBezTo>
                <a:cubicBezTo>
                  <a:pt x="3305845" y="2795102"/>
                  <a:pt x="3341538" y="2948111"/>
                  <a:pt x="3349625" y="3105865"/>
                </a:cubicBezTo>
                <a:cubicBezTo>
                  <a:pt x="3351742" y="3114370"/>
                  <a:pt x="3351943" y="3123010"/>
                  <a:pt x="3350319" y="3131287"/>
                </a:cubicBezTo>
                <a:cubicBezTo>
                  <a:pt x="3350793" y="3145918"/>
                  <a:pt x="3351420" y="3160528"/>
                  <a:pt x="3351419" y="3175245"/>
                </a:cubicBezTo>
                <a:cubicBezTo>
                  <a:pt x="3351420" y="3540176"/>
                  <a:pt x="3198724" y="3892430"/>
                  <a:pt x="2932538" y="4141661"/>
                </a:cubicBezTo>
                <a:cubicBezTo>
                  <a:pt x="2685498" y="4372967"/>
                  <a:pt x="2369203" y="4497458"/>
                  <a:pt x="2033497" y="4497458"/>
                </a:cubicBezTo>
                <a:cubicBezTo>
                  <a:pt x="2002414" y="4497458"/>
                  <a:pt x="1971140" y="4496390"/>
                  <a:pt x="1939754" y="4494210"/>
                </a:cubicBezTo>
                <a:cubicBezTo>
                  <a:pt x="1290118" y="4449679"/>
                  <a:pt x="764419" y="3925262"/>
                  <a:pt x="716901" y="3274400"/>
                </a:cubicBezTo>
                <a:cubicBezTo>
                  <a:pt x="713433" y="3226832"/>
                  <a:pt x="712859" y="3179674"/>
                  <a:pt x="714282" y="3132849"/>
                </a:cubicBezTo>
                <a:cubicBezTo>
                  <a:pt x="712778" y="3124894"/>
                  <a:pt x="712979" y="3116590"/>
                  <a:pt x="714932" y="3108408"/>
                </a:cubicBezTo>
                <a:cubicBezTo>
                  <a:pt x="722628" y="2950169"/>
                  <a:pt x="758209" y="2796597"/>
                  <a:pt x="821545" y="2650103"/>
                </a:cubicBezTo>
                <a:cubicBezTo>
                  <a:pt x="825284" y="2641464"/>
                  <a:pt x="823872" y="2632053"/>
                  <a:pt x="817962" y="2626090"/>
                </a:cubicBezTo>
                <a:lnTo>
                  <a:pt x="308710" y="2140820"/>
                </a:lnTo>
                <a:cubicBezTo>
                  <a:pt x="282319" y="2151078"/>
                  <a:pt x="254455" y="2156489"/>
                  <a:pt x="226516" y="2156489"/>
                </a:cubicBezTo>
                <a:cubicBezTo>
                  <a:pt x="168473" y="2156489"/>
                  <a:pt x="110431" y="2134362"/>
                  <a:pt x="66271" y="2090062"/>
                </a:cubicBezTo>
                <a:cubicBezTo>
                  <a:pt x="-22090" y="2001487"/>
                  <a:pt x="-22089" y="1857337"/>
                  <a:pt x="66271" y="1768773"/>
                </a:cubicBezTo>
                <a:lnTo>
                  <a:pt x="303931" y="1530553"/>
                </a:lnTo>
                <a:cubicBezTo>
                  <a:pt x="392330" y="1441866"/>
                  <a:pt x="536062" y="1441942"/>
                  <a:pt x="624460" y="1530553"/>
                </a:cubicBezTo>
                <a:cubicBezTo>
                  <a:pt x="689304" y="1595552"/>
                  <a:pt x="706094" y="1690335"/>
                  <a:pt x="675767" y="1771250"/>
                </a:cubicBezTo>
                <a:lnTo>
                  <a:pt x="1120146" y="2191740"/>
                </a:lnTo>
                <a:cubicBezTo>
                  <a:pt x="1128955" y="2200494"/>
                  <a:pt x="1140929" y="2200800"/>
                  <a:pt x="1148825" y="2193722"/>
                </a:cubicBezTo>
                <a:cubicBezTo>
                  <a:pt x="1287449" y="2068306"/>
                  <a:pt x="1447502" y="1975495"/>
                  <a:pt x="1624563" y="1917811"/>
                </a:cubicBezTo>
                <a:cubicBezTo>
                  <a:pt x="1632269" y="1915325"/>
                  <a:pt x="1637648" y="1907191"/>
                  <a:pt x="1637648" y="1898047"/>
                </a:cubicBezTo>
                <a:lnTo>
                  <a:pt x="1637648" y="454348"/>
                </a:lnTo>
                <a:lnTo>
                  <a:pt x="1612210" y="454349"/>
                </a:lnTo>
                <a:cubicBezTo>
                  <a:pt x="1487241" y="454348"/>
                  <a:pt x="1385573" y="352439"/>
                  <a:pt x="1385571" y="227174"/>
                </a:cubicBezTo>
                <a:cubicBezTo>
                  <a:pt x="1385572" y="101909"/>
                  <a:pt x="1487241" y="0"/>
                  <a:pt x="1612210" y="0"/>
                </a:cubicBezTo>
                <a:lnTo>
                  <a:pt x="2452534" y="0"/>
                </a:lnTo>
                <a:cubicBezTo>
                  <a:pt x="2499396" y="0"/>
                  <a:pt x="2542982" y="14331"/>
                  <a:pt x="2579160" y="3885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1" name="Google Shape;201;p8"/>
          <p:cNvSpPr/>
          <p:nvPr/>
        </p:nvSpPr>
        <p:spPr>
          <a:xfrm rot="1323120">
            <a:off x="1959585" y="12011844"/>
            <a:ext cx="1507018" cy="2825747"/>
          </a:xfrm>
          <a:custGeom>
            <a:rect b="b" l="l" r="r" t="t"/>
            <a:pathLst>
              <a:path extrusionOk="0" h="2138092" w="1140280">
                <a:moveTo>
                  <a:pt x="1132161" y="619129"/>
                </a:moveTo>
                <a:cubicBezTo>
                  <a:pt x="1155306" y="517055"/>
                  <a:pt x="1131341" y="394384"/>
                  <a:pt x="1029491" y="343839"/>
                </a:cubicBezTo>
                <a:cubicBezTo>
                  <a:pt x="915374" y="287209"/>
                  <a:pt x="820250" y="374836"/>
                  <a:pt x="773942" y="472826"/>
                </a:cubicBezTo>
                <a:cubicBezTo>
                  <a:pt x="731800" y="562002"/>
                  <a:pt x="693056" y="653002"/>
                  <a:pt x="654206" y="743893"/>
                </a:cubicBezTo>
                <a:cubicBezTo>
                  <a:pt x="653224" y="730821"/>
                  <a:pt x="652395" y="717729"/>
                  <a:pt x="651300" y="704671"/>
                </a:cubicBezTo>
                <a:cubicBezTo>
                  <a:pt x="635012" y="510519"/>
                  <a:pt x="603597" y="295957"/>
                  <a:pt x="481538" y="136602"/>
                </a:cubicBezTo>
                <a:cubicBezTo>
                  <a:pt x="428826" y="67782"/>
                  <a:pt x="348288" y="-7670"/>
                  <a:pt x="254352" y="628"/>
                </a:cubicBezTo>
                <a:cubicBezTo>
                  <a:pt x="163757" y="8632"/>
                  <a:pt x="120595" y="99548"/>
                  <a:pt x="137280" y="181386"/>
                </a:cubicBezTo>
                <a:cubicBezTo>
                  <a:pt x="158334" y="284642"/>
                  <a:pt x="248603" y="384014"/>
                  <a:pt x="316573" y="461087"/>
                </a:cubicBezTo>
                <a:cubicBezTo>
                  <a:pt x="387187" y="541161"/>
                  <a:pt x="467362" y="611696"/>
                  <a:pt x="553947" y="674076"/>
                </a:cubicBezTo>
                <a:cubicBezTo>
                  <a:pt x="556231" y="699544"/>
                  <a:pt x="558103" y="724979"/>
                  <a:pt x="559681" y="750310"/>
                </a:cubicBezTo>
                <a:cubicBezTo>
                  <a:pt x="534235" y="713759"/>
                  <a:pt x="506791" y="678574"/>
                  <a:pt x="475386" y="645758"/>
                </a:cubicBezTo>
                <a:cubicBezTo>
                  <a:pt x="403609" y="570756"/>
                  <a:pt x="302379" y="492187"/>
                  <a:pt x="192100" y="503786"/>
                </a:cubicBezTo>
                <a:cubicBezTo>
                  <a:pt x="86467" y="514894"/>
                  <a:pt x="7574" y="619262"/>
                  <a:pt x="52897" y="721212"/>
                </a:cubicBezTo>
                <a:cubicBezTo>
                  <a:pt x="98700" y="824242"/>
                  <a:pt x="210062" y="903443"/>
                  <a:pt x="310754" y="946833"/>
                </a:cubicBezTo>
                <a:cubicBezTo>
                  <a:pt x="392444" y="982034"/>
                  <a:pt x="480835" y="998335"/>
                  <a:pt x="569100" y="997159"/>
                </a:cubicBezTo>
                <a:cubicBezTo>
                  <a:pt x="570407" y="1076150"/>
                  <a:pt x="570053" y="1155169"/>
                  <a:pt x="568123" y="1234160"/>
                </a:cubicBezTo>
                <a:cubicBezTo>
                  <a:pt x="565950" y="1229921"/>
                  <a:pt x="563711" y="1225720"/>
                  <a:pt x="561366" y="1221567"/>
                </a:cubicBezTo>
                <a:cubicBezTo>
                  <a:pt x="499242" y="1111634"/>
                  <a:pt x="399580" y="996505"/>
                  <a:pt x="267839" y="977160"/>
                </a:cubicBezTo>
                <a:cubicBezTo>
                  <a:pt x="156274" y="960774"/>
                  <a:pt x="-4748" y="1021843"/>
                  <a:pt x="107" y="1156269"/>
                </a:cubicBezTo>
                <a:cubicBezTo>
                  <a:pt x="2381" y="1219234"/>
                  <a:pt x="55536" y="1279221"/>
                  <a:pt x="98233" y="1321505"/>
                </a:cubicBezTo>
                <a:cubicBezTo>
                  <a:pt x="144163" y="1366983"/>
                  <a:pt x="198251" y="1405549"/>
                  <a:pt x="255185" y="1436159"/>
                </a:cubicBezTo>
                <a:cubicBezTo>
                  <a:pt x="346084" y="1485033"/>
                  <a:pt x="449983" y="1511423"/>
                  <a:pt x="554616" y="1514306"/>
                </a:cubicBezTo>
                <a:cubicBezTo>
                  <a:pt x="540909" y="1703390"/>
                  <a:pt x="517947" y="1891669"/>
                  <a:pt x="485893" y="2078591"/>
                </a:cubicBezTo>
                <a:cubicBezTo>
                  <a:pt x="475658" y="2138285"/>
                  <a:pt x="567431" y="2163926"/>
                  <a:pt x="577741" y="2103796"/>
                </a:cubicBezTo>
                <a:cubicBezTo>
                  <a:pt x="611297" y="1908112"/>
                  <a:pt x="636599" y="1709564"/>
                  <a:pt x="651681" y="1510143"/>
                </a:cubicBezTo>
                <a:cubicBezTo>
                  <a:pt x="750065" y="1498973"/>
                  <a:pt x="845716" y="1466457"/>
                  <a:pt x="928205" y="1411495"/>
                </a:cubicBezTo>
                <a:cubicBezTo>
                  <a:pt x="1031158" y="1342897"/>
                  <a:pt x="1102271" y="1231353"/>
                  <a:pt x="1094870" y="1104560"/>
                </a:cubicBezTo>
                <a:cubicBezTo>
                  <a:pt x="1091041" y="1039101"/>
                  <a:pt x="1070029" y="978033"/>
                  <a:pt x="1007812" y="947316"/>
                </a:cubicBezTo>
                <a:cubicBezTo>
                  <a:pt x="956872" y="922169"/>
                  <a:pt x="900551" y="913039"/>
                  <a:pt x="847431" y="935844"/>
                </a:cubicBezTo>
                <a:cubicBezTo>
                  <a:pt x="750279" y="977549"/>
                  <a:pt x="702658" y="1091341"/>
                  <a:pt x="668130" y="1183418"/>
                </a:cubicBezTo>
                <a:cubicBezTo>
                  <a:pt x="667617" y="1184793"/>
                  <a:pt x="667155" y="1186187"/>
                  <a:pt x="666643" y="1187552"/>
                </a:cubicBezTo>
                <a:cubicBezTo>
                  <a:pt x="667753" y="1121259"/>
                  <a:pt x="667637" y="1054994"/>
                  <a:pt x="666139" y="988815"/>
                </a:cubicBezTo>
                <a:cubicBezTo>
                  <a:pt x="773717" y="971641"/>
                  <a:pt x="877284" y="928541"/>
                  <a:pt x="964016" y="861803"/>
                </a:cubicBezTo>
                <a:cubicBezTo>
                  <a:pt x="1042969" y="801055"/>
                  <a:pt x="1109796" y="717791"/>
                  <a:pt x="1132161" y="619129"/>
                </a:cubicBezTo>
                <a:close/>
                <a:moveTo>
                  <a:pt x="160529" y="1249446"/>
                </a:moveTo>
                <a:cubicBezTo>
                  <a:pt x="130530" y="1218874"/>
                  <a:pt x="77797" y="1167497"/>
                  <a:pt x="104857" y="1123080"/>
                </a:cubicBezTo>
                <a:cubicBezTo>
                  <a:pt x="130705" y="1080645"/>
                  <a:pt x="188774" y="1066288"/>
                  <a:pt x="235090" y="1068545"/>
                </a:cubicBezTo>
                <a:cubicBezTo>
                  <a:pt x="352488" y="1074263"/>
                  <a:pt x="449525" y="1198533"/>
                  <a:pt x="493480" y="1297276"/>
                </a:cubicBezTo>
                <a:cubicBezTo>
                  <a:pt x="510401" y="1335283"/>
                  <a:pt x="520419" y="1378239"/>
                  <a:pt x="529913" y="1420494"/>
                </a:cubicBezTo>
                <a:cubicBezTo>
                  <a:pt x="492557" y="1418237"/>
                  <a:pt x="456205" y="1412595"/>
                  <a:pt x="422379" y="1403065"/>
                </a:cubicBezTo>
                <a:cubicBezTo>
                  <a:pt x="325117" y="1375641"/>
                  <a:pt x="231255" y="1321514"/>
                  <a:pt x="160529" y="1249446"/>
                </a:cubicBezTo>
                <a:close/>
                <a:moveTo>
                  <a:pt x="808725" y="1103394"/>
                </a:moveTo>
                <a:cubicBezTo>
                  <a:pt x="841437" y="1047778"/>
                  <a:pt x="910055" y="975520"/>
                  <a:pt x="978037" y="1039499"/>
                </a:cubicBezTo>
                <a:cubicBezTo>
                  <a:pt x="1013746" y="1073106"/>
                  <a:pt x="1002259" y="1150390"/>
                  <a:pt x="988905" y="1191801"/>
                </a:cubicBezTo>
                <a:cubicBezTo>
                  <a:pt x="973893" y="1238370"/>
                  <a:pt x="945438" y="1277372"/>
                  <a:pt x="908127" y="1308750"/>
                </a:cubicBezTo>
                <a:cubicBezTo>
                  <a:pt x="850437" y="1357264"/>
                  <a:pt x="775121" y="1390225"/>
                  <a:pt x="695555" y="1407522"/>
                </a:cubicBezTo>
                <a:cubicBezTo>
                  <a:pt x="722229" y="1303449"/>
                  <a:pt x="754882" y="1194939"/>
                  <a:pt x="808726" y="1103394"/>
                </a:cubicBezTo>
                <a:close/>
                <a:moveTo>
                  <a:pt x="268194" y="240642"/>
                </a:moveTo>
                <a:cubicBezTo>
                  <a:pt x="247861" y="208744"/>
                  <a:pt x="221072" y="168702"/>
                  <a:pt x="229879" y="129000"/>
                </a:cubicBezTo>
                <a:cubicBezTo>
                  <a:pt x="241978" y="74453"/>
                  <a:pt x="301046" y="97996"/>
                  <a:pt x="333199" y="120634"/>
                </a:cubicBezTo>
                <a:cubicBezTo>
                  <a:pt x="395986" y="164841"/>
                  <a:pt x="439808" y="235418"/>
                  <a:pt x="470055" y="304406"/>
                </a:cubicBezTo>
                <a:cubicBezTo>
                  <a:pt x="503134" y="379855"/>
                  <a:pt x="523867" y="460350"/>
                  <a:pt x="537504" y="542435"/>
                </a:cubicBezTo>
                <a:cubicBezTo>
                  <a:pt x="432810" y="456470"/>
                  <a:pt x="340880" y="354670"/>
                  <a:pt x="268194" y="240642"/>
                </a:cubicBezTo>
                <a:close/>
                <a:moveTo>
                  <a:pt x="230234" y="788336"/>
                </a:moveTo>
                <a:cubicBezTo>
                  <a:pt x="198787" y="762149"/>
                  <a:pt x="165835" y="730156"/>
                  <a:pt x="145836" y="694181"/>
                </a:cubicBezTo>
                <a:cubicBezTo>
                  <a:pt x="121126" y="649729"/>
                  <a:pt x="147042" y="607182"/>
                  <a:pt x="196374" y="598169"/>
                </a:cubicBezTo>
                <a:cubicBezTo>
                  <a:pt x="284311" y="582105"/>
                  <a:pt x="375878" y="675412"/>
                  <a:pt x="427909" y="734489"/>
                </a:cubicBezTo>
                <a:cubicBezTo>
                  <a:pt x="474251" y="787107"/>
                  <a:pt x="509516" y="844603"/>
                  <a:pt x="545098" y="903711"/>
                </a:cubicBezTo>
                <a:cubicBezTo>
                  <a:pt x="518043" y="903038"/>
                  <a:pt x="491215" y="900574"/>
                  <a:pt x="465047" y="895746"/>
                </a:cubicBezTo>
                <a:cubicBezTo>
                  <a:pt x="379924" y="880045"/>
                  <a:pt x="296864" y="843821"/>
                  <a:pt x="230234" y="788336"/>
                </a:cubicBezTo>
                <a:close/>
                <a:moveTo>
                  <a:pt x="695678" y="887213"/>
                </a:moveTo>
                <a:cubicBezTo>
                  <a:pt x="727547" y="815493"/>
                  <a:pt x="759294" y="743719"/>
                  <a:pt x="790620" y="671762"/>
                </a:cubicBezTo>
                <a:cubicBezTo>
                  <a:pt x="821771" y="600207"/>
                  <a:pt x="847070" y="498834"/>
                  <a:pt x="905779" y="443436"/>
                </a:cubicBezTo>
                <a:cubicBezTo>
                  <a:pt x="982504" y="371039"/>
                  <a:pt x="1047988" y="480860"/>
                  <a:pt x="1045693" y="551510"/>
                </a:cubicBezTo>
                <a:cubicBezTo>
                  <a:pt x="1043149" y="629957"/>
                  <a:pt x="1000249" y="700091"/>
                  <a:pt x="945014" y="753534"/>
                </a:cubicBezTo>
                <a:cubicBezTo>
                  <a:pt x="877886" y="818488"/>
                  <a:pt x="789414" y="864253"/>
                  <a:pt x="695678" y="887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"/>
          <p:cNvSpPr/>
          <p:nvPr/>
        </p:nvSpPr>
        <p:spPr>
          <a:xfrm rot="-1800000">
            <a:off x="-3626515" y="-4283953"/>
            <a:ext cx="19533817" cy="9310772"/>
          </a:xfrm>
          <a:custGeom>
            <a:rect b="b" l="l" r="r" t="t"/>
            <a:pathLst>
              <a:path extrusionOk="0" h="3706187" w="7775507">
                <a:moveTo>
                  <a:pt x="6567457" y="1066311"/>
                </a:moveTo>
                <a:cubicBezTo>
                  <a:pt x="7293429" y="852214"/>
                  <a:pt x="8034230" y="1470042"/>
                  <a:pt x="7687470" y="2225127"/>
                </a:cubicBezTo>
                <a:cubicBezTo>
                  <a:pt x="7552120" y="2519852"/>
                  <a:pt x="7299318" y="2744158"/>
                  <a:pt x="7032731" y="2928957"/>
                </a:cubicBezTo>
                <a:cubicBezTo>
                  <a:pt x="6008180" y="3639176"/>
                  <a:pt x="4842904" y="3669661"/>
                  <a:pt x="3635953" y="3703177"/>
                </a:cubicBezTo>
                <a:cubicBezTo>
                  <a:pt x="2699605" y="3729180"/>
                  <a:pt x="1689184" y="3592959"/>
                  <a:pt x="900723" y="3050497"/>
                </a:cubicBezTo>
                <a:cubicBezTo>
                  <a:pt x="447850" y="2738917"/>
                  <a:pt x="-271138" y="2041761"/>
                  <a:pt x="105400" y="1452966"/>
                </a:cubicBezTo>
                <a:cubicBezTo>
                  <a:pt x="321867" y="1114482"/>
                  <a:pt x="706631" y="884951"/>
                  <a:pt x="1117015" y="927350"/>
                </a:cubicBezTo>
                <a:cubicBezTo>
                  <a:pt x="1469912" y="963818"/>
                  <a:pt x="1815373" y="1178518"/>
                  <a:pt x="2157756" y="1085544"/>
                </a:cubicBezTo>
                <a:cubicBezTo>
                  <a:pt x="2429755" y="1011679"/>
                  <a:pt x="2637054" y="765223"/>
                  <a:pt x="2835573" y="581583"/>
                </a:cubicBezTo>
                <a:cubicBezTo>
                  <a:pt x="3069629" y="365068"/>
                  <a:pt x="3287354" y="158100"/>
                  <a:pt x="3599090" y="57501"/>
                </a:cubicBezTo>
                <a:cubicBezTo>
                  <a:pt x="3904619" y="-41093"/>
                  <a:pt x="4259585" y="-18250"/>
                  <a:pt x="4521202" y="167766"/>
                </a:cubicBezTo>
                <a:cubicBezTo>
                  <a:pt x="4891625" y="431147"/>
                  <a:pt x="4934174" y="906553"/>
                  <a:pt x="5385398" y="1082238"/>
                </a:cubicBezTo>
                <a:cubicBezTo>
                  <a:pt x="5761922" y="1228836"/>
                  <a:pt x="6189015" y="1177925"/>
                  <a:pt x="6567457" y="1066311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7" name="Google Shape;207;p9"/>
          <p:cNvSpPr/>
          <p:nvPr/>
        </p:nvSpPr>
        <p:spPr>
          <a:xfrm rot="1800000">
            <a:off x="7137879" y="-1597406"/>
            <a:ext cx="6455191" cy="4690518"/>
          </a:xfrm>
          <a:custGeom>
            <a:rect b="b" l="l" r="r" t="t"/>
            <a:pathLst>
              <a:path extrusionOk="0" h="4690518" w="6455191">
                <a:moveTo>
                  <a:pt x="6411435" y="4264016"/>
                </a:moveTo>
                <a:cubicBezTo>
                  <a:pt x="6341448" y="4154901"/>
                  <a:pt x="6207210" y="4111621"/>
                  <a:pt x="6089472" y="4151182"/>
                </a:cubicBezTo>
                <a:lnTo>
                  <a:pt x="5739358" y="3605353"/>
                </a:lnTo>
                <a:cubicBezTo>
                  <a:pt x="5752230" y="3590734"/>
                  <a:pt x="5763630" y="3574658"/>
                  <a:pt x="5772774" y="3556982"/>
                </a:cubicBezTo>
                <a:cubicBezTo>
                  <a:pt x="5772774" y="3556982"/>
                  <a:pt x="6071558" y="2979950"/>
                  <a:pt x="6071563" y="2979941"/>
                </a:cubicBezTo>
                <a:cubicBezTo>
                  <a:pt x="6099017" y="2926904"/>
                  <a:pt x="6101505" y="2873858"/>
                  <a:pt x="6089629" y="2822032"/>
                </a:cubicBezTo>
                <a:cubicBezTo>
                  <a:pt x="6065878" y="2718380"/>
                  <a:pt x="5984673" y="2619632"/>
                  <a:pt x="5930840" y="2535705"/>
                </a:cubicBezTo>
                <a:cubicBezTo>
                  <a:pt x="5857047" y="2420661"/>
                  <a:pt x="5783249" y="2305609"/>
                  <a:pt x="5709456" y="2190565"/>
                </a:cubicBezTo>
                <a:cubicBezTo>
                  <a:pt x="5696590" y="2170500"/>
                  <a:pt x="5680786" y="2152993"/>
                  <a:pt x="5663120" y="2137850"/>
                </a:cubicBezTo>
                <a:lnTo>
                  <a:pt x="5953067" y="1560182"/>
                </a:lnTo>
                <a:cubicBezTo>
                  <a:pt x="6026139" y="1576469"/>
                  <a:pt x="6101992" y="1562418"/>
                  <a:pt x="6163492" y="1523059"/>
                </a:cubicBezTo>
                <a:cubicBezTo>
                  <a:pt x="6204034" y="1497108"/>
                  <a:pt x="6238332" y="1460307"/>
                  <a:pt x="6261455" y="1414258"/>
                </a:cubicBezTo>
                <a:cubicBezTo>
                  <a:pt x="6329990" y="1277684"/>
                  <a:pt x="6274519" y="1110873"/>
                  <a:pt x="6137787" y="1042353"/>
                </a:cubicBezTo>
                <a:cubicBezTo>
                  <a:pt x="6001104" y="973850"/>
                  <a:pt x="5834023" y="1029343"/>
                  <a:pt x="5765499" y="1165867"/>
                </a:cubicBezTo>
                <a:cubicBezTo>
                  <a:pt x="5703267" y="1289888"/>
                  <a:pt x="5743532" y="1438591"/>
                  <a:pt x="5853799" y="1516233"/>
                </a:cubicBezTo>
                <a:lnTo>
                  <a:pt x="5567101" y="2087421"/>
                </a:lnTo>
                <a:cubicBezTo>
                  <a:pt x="5543433" y="2081119"/>
                  <a:pt x="5518803" y="2077909"/>
                  <a:pt x="5493714" y="2079070"/>
                </a:cubicBezTo>
                <a:lnTo>
                  <a:pt x="4844074" y="2109112"/>
                </a:lnTo>
                <a:cubicBezTo>
                  <a:pt x="4756019" y="2113160"/>
                  <a:pt x="4678655" y="2164478"/>
                  <a:pt x="4639532" y="2240037"/>
                </a:cubicBezTo>
                <a:cubicBezTo>
                  <a:pt x="4639397" y="2240299"/>
                  <a:pt x="4340754" y="2817043"/>
                  <a:pt x="4340754" y="2817043"/>
                </a:cubicBezTo>
                <a:cubicBezTo>
                  <a:pt x="4325622" y="2846256"/>
                  <a:pt x="4316961" y="2877814"/>
                  <a:pt x="4314498" y="2909702"/>
                </a:cubicBezTo>
                <a:lnTo>
                  <a:pt x="3679190" y="2947087"/>
                </a:lnTo>
                <a:cubicBezTo>
                  <a:pt x="3667104" y="2889349"/>
                  <a:pt x="3637285" y="2837108"/>
                  <a:pt x="3592331" y="2797207"/>
                </a:cubicBezTo>
                <a:cubicBezTo>
                  <a:pt x="3587252" y="2792693"/>
                  <a:pt x="3581902" y="2788611"/>
                  <a:pt x="3576565" y="2784520"/>
                </a:cubicBezTo>
                <a:cubicBezTo>
                  <a:pt x="3575514" y="2783715"/>
                  <a:pt x="3574543" y="2782834"/>
                  <a:pt x="3573479" y="2782038"/>
                </a:cubicBezTo>
                <a:cubicBezTo>
                  <a:pt x="3566323" y="2776702"/>
                  <a:pt x="3558953" y="2771773"/>
                  <a:pt x="3551395" y="2767191"/>
                </a:cubicBezTo>
                <a:cubicBezTo>
                  <a:pt x="3551075" y="2766996"/>
                  <a:pt x="3550795" y="2766759"/>
                  <a:pt x="3550473" y="2766572"/>
                </a:cubicBezTo>
                <a:cubicBezTo>
                  <a:pt x="3550426" y="2766539"/>
                  <a:pt x="3550377" y="2766522"/>
                  <a:pt x="3550328" y="2766488"/>
                </a:cubicBezTo>
                <a:cubicBezTo>
                  <a:pt x="3544766" y="2763151"/>
                  <a:pt x="3539028" y="2760203"/>
                  <a:pt x="3533272" y="2757281"/>
                </a:cubicBezTo>
                <a:cubicBezTo>
                  <a:pt x="3531101" y="2756172"/>
                  <a:pt x="3528973" y="2754935"/>
                  <a:pt x="3526785" y="2753893"/>
                </a:cubicBezTo>
                <a:cubicBezTo>
                  <a:pt x="3522264" y="2751742"/>
                  <a:pt x="3517629" y="2749904"/>
                  <a:pt x="3513006" y="2748015"/>
                </a:cubicBezTo>
                <a:cubicBezTo>
                  <a:pt x="3509339" y="2746508"/>
                  <a:pt x="3505697" y="2744924"/>
                  <a:pt x="3501996" y="2743577"/>
                </a:cubicBezTo>
                <a:cubicBezTo>
                  <a:pt x="3498374" y="2742273"/>
                  <a:pt x="3494688" y="2741189"/>
                  <a:pt x="3491012" y="2740037"/>
                </a:cubicBezTo>
                <a:cubicBezTo>
                  <a:pt x="3486082" y="2738487"/>
                  <a:pt x="3481152" y="2736971"/>
                  <a:pt x="3476177" y="2735709"/>
                </a:cubicBezTo>
                <a:cubicBezTo>
                  <a:pt x="3473309" y="2734981"/>
                  <a:pt x="3470416" y="2734388"/>
                  <a:pt x="3467525" y="2733761"/>
                </a:cubicBezTo>
                <a:cubicBezTo>
                  <a:pt x="3461518" y="2732440"/>
                  <a:pt x="3455504" y="2731271"/>
                  <a:pt x="3449459" y="2730364"/>
                </a:cubicBezTo>
                <a:cubicBezTo>
                  <a:pt x="3447255" y="2730034"/>
                  <a:pt x="3445041" y="2729763"/>
                  <a:pt x="3442824" y="2729484"/>
                </a:cubicBezTo>
                <a:cubicBezTo>
                  <a:pt x="3435864" y="2728603"/>
                  <a:pt x="3428907" y="2727993"/>
                  <a:pt x="3421933" y="2727646"/>
                </a:cubicBezTo>
                <a:cubicBezTo>
                  <a:pt x="3420339" y="2727569"/>
                  <a:pt x="3418747" y="2727493"/>
                  <a:pt x="3417147" y="2727443"/>
                </a:cubicBezTo>
                <a:cubicBezTo>
                  <a:pt x="3409370" y="2727189"/>
                  <a:pt x="3401619" y="2727273"/>
                  <a:pt x="3393877" y="2727680"/>
                </a:cubicBezTo>
                <a:cubicBezTo>
                  <a:pt x="3393161" y="2727714"/>
                  <a:pt x="3392457" y="2727663"/>
                  <a:pt x="3391741" y="2727696"/>
                </a:cubicBezTo>
                <a:cubicBezTo>
                  <a:pt x="3391362" y="2727722"/>
                  <a:pt x="3390999" y="2727798"/>
                  <a:pt x="3390622" y="2727824"/>
                </a:cubicBezTo>
                <a:cubicBezTo>
                  <a:pt x="3381634" y="2728400"/>
                  <a:pt x="3372694" y="2729331"/>
                  <a:pt x="3363825" y="2730771"/>
                </a:cubicBezTo>
                <a:cubicBezTo>
                  <a:pt x="3363715" y="2730788"/>
                  <a:pt x="3363598" y="2730796"/>
                  <a:pt x="3363486" y="2730814"/>
                </a:cubicBezTo>
                <a:cubicBezTo>
                  <a:pt x="3298629" y="2741384"/>
                  <a:pt x="3237796" y="2774644"/>
                  <a:pt x="3193991" y="2827555"/>
                </a:cubicBezTo>
                <a:lnTo>
                  <a:pt x="2645957" y="2498041"/>
                </a:lnTo>
                <a:cubicBezTo>
                  <a:pt x="2654076" y="2474952"/>
                  <a:pt x="2659167" y="2450670"/>
                  <a:pt x="2659941" y="2425591"/>
                </a:cubicBezTo>
                <a:lnTo>
                  <a:pt x="2679956" y="1776244"/>
                </a:lnTo>
                <a:cubicBezTo>
                  <a:pt x="2682695" y="1688227"/>
                  <a:pt x="2637423" y="1607223"/>
                  <a:pt x="2565025" y="1562444"/>
                </a:cubicBezTo>
                <a:cubicBezTo>
                  <a:pt x="2564775" y="1562291"/>
                  <a:pt x="2012120" y="1220463"/>
                  <a:pt x="2012120" y="1220463"/>
                </a:cubicBezTo>
                <a:cubicBezTo>
                  <a:pt x="1984126" y="1203142"/>
                  <a:pt x="1953300" y="1192089"/>
                  <a:pt x="1921660" y="1187177"/>
                </a:cubicBezTo>
                <a:lnTo>
                  <a:pt x="1933240" y="551542"/>
                </a:lnTo>
                <a:cubicBezTo>
                  <a:pt x="1991799" y="543945"/>
                  <a:pt x="2046238" y="518265"/>
                  <a:pt x="2089521" y="476569"/>
                </a:cubicBezTo>
                <a:cubicBezTo>
                  <a:pt x="2142866" y="425191"/>
                  <a:pt x="2172984" y="356138"/>
                  <a:pt x="2174328" y="282130"/>
                </a:cubicBezTo>
                <a:cubicBezTo>
                  <a:pt x="2177095" y="129396"/>
                  <a:pt x="2054958" y="2824"/>
                  <a:pt x="1902020" y="46"/>
                </a:cubicBezTo>
                <a:cubicBezTo>
                  <a:pt x="1749107" y="-2723"/>
                  <a:pt x="1622424" y="119291"/>
                  <a:pt x="1619648" y="272042"/>
                </a:cubicBezTo>
                <a:cubicBezTo>
                  <a:pt x="1618770" y="320167"/>
                  <a:pt x="1630118" y="366615"/>
                  <a:pt x="1652298" y="407879"/>
                </a:cubicBezTo>
                <a:cubicBezTo>
                  <a:pt x="1664240" y="430095"/>
                  <a:pt x="1679311" y="450787"/>
                  <a:pt x="1697307" y="469437"/>
                </a:cubicBezTo>
                <a:cubicBezTo>
                  <a:pt x="1732779" y="506187"/>
                  <a:pt x="1776774" y="531588"/>
                  <a:pt x="1824897" y="544445"/>
                </a:cubicBezTo>
                <a:lnTo>
                  <a:pt x="1813040" y="1195341"/>
                </a:lnTo>
                <a:cubicBezTo>
                  <a:pt x="1798083" y="1199907"/>
                  <a:pt x="1783348" y="1205446"/>
                  <a:pt x="1769303" y="1212984"/>
                </a:cubicBezTo>
                <a:lnTo>
                  <a:pt x="1196355" y="1520332"/>
                </a:lnTo>
                <a:cubicBezTo>
                  <a:pt x="1098160" y="1573014"/>
                  <a:pt x="1069910" y="1680367"/>
                  <a:pt x="1066705" y="1784291"/>
                </a:cubicBezTo>
                <a:cubicBezTo>
                  <a:pt x="1060626" y="1981525"/>
                  <a:pt x="1054546" y="2178759"/>
                  <a:pt x="1048467" y="2375992"/>
                </a:cubicBezTo>
                <a:cubicBezTo>
                  <a:pt x="1047564" y="2404967"/>
                  <a:pt x="1052338" y="2433290"/>
                  <a:pt x="1061300" y="2460054"/>
                </a:cubicBezTo>
                <a:lnTo>
                  <a:pt x="499200" y="2761593"/>
                </a:lnTo>
                <a:cubicBezTo>
                  <a:pt x="418442" y="2653655"/>
                  <a:pt x="268477" y="2617608"/>
                  <a:pt x="146110" y="2683248"/>
                </a:cubicBezTo>
                <a:cubicBezTo>
                  <a:pt x="11364" y="2755537"/>
                  <a:pt x="-39393" y="2923863"/>
                  <a:pt x="32964" y="3058473"/>
                </a:cubicBezTo>
                <a:cubicBezTo>
                  <a:pt x="105315" y="3193056"/>
                  <a:pt x="273823" y="3243764"/>
                  <a:pt x="408569" y="3171484"/>
                </a:cubicBezTo>
                <a:cubicBezTo>
                  <a:pt x="522860" y="3110172"/>
                  <a:pt x="576389" y="2979806"/>
                  <a:pt x="545960" y="2859494"/>
                </a:cubicBezTo>
                <a:lnTo>
                  <a:pt x="1117695" y="2552789"/>
                </a:lnTo>
                <a:cubicBezTo>
                  <a:pt x="1131295" y="2566738"/>
                  <a:pt x="1146463" y="2579325"/>
                  <a:pt x="1163399" y="2589793"/>
                </a:cubicBezTo>
                <a:cubicBezTo>
                  <a:pt x="1163399" y="2589793"/>
                  <a:pt x="1716329" y="2931791"/>
                  <a:pt x="1716337" y="2931791"/>
                </a:cubicBezTo>
                <a:cubicBezTo>
                  <a:pt x="1767154" y="2963222"/>
                  <a:pt x="1819907" y="2969778"/>
                  <a:pt x="1872547" y="2961943"/>
                </a:cubicBezTo>
                <a:cubicBezTo>
                  <a:pt x="1977825" y="2946258"/>
                  <a:pt x="2082637" y="2872986"/>
                  <a:pt x="2170543" y="2825827"/>
                </a:cubicBezTo>
                <a:cubicBezTo>
                  <a:pt x="2291049" y="2761178"/>
                  <a:pt x="2411559" y="2696537"/>
                  <a:pt x="2532061" y="2631887"/>
                </a:cubicBezTo>
                <a:cubicBezTo>
                  <a:pt x="2553075" y="2620623"/>
                  <a:pt x="2571768" y="2606224"/>
                  <a:pt x="2588244" y="2589793"/>
                </a:cubicBezTo>
                <a:lnTo>
                  <a:pt x="3142480" y="2923042"/>
                </a:lnTo>
                <a:cubicBezTo>
                  <a:pt x="3140996" y="2927887"/>
                  <a:pt x="3139996" y="2932807"/>
                  <a:pt x="3138787" y="2937703"/>
                </a:cubicBezTo>
                <a:cubicBezTo>
                  <a:pt x="3138785" y="2937711"/>
                  <a:pt x="3138783" y="2937729"/>
                  <a:pt x="3138779" y="2937745"/>
                </a:cubicBezTo>
                <a:cubicBezTo>
                  <a:pt x="3136612" y="2946520"/>
                  <a:pt x="3134883" y="2955320"/>
                  <a:pt x="3133594" y="2964179"/>
                </a:cubicBezTo>
                <a:cubicBezTo>
                  <a:pt x="3133554" y="2964459"/>
                  <a:pt x="3133514" y="2964730"/>
                  <a:pt x="3133473" y="2965001"/>
                </a:cubicBezTo>
                <a:cubicBezTo>
                  <a:pt x="3132197" y="2973953"/>
                  <a:pt x="3131360" y="2982906"/>
                  <a:pt x="3130961" y="2991875"/>
                </a:cubicBezTo>
                <a:cubicBezTo>
                  <a:pt x="3130953" y="2992138"/>
                  <a:pt x="3130938" y="2992392"/>
                  <a:pt x="3130928" y="2992646"/>
                </a:cubicBezTo>
                <a:cubicBezTo>
                  <a:pt x="3130542" y="3001912"/>
                  <a:pt x="3130614" y="3011144"/>
                  <a:pt x="3131154" y="3020359"/>
                </a:cubicBezTo>
                <a:cubicBezTo>
                  <a:pt x="3131161" y="3020452"/>
                  <a:pt x="3131152" y="3020537"/>
                  <a:pt x="3131156" y="3020630"/>
                </a:cubicBezTo>
                <a:cubicBezTo>
                  <a:pt x="3131161" y="3020698"/>
                  <a:pt x="3131173" y="3020757"/>
                  <a:pt x="3131178" y="3020825"/>
                </a:cubicBezTo>
                <a:cubicBezTo>
                  <a:pt x="3131733" y="3030057"/>
                  <a:pt x="3132738" y="3039229"/>
                  <a:pt x="3134207" y="3048343"/>
                </a:cubicBezTo>
                <a:cubicBezTo>
                  <a:pt x="3134245" y="3048580"/>
                  <a:pt x="3134276" y="3048817"/>
                  <a:pt x="3134315" y="3049063"/>
                </a:cubicBezTo>
                <a:cubicBezTo>
                  <a:pt x="3135773" y="3057956"/>
                  <a:pt x="3137658" y="3066756"/>
                  <a:pt x="3139970" y="3075463"/>
                </a:cubicBezTo>
                <a:cubicBezTo>
                  <a:pt x="3140038" y="3075725"/>
                  <a:pt x="3140097" y="3075988"/>
                  <a:pt x="3140165" y="3076242"/>
                </a:cubicBezTo>
                <a:cubicBezTo>
                  <a:pt x="3142511" y="3084974"/>
                  <a:pt x="3145277" y="3093562"/>
                  <a:pt x="3148470" y="3102032"/>
                </a:cubicBezTo>
                <a:cubicBezTo>
                  <a:pt x="3148474" y="3102041"/>
                  <a:pt x="3148476" y="3102057"/>
                  <a:pt x="3148480" y="3102066"/>
                </a:cubicBezTo>
                <a:cubicBezTo>
                  <a:pt x="3152777" y="3113466"/>
                  <a:pt x="3157546" y="3124689"/>
                  <a:pt x="3163343" y="3135479"/>
                </a:cubicBezTo>
                <a:cubicBezTo>
                  <a:pt x="3186123" y="3177853"/>
                  <a:pt x="3220215" y="3214849"/>
                  <a:pt x="3264393" y="3241418"/>
                </a:cubicBezTo>
                <a:cubicBezTo>
                  <a:pt x="3272880" y="3246525"/>
                  <a:pt x="3281545" y="3251065"/>
                  <a:pt x="3290329" y="3255164"/>
                </a:cubicBezTo>
                <a:cubicBezTo>
                  <a:pt x="3330865" y="3274230"/>
                  <a:pt x="3376577" y="3283749"/>
                  <a:pt x="3424367" y="3280938"/>
                </a:cubicBezTo>
                <a:cubicBezTo>
                  <a:pt x="3472466" y="3278100"/>
                  <a:pt x="3517953" y="3263228"/>
                  <a:pt x="3557425" y="3237962"/>
                </a:cubicBezTo>
                <a:cubicBezTo>
                  <a:pt x="3578677" y="3224360"/>
                  <a:pt x="3598173" y="3207751"/>
                  <a:pt x="3615397" y="3188398"/>
                </a:cubicBezTo>
                <a:cubicBezTo>
                  <a:pt x="3649354" y="3150233"/>
                  <a:pt x="3671320" y="3104463"/>
                  <a:pt x="3680449" y="3055542"/>
                </a:cubicBezTo>
                <a:lnTo>
                  <a:pt x="4331001" y="3017259"/>
                </a:lnTo>
                <a:cubicBezTo>
                  <a:pt x="4336712" y="3031810"/>
                  <a:pt x="4343376" y="3046056"/>
                  <a:pt x="4351978" y="3059464"/>
                </a:cubicBezTo>
                <a:lnTo>
                  <a:pt x="4702833" y="3606462"/>
                </a:lnTo>
                <a:cubicBezTo>
                  <a:pt x="4762966" y="3700205"/>
                  <a:pt x="4872291" y="3720083"/>
                  <a:pt x="4976261" y="3715272"/>
                </a:cubicBezTo>
                <a:cubicBezTo>
                  <a:pt x="5173585" y="3706151"/>
                  <a:pt x="5370907" y="3697029"/>
                  <a:pt x="5568233" y="3687907"/>
                </a:cubicBezTo>
                <a:cubicBezTo>
                  <a:pt x="5597219" y="3686569"/>
                  <a:pt x="5625120" y="3679640"/>
                  <a:pt x="5651140" y="3668655"/>
                </a:cubicBezTo>
                <a:lnTo>
                  <a:pt x="5995358" y="4205295"/>
                </a:lnTo>
                <a:cubicBezTo>
                  <a:pt x="5893840" y="4294033"/>
                  <a:pt x="5869410" y="4446174"/>
                  <a:pt x="5944344" y="4562997"/>
                </a:cubicBezTo>
                <a:cubicBezTo>
                  <a:pt x="6026860" y="4691634"/>
                  <a:pt x="6198771" y="4729240"/>
                  <a:pt x="6327548" y="4646813"/>
                </a:cubicBezTo>
                <a:cubicBezTo>
                  <a:pt x="6456312" y="4564394"/>
                  <a:pt x="6493953" y="4392662"/>
                  <a:pt x="6411435" y="4264016"/>
                </a:cubicBezTo>
                <a:close/>
                <a:moveTo>
                  <a:pt x="5862464" y="1214415"/>
                </a:moveTo>
                <a:cubicBezTo>
                  <a:pt x="5876518" y="1186389"/>
                  <a:pt x="5897400" y="1163970"/>
                  <a:pt x="5922102" y="1148165"/>
                </a:cubicBezTo>
                <a:cubicBezTo>
                  <a:pt x="5970670" y="1117073"/>
                  <a:pt x="6034001" y="1111551"/>
                  <a:pt x="6089180" y="1139204"/>
                </a:cubicBezTo>
                <a:cubicBezTo>
                  <a:pt x="6172452" y="1180917"/>
                  <a:pt x="6206230" y="1282537"/>
                  <a:pt x="6164490" y="1365709"/>
                </a:cubicBezTo>
                <a:cubicBezTo>
                  <a:pt x="6122858" y="1448856"/>
                  <a:pt x="6021010" y="1482642"/>
                  <a:pt x="5937776" y="1440920"/>
                </a:cubicBezTo>
                <a:cubicBezTo>
                  <a:pt x="5854503" y="1399215"/>
                  <a:pt x="5820725" y="1297588"/>
                  <a:pt x="5862464" y="1214415"/>
                </a:cubicBezTo>
                <a:close/>
                <a:moveTo>
                  <a:pt x="357260" y="3076038"/>
                </a:moveTo>
                <a:cubicBezTo>
                  <a:pt x="275200" y="3120064"/>
                  <a:pt x="172567" y="3089175"/>
                  <a:pt x="128508" y="3007214"/>
                </a:cubicBezTo>
                <a:cubicBezTo>
                  <a:pt x="84441" y="2925244"/>
                  <a:pt x="115358" y="2822718"/>
                  <a:pt x="197418" y="2778693"/>
                </a:cubicBezTo>
                <a:cubicBezTo>
                  <a:pt x="279478" y="2734676"/>
                  <a:pt x="382111" y="2765556"/>
                  <a:pt x="426178" y="2847535"/>
                </a:cubicBezTo>
                <a:cubicBezTo>
                  <a:pt x="470237" y="2929496"/>
                  <a:pt x="439320" y="3032013"/>
                  <a:pt x="357260" y="3076038"/>
                </a:cubicBezTo>
                <a:close/>
                <a:moveTo>
                  <a:pt x="1775369" y="394235"/>
                </a:moveTo>
                <a:cubicBezTo>
                  <a:pt x="1744020" y="361779"/>
                  <a:pt x="1727253" y="319074"/>
                  <a:pt x="1728071" y="274041"/>
                </a:cubicBezTo>
                <a:lnTo>
                  <a:pt x="1728080" y="274024"/>
                </a:lnTo>
                <a:cubicBezTo>
                  <a:pt x="1728894" y="228948"/>
                  <a:pt x="1747244" y="186905"/>
                  <a:pt x="1779710" y="155618"/>
                </a:cubicBezTo>
                <a:cubicBezTo>
                  <a:pt x="1812194" y="124322"/>
                  <a:pt x="1854941" y="107535"/>
                  <a:pt x="1900042" y="108357"/>
                </a:cubicBezTo>
                <a:cubicBezTo>
                  <a:pt x="1963316" y="109526"/>
                  <a:pt x="2017930" y="145454"/>
                  <a:pt x="2045931" y="197534"/>
                </a:cubicBezTo>
                <a:cubicBezTo>
                  <a:pt x="2059151" y="222130"/>
                  <a:pt x="2066434" y="250326"/>
                  <a:pt x="2065892" y="280173"/>
                </a:cubicBezTo>
                <a:cubicBezTo>
                  <a:pt x="2065076" y="325240"/>
                  <a:pt x="2046726" y="367292"/>
                  <a:pt x="2014244" y="398588"/>
                </a:cubicBezTo>
                <a:cubicBezTo>
                  <a:pt x="1981761" y="429884"/>
                  <a:pt x="1939031" y="446654"/>
                  <a:pt x="1893904" y="445824"/>
                </a:cubicBezTo>
                <a:cubicBezTo>
                  <a:pt x="1848789" y="445010"/>
                  <a:pt x="1806697" y="426682"/>
                  <a:pt x="1775369" y="394235"/>
                </a:cubicBezTo>
                <a:close/>
                <a:moveTo>
                  <a:pt x="2551557" y="2422254"/>
                </a:moveTo>
                <a:cubicBezTo>
                  <a:pt x="2550063" y="2470048"/>
                  <a:pt x="2522942" y="2513820"/>
                  <a:pt x="2480755" y="2536451"/>
                </a:cubicBezTo>
                <a:lnTo>
                  <a:pt x="1907807" y="2843799"/>
                </a:lnTo>
                <a:cubicBezTo>
                  <a:pt x="1865619" y="2866430"/>
                  <a:pt x="1814114" y="2864838"/>
                  <a:pt x="1773404" y="2839683"/>
                </a:cubicBezTo>
                <a:lnTo>
                  <a:pt x="1220472" y="2497693"/>
                </a:lnTo>
                <a:cubicBezTo>
                  <a:pt x="1179775" y="2472454"/>
                  <a:pt x="1155395" y="2427166"/>
                  <a:pt x="1156849" y="2379338"/>
                </a:cubicBezTo>
                <a:lnTo>
                  <a:pt x="1176875" y="1729966"/>
                </a:lnTo>
                <a:cubicBezTo>
                  <a:pt x="1178329" y="1682171"/>
                  <a:pt x="1205457" y="1638417"/>
                  <a:pt x="1247663" y="1615777"/>
                </a:cubicBezTo>
                <a:lnTo>
                  <a:pt x="1820611" y="1308429"/>
                </a:lnTo>
                <a:cubicBezTo>
                  <a:pt x="1862813" y="1285781"/>
                  <a:pt x="1914310" y="1287356"/>
                  <a:pt x="1955022" y="1312553"/>
                </a:cubicBezTo>
                <a:lnTo>
                  <a:pt x="2507952" y="1654552"/>
                </a:lnTo>
                <a:cubicBezTo>
                  <a:pt x="2528306" y="1667146"/>
                  <a:pt x="2544575" y="1684772"/>
                  <a:pt x="2555574" y="1705234"/>
                </a:cubicBezTo>
                <a:cubicBezTo>
                  <a:pt x="2566573" y="1725697"/>
                  <a:pt x="2572298" y="1748980"/>
                  <a:pt x="2571575" y="1772907"/>
                </a:cubicBezTo>
                <a:lnTo>
                  <a:pt x="2551557" y="2422254"/>
                </a:lnTo>
                <a:close/>
                <a:moveTo>
                  <a:pt x="3311894" y="3142932"/>
                </a:moveTo>
                <a:cubicBezTo>
                  <a:pt x="3310788" y="3142178"/>
                  <a:pt x="3309634" y="3141467"/>
                  <a:pt x="3308554" y="3140688"/>
                </a:cubicBezTo>
                <a:cubicBezTo>
                  <a:pt x="3304187" y="3137503"/>
                  <a:pt x="3299939" y="3134107"/>
                  <a:pt x="3295844" y="3130473"/>
                </a:cubicBezTo>
                <a:cubicBezTo>
                  <a:pt x="3262110" y="3100533"/>
                  <a:pt x="3242064" y="3059243"/>
                  <a:pt x="3239417" y="3014261"/>
                </a:cubicBezTo>
                <a:cubicBezTo>
                  <a:pt x="3235706" y="2951153"/>
                  <a:pt x="3267362" y="2893991"/>
                  <a:pt x="3317193" y="2862094"/>
                </a:cubicBezTo>
                <a:cubicBezTo>
                  <a:pt x="3340721" y="2847035"/>
                  <a:pt x="3368302" y="2837608"/>
                  <a:pt x="3398138" y="2835855"/>
                </a:cubicBezTo>
                <a:cubicBezTo>
                  <a:pt x="3422249" y="2834432"/>
                  <a:pt x="3445826" y="2838235"/>
                  <a:pt x="3467760" y="2846527"/>
                </a:cubicBezTo>
                <a:cubicBezTo>
                  <a:pt x="3476895" y="2850016"/>
                  <a:pt x="3485887" y="2854200"/>
                  <a:pt x="3494556" y="2859409"/>
                </a:cubicBezTo>
                <a:cubicBezTo>
                  <a:pt x="3500943" y="2863246"/>
                  <a:pt x="3506926" y="2867489"/>
                  <a:pt x="3512612" y="2872004"/>
                </a:cubicBezTo>
                <a:cubicBezTo>
                  <a:pt x="3513222" y="2872486"/>
                  <a:pt x="3513822" y="2872969"/>
                  <a:pt x="3514424" y="2873460"/>
                </a:cubicBezTo>
                <a:cubicBezTo>
                  <a:pt x="3531836" y="2887681"/>
                  <a:pt x="3545865" y="2904874"/>
                  <a:pt x="3556094" y="2923906"/>
                </a:cubicBezTo>
                <a:cubicBezTo>
                  <a:pt x="3583386" y="2974673"/>
                  <a:pt x="3584022" y="3038179"/>
                  <a:pt x="3552177" y="3091004"/>
                </a:cubicBezTo>
                <a:cubicBezTo>
                  <a:pt x="3504370" y="3170340"/>
                  <a:pt x="3401141" y="3196241"/>
                  <a:pt x="3321492" y="3149217"/>
                </a:cubicBezTo>
                <a:cubicBezTo>
                  <a:pt x="3318223" y="3147252"/>
                  <a:pt x="3315044" y="3145117"/>
                  <a:pt x="3311894" y="3142932"/>
                </a:cubicBezTo>
                <a:close/>
                <a:moveTo>
                  <a:pt x="5563226" y="3579698"/>
                </a:moveTo>
                <a:lnTo>
                  <a:pt x="4913560" y="3609731"/>
                </a:lnTo>
                <a:cubicBezTo>
                  <a:pt x="4865747" y="3611959"/>
                  <a:pt x="4819990" y="3588303"/>
                  <a:pt x="4794146" y="3548013"/>
                </a:cubicBezTo>
                <a:lnTo>
                  <a:pt x="4443287" y="3001014"/>
                </a:lnTo>
                <a:cubicBezTo>
                  <a:pt x="4417445" y="2960724"/>
                  <a:pt x="4415054" y="2909312"/>
                  <a:pt x="4437066" y="2866828"/>
                </a:cubicBezTo>
                <a:lnTo>
                  <a:pt x="4735849" y="2289796"/>
                </a:lnTo>
                <a:cubicBezTo>
                  <a:pt x="4746854" y="2268554"/>
                  <a:pt x="4763201" y="2250988"/>
                  <a:pt x="4782774" y="2238461"/>
                </a:cubicBezTo>
                <a:cubicBezTo>
                  <a:pt x="4802346" y="2225935"/>
                  <a:pt x="4825145" y="2218439"/>
                  <a:pt x="4849080" y="2217313"/>
                </a:cubicBezTo>
                <a:lnTo>
                  <a:pt x="5498721" y="2187279"/>
                </a:lnTo>
                <a:cubicBezTo>
                  <a:pt x="5546540" y="2185094"/>
                  <a:pt x="5592312" y="2208733"/>
                  <a:pt x="5618146" y="2249006"/>
                </a:cubicBezTo>
                <a:lnTo>
                  <a:pt x="5969002" y="2796005"/>
                </a:lnTo>
                <a:cubicBezTo>
                  <a:pt x="5994838" y="2836287"/>
                  <a:pt x="5997215" y="2887706"/>
                  <a:pt x="5975240" y="2930190"/>
                </a:cubicBezTo>
                <a:lnTo>
                  <a:pt x="5676458" y="3507223"/>
                </a:lnTo>
                <a:cubicBezTo>
                  <a:pt x="5654396" y="3549698"/>
                  <a:pt x="5611079" y="3577462"/>
                  <a:pt x="5563226" y="3579698"/>
                </a:cubicBezTo>
                <a:close/>
                <a:moveTo>
                  <a:pt x="6269042" y="4555594"/>
                </a:moveTo>
                <a:cubicBezTo>
                  <a:pt x="6190615" y="4605794"/>
                  <a:pt x="6085907" y="4582892"/>
                  <a:pt x="6035656" y="4504547"/>
                </a:cubicBezTo>
                <a:cubicBezTo>
                  <a:pt x="5985404" y="4426202"/>
                  <a:pt x="6008330" y="4321610"/>
                  <a:pt x="6086757" y="4271410"/>
                </a:cubicBezTo>
                <a:cubicBezTo>
                  <a:pt x="6165166" y="4221218"/>
                  <a:pt x="6269873" y="4244121"/>
                  <a:pt x="6320125" y="4322465"/>
                </a:cubicBezTo>
                <a:cubicBezTo>
                  <a:pt x="6370377" y="4400810"/>
                  <a:pt x="6347451" y="4505403"/>
                  <a:pt x="6269042" y="4555594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8" name="Google Shape;208;p9"/>
          <p:cNvSpPr/>
          <p:nvPr/>
        </p:nvSpPr>
        <p:spPr>
          <a:xfrm rot="-900000">
            <a:off x="10705214" y="11433147"/>
            <a:ext cx="796531" cy="533311"/>
          </a:xfrm>
          <a:custGeom>
            <a:rect b="b" l="l" r="r" t="t"/>
            <a:pathLst>
              <a:path extrusionOk="0" h="533311" w="796531">
                <a:moveTo>
                  <a:pt x="689939" y="65618"/>
                </a:moveTo>
                <a:cubicBezTo>
                  <a:pt x="631422" y="57234"/>
                  <a:pt x="579711" y="86109"/>
                  <a:pt x="536684" y="125318"/>
                </a:cubicBezTo>
                <a:cubicBezTo>
                  <a:pt x="513492" y="67638"/>
                  <a:pt x="468214" y="17102"/>
                  <a:pt x="408665" y="3316"/>
                </a:cubicBezTo>
                <a:cubicBezTo>
                  <a:pt x="316050" y="-18127"/>
                  <a:pt x="252747" y="68253"/>
                  <a:pt x="228611" y="152359"/>
                </a:cubicBezTo>
                <a:cubicBezTo>
                  <a:pt x="145491" y="107552"/>
                  <a:pt x="17508" y="87256"/>
                  <a:pt x="1639" y="202434"/>
                </a:cubicBezTo>
                <a:cubicBezTo>
                  <a:pt x="-15925" y="329902"/>
                  <a:pt x="111262" y="433263"/>
                  <a:pt x="212044" y="488610"/>
                </a:cubicBezTo>
                <a:cubicBezTo>
                  <a:pt x="321789" y="548882"/>
                  <a:pt x="450170" y="546240"/>
                  <a:pt x="561254" y="492503"/>
                </a:cubicBezTo>
                <a:cubicBezTo>
                  <a:pt x="563263" y="491692"/>
                  <a:pt x="565280" y="490781"/>
                  <a:pt x="567310" y="489662"/>
                </a:cubicBezTo>
                <a:cubicBezTo>
                  <a:pt x="569034" y="488795"/>
                  <a:pt x="570653" y="487872"/>
                  <a:pt x="572175" y="486902"/>
                </a:cubicBezTo>
                <a:cubicBezTo>
                  <a:pt x="655362" y="440240"/>
                  <a:pt x="744803" y="369750"/>
                  <a:pt x="781496" y="280877"/>
                </a:cubicBezTo>
                <a:cubicBezTo>
                  <a:pt x="815516" y="198480"/>
                  <a:pt x="794601" y="80616"/>
                  <a:pt x="689939" y="65618"/>
                </a:cubicBezTo>
                <a:close/>
                <a:moveTo>
                  <a:pt x="397589" y="98442"/>
                </a:moveTo>
                <a:cubicBezTo>
                  <a:pt x="438475" y="116678"/>
                  <a:pt x="458764" y="173258"/>
                  <a:pt x="458539" y="215348"/>
                </a:cubicBezTo>
                <a:cubicBezTo>
                  <a:pt x="432085" y="251452"/>
                  <a:pt x="406231" y="291891"/>
                  <a:pt x="384318" y="333906"/>
                </a:cubicBezTo>
                <a:cubicBezTo>
                  <a:pt x="365091" y="294055"/>
                  <a:pt x="341610" y="256191"/>
                  <a:pt x="312971" y="222798"/>
                </a:cubicBezTo>
                <a:cubicBezTo>
                  <a:pt x="313427" y="187483"/>
                  <a:pt x="342762" y="73988"/>
                  <a:pt x="397589" y="98442"/>
                </a:cubicBezTo>
                <a:close/>
                <a:moveTo>
                  <a:pt x="97751" y="240602"/>
                </a:moveTo>
                <a:cubicBezTo>
                  <a:pt x="93803" y="219973"/>
                  <a:pt x="89229" y="213626"/>
                  <a:pt x="110740" y="209332"/>
                </a:cubicBezTo>
                <a:cubicBezTo>
                  <a:pt x="129507" y="205587"/>
                  <a:pt x="153167" y="215464"/>
                  <a:pt x="169372" y="223575"/>
                </a:cubicBezTo>
                <a:cubicBezTo>
                  <a:pt x="204517" y="241170"/>
                  <a:pt x="233462" y="272492"/>
                  <a:pt x="256223" y="303552"/>
                </a:cubicBezTo>
                <a:cubicBezTo>
                  <a:pt x="285045" y="342879"/>
                  <a:pt x="306356" y="386757"/>
                  <a:pt x="322616" y="432348"/>
                </a:cubicBezTo>
                <a:cubicBezTo>
                  <a:pt x="305957" y="428151"/>
                  <a:pt x="289545" y="422382"/>
                  <a:pt x="273603" y="414803"/>
                </a:cubicBezTo>
                <a:cubicBezTo>
                  <a:pt x="205470" y="382411"/>
                  <a:pt x="112663" y="318508"/>
                  <a:pt x="97751" y="240602"/>
                </a:cubicBezTo>
                <a:close/>
                <a:moveTo>
                  <a:pt x="679272" y="272423"/>
                </a:moveTo>
                <a:cubicBezTo>
                  <a:pt x="642196" y="330112"/>
                  <a:pt x="578834" y="375991"/>
                  <a:pt x="519235" y="408859"/>
                </a:cubicBezTo>
                <a:cubicBezTo>
                  <a:pt x="494932" y="421091"/>
                  <a:pt x="469342" y="429903"/>
                  <a:pt x="443226" y="435085"/>
                </a:cubicBezTo>
                <a:cubicBezTo>
                  <a:pt x="458599" y="399586"/>
                  <a:pt x="479012" y="367165"/>
                  <a:pt x="497822" y="332230"/>
                </a:cubicBezTo>
                <a:cubicBezTo>
                  <a:pt x="528349" y="275538"/>
                  <a:pt x="567437" y="217512"/>
                  <a:pt x="620494" y="178529"/>
                </a:cubicBezTo>
                <a:cubicBezTo>
                  <a:pt x="643753" y="161441"/>
                  <a:pt x="682306" y="142917"/>
                  <a:pt x="698736" y="177058"/>
                </a:cubicBezTo>
                <a:cubicBezTo>
                  <a:pt x="713183" y="207081"/>
                  <a:pt x="695553" y="247091"/>
                  <a:pt x="679272" y="272423"/>
                </a:cubicBezTo>
                <a:close/>
              </a:path>
            </a:pathLst>
          </a:custGeom>
          <a:solidFill>
            <a:srgbClr val="79C99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3164335" y="12191311"/>
            <a:ext cx="1496475" cy="2371369"/>
          </a:xfrm>
          <a:custGeom>
            <a:rect b="b" l="l" r="r" t="t"/>
            <a:pathLst>
              <a:path extrusionOk="0" h="2371369" w="1496475">
                <a:moveTo>
                  <a:pt x="489581" y="1698169"/>
                </a:moveTo>
                <a:cubicBezTo>
                  <a:pt x="589329" y="1698169"/>
                  <a:pt x="589158" y="1853202"/>
                  <a:pt x="489581" y="1853202"/>
                </a:cubicBezTo>
                <a:cubicBezTo>
                  <a:pt x="389832" y="1853202"/>
                  <a:pt x="389989" y="1698169"/>
                  <a:pt x="489581" y="1698169"/>
                </a:cubicBezTo>
                <a:close/>
                <a:moveTo>
                  <a:pt x="999761" y="546306"/>
                </a:moveTo>
                <a:cubicBezTo>
                  <a:pt x="1056333" y="536029"/>
                  <a:pt x="1122049" y="596110"/>
                  <a:pt x="1084045" y="660722"/>
                </a:cubicBezTo>
                <a:cubicBezTo>
                  <a:pt x="1006662" y="792291"/>
                  <a:pt x="958900" y="948521"/>
                  <a:pt x="906944" y="1091166"/>
                </a:cubicBezTo>
                <a:cubicBezTo>
                  <a:pt x="873391" y="1183257"/>
                  <a:pt x="841059" y="1275982"/>
                  <a:pt x="813511" y="1370071"/>
                </a:cubicBezTo>
                <a:cubicBezTo>
                  <a:pt x="797648" y="1424317"/>
                  <a:pt x="775406" y="1485230"/>
                  <a:pt x="781412" y="1530065"/>
                </a:cubicBezTo>
                <a:cubicBezTo>
                  <a:pt x="794629" y="1628790"/>
                  <a:pt x="639692" y="1627488"/>
                  <a:pt x="626645" y="1530065"/>
                </a:cubicBezTo>
                <a:cubicBezTo>
                  <a:pt x="618349" y="1468114"/>
                  <a:pt x="645387" y="1394118"/>
                  <a:pt x="662334" y="1335577"/>
                </a:cubicBezTo>
                <a:cubicBezTo>
                  <a:pt x="690238" y="1239161"/>
                  <a:pt x="723358" y="1144219"/>
                  <a:pt x="757703" y="1049944"/>
                </a:cubicBezTo>
                <a:cubicBezTo>
                  <a:pt x="814084" y="895119"/>
                  <a:pt x="866473" y="725167"/>
                  <a:pt x="950419" y="582473"/>
                </a:cubicBezTo>
                <a:cubicBezTo>
                  <a:pt x="963063" y="560974"/>
                  <a:pt x="980904" y="549731"/>
                  <a:pt x="999761" y="546306"/>
                </a:cubicBezTo>
                <a:close/>
                <a:moveTo>
                  <a:pt x="1035100" y="153273"/>
                </a:moveTo>
                <a:cubicBezTo>
                  <a:pt x="913084" y="161198"/>
                  <a:pt x="821292" y="276820"/>
                  <a:pt x="758862" y="374405"/>
                </a:cubicBezTo>
                <a:cubicBezTo>
                  <a:pt x="665352" y="520526"/>
                  <a:pt x="585290" y="677352"/>
                  <a:pt x="503959" y="830496"/>
                </a:cubicBezTo>
                <a:cubicBezTo>
                  <a:pt x="420028" y="988566"/>
                  <a:pt x="339333" y="1149319"/>
                  <a:pt x="269191" y="1314089"/>
                </a:cubicBezTo>
                <a:cubicBezTo>
                  <a:pt x="200752" y="1474857"/>
                  <a:pt x="140363" y="1649007"/>
                  <a:pt x="158982" y="1825729"/>
                </a:cubicBezTo>
                <a:cubicBezTo>
                  <a:pt x="187025" y="1977801"/>
                  <a:pt x="270739" y="2139112"/>
                  <a:pt x="422628" y="2197483"/>
                </a:cubicBezTo>
                <a:cubicBezTo>
                  <a:pt x="599079" y="2265279"/>
                  <a:pt x="758847" y="2158709"/>
                  <a:pt x="845734" y="2009505"/>
                </a:cubicBezTo>
                <a:cubicBezTo>
                  <a:pt x="1024197" y="1703083"/>
                  <a:pt x="1155997" y="1364474"/>
                  <a:pt x="1251397" y="1023526"/>
                </a:cubicBezTo>
                <a:cubicBezTo>
                  <a:pt x="1299313" y="852282"/>
                  <a:pt x="1354317" y="668006"/>
                  <a:pt x="1337385" y="488363"/>
                </a:cubicBezTo>
                <a:cubicBezTo>
                  <a:pt x="1324169" y="348073"/>
                  <a:pt x="1240346" y="186217"/>
                  <a:pt x="1089246" y="156837"/>
                </a:cubicBezTo>
                <a:cubicBezTo>
                  <a:pt x="1070579" y="153207"/>
                  <a:pt x="1052531" y="152141"/>
                  <a:pt x="1035100" y="153273"/>
                </a:cubicBezTo>
                <a:close/>
                <a:moveTo>
                  <a:pt x="1083276" y="1966"/>
                </a:moveTo>
                <a:cubicBezTo>
                  <a:pt x="1163318" y="10184"/>
                  <a:pt x="1241197" y="43989"/>
                  <a:pt x="1307236" y="99840"/>
                </a:cubicBezTo>
                <a:cubicBezTo>
                  <a:pt x="1637357" y="379025"/>
                  <a:pt x="1458059" y="899178"/>
                  <a:pt x="1347338" y="1241642"/>
                </a:cubicBezTo>
                <a:cubicBezTo>
                  <a:pt x="1279703" y="1450798"/>
                  <a:pt x="1197227" y="1655394"/>
                  <a:pt x="1101520" y="1853231"/>
                </a:cubicBezTo>
                <a:cubicBezTo>
                  <a:pt x="1017758" y="2026343"/>
                  <a:pt x="932250" y="2230071"/>
                  <a:pt x="750134" y="2319865"/>
                </a:cubicBezTo>
                <a:cubicBezTo>
                  <a:pt x="400078" y="2492481"/>
                  <a:pt x="67761" y="2203886"/>
                  <a:pt x="8283" y="1859418"/>
                </a:cubicBezTo>
                <a:cubicBezTo>
                  <a:pt x="7587" y="1855433"/>
                  <a:pt x="7277" y="1851573"/>
                  <a:pt x="7123" y="1847775"/>
                </a:cubicBezTo>
                <a:cubicBezTo>
                  <a:pt x="6442" y="1844875"/>
                  <a:pt x="5915" y="1841899"/>
                  <a:pt x="5513" y="1838813"/>
                </a:cubicBezTo>
                <a:cubicBezTo>
                  <a:pt x="-25580" y="1595179"/>
                  <a:pt x="80575" y="1352087"/>
                  <a:pt x="180247" y="1135878"/>
                </a:cubicBezTo>
                <a:cubicBezTo>
                  <a:pt x="285071" y="908509"/>
                  <a:pt x="403036" y="688261"/>
                  <a:pt x="524946" y="469725"/>
                </a:cubicBezTo>
                <a:cubicBezTo>
                  <a:pt x="609032" y="319020"/>
                  <a:pt x="695206" y="151685"/>
                  <a:pt x="846338" y="57610"/>
                </a:cubicBezTo>
                <a:cubicBezTo>
                  <a:pt x="921029" y="11115"/>
                  <a:pt x="1003234" y="-6253"/>
                  <a:pt x="1083276" y="1966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0" name="Google Shape;210;p9"/>
          <p:cNvSpPr/>
          <p:nvPr/>
        </p:nvSpPr>
        <p:spPr>
          <a:xfrm>
            <a:off x="-605660" y="11322156"/>
            <a:ext cx="1795589" cy="1379542"/>
          </a:xfrm>
          <a:custGeom>
            <a:rect b="b" l="l" r="r" t="t"/>
            <a:pathLst>
              <a:path extrusionOk="0" h="1379542" w="1795589">
                <a:moveTo>
                  <a:pt x="832373" y="754896"/>
                </a:moveTo>
                <a:cubicBezTo>
                  <a:pt x="892232" y="747039"/>
                  <a:pt x="956589" y="805553"/>
                  <a:pt x="911859" y="865526"/>
                </a:cubicBezTo>
                <a:cubicBezTo>
                  <a:pt x="827960" y="978016"/>
                  <a:pt x="700745" y="1045350"/>
                  <a:pt x="558567" y="1035298"/>
                </a:cubicBezTo>
                <a:cubicBezTo>
                  <a:pt x="459611" y="1028301"/>
                  <a:pt x="459173" y="873237"/>
                  <a:pt x="558567" y="880265"/>
                </a:cubicBezTo>
                <a:cubicBezTo>
                  <a:pt x="642672" y="886211"/>
                  <a:pt x="726323" y="856861"/>
                  <a:pt x="778219" y="787281"/>
                </a:cubicBezTo>
                <a:cubicBezTo>
                  <a:pt x="792966" y="767509"/>
                  <a:pt x="812420" y="757515"/>
                  <a:pt x="832373" y="754896"/>
                </a:cubicBezTo>
                <a:close/>
                <a:moveTo>
                  <a:pt x="1328184" y="440155"/>
                </a:moveTo>
                <a:cubicBezTo>
                  <a:pt x="1376957" y="437415"/>
                  <a:pt x="1427774" y="475464"/>
                  <a:pt x="1407616" y="534605"/>
                </a:cubicBezTo>
                <a:cubicBezTo>
                  <a:pt x="1364651" y="660656"/>
                  <a:pt x="1257769" y="715018"/>
                  <a:pt x="1129749" y="718485"/>
                </a:cubicBezTo>
                <a:cubicBezTo>
                  <a:pt x="1029955" y="721187"/>
                  <a:pt x="1030351" y="566142"/>
                  <a:pt x="1129749" y="563452"/>
                </a:cubicBezTo>
                <a:cubicBezTo>
                  <a:pt x="1161764" y="562584"/>
                  <a:pt x="1195195" y="558966"/>
                  <a:pt x="1221430" y="542471"/>
                </a:cubicBezTo>
                <a:cubicBezTo>
                  <a:pt x="1239939" y="530829"/>
                  <a:pt x="1250835" y="515529"/>
                  <a:pt x="1258372" y="493390"/>
                </a:cubicBezTo>
                <a:cubicBezTo>
                  <a:pt x="1270392" y="458125"/>
                  <a:pt x="1298920" y="441798"/>
                  <a:pt x="1328184" y="440155"/>
                </a:cubicBezTo>
                <a:close/>
                <a:moveTo>
                  <a:pt x="1437643" y="156837"/>
                </a:moveTo>
                <a:cubicBezTo>
                  <a:pt x="1398928" y="160370"/>
                  <a:pt x="1360221" y="174702"/>
                  <a:pt x="1325015" y="190576"/>
                </a:cubicBezTo>
                <a:cubicBezTo>
                  <a:pt x="1082095" y="300117"/>
                  <a:pt x="869027" y="460864"/>
                  <a:pt x="645794" y="603410"/>
                </a:cubicBezTo>
                <a:cubicBezTo>
                  <a:pt x="538000" y="672242"/>
                  <a:pt x="424958" y="732375"/>
                  <a:pt x="317036" y="801005"/>
                </a:cubicBezTo>
                <a:cubicBezTo>
                  <a:pt x="270368" y="830683"/>
                  <a:pt x="192251" y="867930"/>
                  <a:pt x="163700" y="917583"/>
                </a:cubicBezTo>
                <a:cubicBezTo>
                  <a:pt x="132090" y="972555"/>
                  <a:pt x="184391" y="1043044"/>
                  <a:pt x="214227" y="1086767"/>
                </a:cubicBezTo>
                <a:cubicBezTo>
                  <a:pt x="412652" y="1351072"/>
                  <a:pt x="708589" y="1158696"/>
                  <a:pt x="937393" y="1050490"/>
                </a:cubicBezTo>
                <a:cubicBezTo>
                  <a:pt x="1157205" y="946539"/>
                  <a:pt x="1418046" y="861115"/>
                  <a:pt x="1564318" y="652987"/>
                </a:cubicBezTo>
                <a:cubicBezTo>
                  <a:pt x="1631533" y="557341"/>
                  <a:pt x="1665289" y="436079"/>
                  <a:pt x="1633637" y="321014"/>
                </a:cubicBezTo>
                <a:cubicBezTo>
                  <a:pt x="1617665" y="262889"/>
                  <a:pt x="1581790" y="201105"/>
                  <a:pt x="1526353" y="172547"/>
                </a:cubicBezTo>
                <a:cubicBezTo>
                  <a:pt x="1510079" y="164163"/>
                  <a:pt x="1493270" y="159334"/>
                  <a:pt x="1476233" y="157247"/>
                </a:cubicBezTo>
                <a:cubicBezTo>
                  <a:pt x="1463455" y="155682"/>
                  <a:pt x="1450549" y="155660"/>
                  <a:pt x="1437643" y="156837"/>
                </a:cubicBezTo>
                <a:close/>
                <a:moveTo>
                  <a:pt x="1479513" y="802"/>
                </a:moveTo>
                <a:cubicBezTo>
                  <a:pt x="1499980" y="2266"/>
                  <a:pt x="1520464" y="5780"/>
                  <a:pt x="1540901" y="11704"/>
                </a:cubicBezTo>
                <a:cubicBezTo>
                  <a:pt x="1859120" y="103948"/>
                  <a:pt x="1845392" y="532785"/>
                  <a:pt x="1683753" y="750930"/>
                </a:cubicBezTo>
                <a:cubicBezTo>
                  <a:pt x="1486918" y="1016581"/>
                  <a:pt x="1145276" y="1119883"/>
                  <a:pt x="860920" y="1261370"/>
                </a:cubicBezTo>
                <a:cubicBezTo>
                  <a:pt x="722013" y="1330468"/>
                  <a:pt x="570797" y="1395876"/>
                  <a:pt x="412195" y="1375892"/>
                </a:cubicBezTo>
                <a:cubicBezTo>
                  <a:pt x="275057" y="1358607"/>
                  <a:pt x="169296" y="1279866"/>
                  <a:pt x="86962" y="1173213"/>
                </a:cubicBezTo>
                <a:cubicBezTo>
                  <a:pt x="84752" y="1170662"/>
                  <a:pt x="82606" y="1167972"/>
                  <a:pt x="80588" y="1165014"/>
                </a:cubicBezTo>
                <a:cubicBezTo>
                  <a:pt x="78604" y="1162373"/>
                  <a:pt x="76862" y="1159736"/>
                  <a:pt x="75296" y="1157106"/>
                </a:cubicBezTo>
                <a:cubicBezTo>
                  <a:pt x="28870" y="1087496"/>
                  <a:pt x="-9296" y="1008235"/>
                  <a:pt x="2002" y="922448"/>
                </a:cubicBezTo>
                <a:cubicBezTo>
                  <a:pt x="13132" y="837926"/>
                  <a:pt x="70741" y="784764"/>
                  <a:pt x="136140" y="736739"/>
                </a:cubicBezTo>
                <a:cubicBezTo>
                  <a:pt x="291127" y="622924"/>
                  <a:pt x="466076" y="540362"/>
                  <a:pt x="624638" y="431998"/>
                </a:cubicBezTo>
                <a:cubicBezTo>
                  <a:pt x="771461" y="331655"/>
                  <a:pt x="918564" y="233823"/>
                  <a:pt x="1074118" y="147289"/>
                </a:cubicBezTo>
                <a:cubicBezTo>
                  <a:pt x="1193820" y="80701"/>
                  <a:pt x="1336247" y="-9450"/>
                  <a:pt x="1479513" y="802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1" name="Google Shape;211;p9"/>
          <p:cNvSpPr/>
          <p:nvPr/>
        </p:nvSpPr>
        <p:spPr>
          <a:xfrm>
            <a:off x="1620466" y="11030452"/>
            <a:ext cx="1135574" cy="2131865"/>
          </a:xfrm>
          <a:custGeom>
            <a:rect b="b" l="l" r="r" t="t"/>
            <a:pathLst>
              <a:path extrusionOk="0" h="2131865" w="1135574">
                <a:moveTo>
                  <a:pt x="530718" y="962922"/>
                </a:moveTo>
                <a:cubicBezTo>
                  <a:pt x="569422" y="962825"/>
                  <a:pt x="605394" y="987383"/>
                  <a:pt x="599908" y="1036890"/>
                </a:cubicBezTo>
                <a:cubicBezTo>
                  <a:pt x="589955" y="1126767"/>
                  <a:pt x="609472" y="1223408"/>
                  <a:pt x="625520" y="1311552"/>
                </a:cubicBezTo>
                <a:cubicBezTo>
                  <a:pt x="641787" y="1400854"/>
                  <a:pt x="660329" y="1549888"/>
                  <a:pt x="761284" y="1581277"/>
                </a:cubicBezTo>
                <a:cubicBezTo>
                  <a:pt x="856265" y="1610811"/>
                  <a:pt x="815483" y="1760417"/>
                  <a:pt x="720147" y="1730774"/>
                </a:cubicBezTo>
                <a:cubicBezTo>
                  <a:pt x="575129" y="1685690"/>
                  <a:pt x="515729" y="1543952"/>
                  <a:pt x="486741" y="1406346"/>
                </a:cubicBezTo>
                <a:cubicBezTo>
                  <a:pt x="462209" y="1289929"/>
                  <a:pt x="431906" y="1156377"/>
                  <a:pt x="445138" y="1036890"/>
                </a:cubicBezTo>
                <a:cubicBezTo>
                  <a:pt x="450579" y="987774"/>
                  <a:pt x="492014" y="963020"/>
                  <a:pt x="530718" y="962922"/>
                </a:cubicBezTo>
                <a:close/>
                <a:moveTo>
                  <a:pt x="483799" y="527800"/>
                </a:moveTo>
                <a:cubicBezTo>
                  <a:pt x="583546" y="527800"/>
                  <a:pt x="583391" y="682833"/>
                  <a:pt x="483799" y="682833"/>
                </a:cubicBezTo>
                <a:cubicBezTo>
                  <a:pt x="384050" y="682833"/>
                  <a:pt x="384220" y="527800"/>
                  <a:pt x="483799" y="527800"/>
                </a:cubicBezTo>
                <a:close/>
                <a:moveTo>
                  <a:pt x="528420" y="157296"/>
                </a:moveTo>
                <a:cubicBezTo>
                  <a:pt x="447986" y="147680"/>
                  <a:pt x="371702" y="168102"/>
                  <a:pt x="294565" y="187567"/>
                </a:cubicBezTo>
                <a:cubicBezTo>
                  <a:pt x="267464" y="194411"/>
                  <a:pt x="233927" y="195679"/>
                  <a:pt x="208360" y="206983"/>
                </a:cubicBezTo>
                <a:cubicBezTo>
                  <a:pt x="177267" y="220737"/>
                  <a:pt x="175393" y="241074"/>
                  <a:pt x="171246" y="270637"/>
                </a:cubicBezTo>
                <a:cubicBezTo>
                  <a:pt x="170937" y="274091"/>
                  <a:pt x="170471" y="277600"/>
                  <a:pt x="169698" y="281210"/>
                </a:cubicBezTo>
                <a:cubicBezTo>
                  <a:pt x="129736" y="468738"/>
                  <a:pt x="170193" y="646807"/>
                  <a:pt x="199491" y="832607"/>
                </a:cubicBezTo>
                <a:cubicBezTo>
                  <a:pt x="227799" y="1012171"/>
                  <a:pt x="254712" y="1192361"/>
                  <a:pt x="276999" y="1372787"/>
                </a:cubicBezTo>
                <a:cubicBezTo>
                  <a:pt x="291592" y="1490842"/>
                  <a:pt x="293822" y="1612329"/>
                  <a:pt x="331431" y="1726232"/>
                </a:cubicBezTo>
                <a:cubicBezTo>
                  <a:pt x="376004" y="1861202"/>
                  <a:pt x="481369" y="1942363"/>
                  <a:pt x="620105" y="1966299"/>
                </a:cubicBezTo>
                <a:cubicBezTo>
                  <a:pt x="736722" y="1986424"/>
                  <a:pt x="886568" y="2001120"/>
                  <a:pt x="944143" y="1875140"/>
                </a:cubicBezTo>
                <a:cubicBezTo>
                  <a:pt x="1002814" y="1746789"/>
                  <a:pt x="982493" y="1569709"/>
                  <a:pt x="975498" y="1433089"/>
                </a:cubicBezTo>
                <a:cubicBezTo>
                  <a:pt x="958629" y="1103519"/>
                  <a:pt x="888194" y="778715"/>
                  <a:pt x="794635" y="463043"/>
                </a:cubicBezTo>
                <a:cubicBezTo>
                  <a:pt x="750728" y="314888"/>
                  <a:pt x="701264" y="177961"/>
                  <a:pt x="528420" y="157296"/>
                </a:cubicBezTo>
                <a:close/>
                <a:moveTo>
                  <a:pt x="482439" y="1"/>
                </a:moveTo>
                <a:cubicBezTo>
                  <a:pt x="682058" y="380"/>
                  <a:pt x="832322" y="107588"/>
                  <a:pt x="902571" y="292885"/>
                </a:cubicBezTo>
                <a:cubicBezTo>
                  <a:pt x="973162" y="479042"/>
                  <a:pt x="1018399" y="680496"/>
                  <a:pt x="1057664" y="875302"/>
                </a:cubicBezTo>
                <a:cubicBezTo>
                  <a:pt x="1099483" y="1082786"/>
                  <a:pt x="1127433" y="1294169"/>
                  <a:pt x="1133161" y="1505896"/>
                </a:cubicBezTo>
                <a:lnTo>
                  <a:pt x="1133161" y="1505894"/>
                </a:lnTo>
                <a:cubicBezTo>
                  <a:pt x="1137665" y="1672915"/>
                  <a:pt x="1147074" y="1872830"/>
                  <a:pt x="1040052" y="2012857"/>
                </a:cubicBezTo>
                <a:cubicBezTo>
                  <a:pt x="940210" y="2143441"/>
                  <a:pt x="774314" y="2141364"/>
                  <a:pt x="624840" y="2122527"/>
                </a:cubicBezTo>
                <a:cubicBezTo>
                  <a:pt x="462581" y="2102094"/>
                  <a:pt x="314220" y="2024732"/>
                  <a:pt x="230816" y="1879543"/>
                </a:cubicBezTo>
                <a:cubicBezTo>
                  <a:pt x="153510" y="1744974"/>
                  <a:pt x="144657" y="1585880"/>
                  <a:pt x="129149" y="1435079"/>
                </a:cubicBezTo>
                <a:cubicBezTo>
                  <a:pt x="108286" y="1232271"/>
                  <a:pt x="75521" y="1029665"/>
                  <a:pt x="43020" y="828437"/>
                </a:cubicBezTo>
                <a:cubicBezTo>
                  <a:pt x="10674" y="628146"/>
                  <a:pt x="-22540" y="441735"/>
                  <a:pt x="20455" y="239997"/>
                </a:cubicBezTo>
                <a:cubicBezTo>
                  <a:pt x="36520" y="139820"/>
                  <a:pt x="76156" y="80860"/>
                  <a:pt x="178318" y="54818"/>
                </a:cubicBezTo>
                <a:cubicBezTo>
                  <a:pt x="276983" y="29666"/>
                  <a:pt x="379827" y="-196"/>
                  <a:pt x="482439" y="1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7283366" y="692494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727703" y="2602462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3804471" y="1690982"/>
            <a:ext cx="527716" cy="540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3143477" y="3996464"/>
            <a:ext cx="246268" cy="252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A6DBB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6043267" y="13277269"/>
            <a:ext cx="862203" cy="882273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1259213" y="10263882"/>
            <a:ext cx="361530" cy="360000"/>
          </a:xfrm>
          <a:custGeom>
            <a:rect b="b" l="l" r="r" t="t"/>
            <a:pathLst>
              <a:path extrusionOk="0" h="186857" w="187652">
                <a:moveTo>
                  <a:pt x="93821" y="186857"/>
                </a:moveTo>
                <a:cubicBezTo>
                  <a:pt x="145647" y="186857"/>
                  <a:pt x="187652" y="145029"/>
                  <a:pt x="187652" y="93435"/>
                </a:cubicBezTo>
                <a:cubicBezTo>
                  <a:pt x="187652" y="41828"/>
                  <a:pt x="145647" y="0"/>
                  <a:pt x="93821" y="0"/>
                </a:cubicBezTo>
                <a:cubicBezTo>
                  <a:pt x="42005" y="0"/>
                  <a:pt x="0" y="41828"/>
                  <a:pt x="0" y="93435"/>
                </a:cubicBezTo>
                <a:cubicBezTo>
                  <a:pt x="0" y="145029"/>
                  <a:pt x="42005" y="186857"/>
                  <a:pt x="93821" y="18685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3118392" y="11903519"/>
            <a:ext cx="246268" cy="252000"/>
          </a:xfrm>
          <a:custGeom>
            <a:rect b="b" l="l" r="r" t="t"/>
            <a:pathLst>
              <a:path extrusionOk="0" h="297726" w="290953">
                <a:moveTo>
                  <a:pt x="280330" y="87091"/>
                </a:moveTo>
                <a:cubicBezTo>
                  <a:pt x="249450" y="9373"/>
                  <a:pt x="162849" y="-19670"/>
                  <a:pt x="88678" y="13584"/>
                </a:cubicBezTo>
                <a:cubicBezTo>
                  <a:pt x="80734" y="17150"/>
                  <a:pt x="76410" y="22652"/>
                  <a:pt x="74724" y="28741"/>
                </a:cubicBezTo>
                <a:cubicBezTo>
                  <a:pt x="15135" y="61264"/>
                  <a:pt x="-16488" y="128312"/>
                  <a:pt x="8744" y="196347"/>
                </a:cubicBezTo>
                <a:cubicBezTo>
                  <a:pt x="35443" y="268337"/>
                  <a:pt x="119510" y="318473"/>
                  <a:pt x="194748" y="289260"/>
                </a:cubicBezTo>
                <a:cubicBezTo>
                  <a:pt x="273568" y="258653"/>
                  <a:pt x="310848" y="163909"/>
                  <a:pt x="280330" y="87091"/>
                </a:cubicBezTo>
                <a:close/>
                <a:moveTo>
                  <a:pt x="168545" y="236477"/>
                </a:moveTo>
                <a:cubicBezTo>
                  <a:pt x="69018" y="263850"/>
                  <a:pt x="10011" y="108783"/>
                  <a:pt x="114491" y="72674"/>
                </a:cubicBezTo>
                <a:cubicBezTo>
                  <a:pt x="122949" y="69753"/>
                  <a:pt x="128407" y="64233"/>
                  <a:pt x="131369" y="57755"/>
                </a:cubicBezTo>
                <a:cubicBezTo>
                  <a:pt x="234410" y="28191"/>
                  <a:pt x="277692" y="206458"/>
                  <a:pt x="168545" y="236477"/>
                </a:cubicBezTo>
                <a:close/>
              </a:path>
            </a:pathLst>
          </a:custGeom>
          <a:solidFill>
            <a:srgbClr val="D1EDD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19" name="Google Shape;219;p9"/>
          <p:cNvSpPr/>
          <p:nvPr/>
        </p:nvSpPr>
        <p:spPr>
          <a:xfrm rot="-413090">
            <a:off x="19089568" y="9768851"/>
            <a:ext cx="8007152" cy="6026039"/>
          </a:xfrm>
          <a:custGeom>
            <a:rect b="b" l="l" r="r" t="t"/>
            <a:pathLst>
              <a:path extrusionOk="0" h="18002340" w="23920766">
                <a:moveTo>
                  <a:pt x="11401010" y="2977728"/>
                </a:moveTo>
                <a:cubicBezTo>
                  <a:pt x="10592996" y="3801313"/>
                  <a:pt x="9720879" y="4774821"/>
                  <a:pt x="8588780" y="5133683"/>
                </a:cubicBezTo>
                <a:cubicBezTo>
                  <a:pt x="6861256" y="5681298"/>
                  <a:pt x="5038793" y="4793770"/>
                  <a:pt x="3261107" y="4986090"/>
                </a:cubicBezTo>
                <a:cubicBezTo>
                  <a:pt x="1322634" y="5195791"/>
                  <a:pt x="162575" y="6896560"/>
                  <a:pt x="15019" y="8756181"/>
                </a:cubicBezTo>
                <a:cubicBezTo>
                  <a:pt x="-281763" y="12496678"/>
                  <a:pt x="3884074" y="15305289"/>
                  <a:pt x="6823588" y="16675034"/>
                </a:cubicBezTo>
                <a:cubicBezTo>
                  <a:pt x="8031300" y="17237784"/>
                  <a:pt x="9323335" y="17707204"/>
                  <a:pt x="10650545" y="17881006"/>
                </a:cubicBezTo>
                <a:cubicBezTo>
                  <a:pt x="14196623" y="18345320"/>
                  <a:pt x="18130150" y="17488766"/>
                  <a:pt x="20871632" y="15108846"/>
                </a:cubicBezTo>
                <a:cubicBezTo>
                  <a:pt x="25765136" y="10860785"/>
                  <a:pt x="24988544" y="-521532"/>
                  <a:pt x="16938226" y="18579"/>
                </a:cubicBezTo>
                <a:cubicBezTo>
                  <a:pt x="15163463" y="137652"/>
                  <a:pt x="13661640" y="938565"/>
                  <a:pt x="12334553" y="2081639"/>
                </a:cubicBezTo>
                <a:cubicBezTo>
                  <a:pt x="12015607" y="2356375"/>
                  <a:pt x="11708723" y="2664106"/>
                  <a:pt x="11401010" y="2977728"/>
                </a:cubicBezTo>
                <a:close/>
              </a:path>
            </a:pathLst>
          </a:custGeom>
          <a:solidFill>
            <a:srgbClr val="2B6B4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0" name="Google Shape;220;p9"/>
          <p:cNvSpPr/>
          <p:nvPr/>
        </p:nvSpPr>
        <p:spPr>
          <a:xfrm flipH="1" rot="821715">
            <a:off x="22013406" y="10685412"/>
            <a:ext cx="1658232" cy="3109282"/>
          </a:xfrm>
          <a:custGeom>
            <a:rect b="b" l="l" r="r" t="t"/>
            <a:pathLst>
              <a:path extrusionOk="0" h="2138092" w="1140280">
                <a:moveTo>
                  <a:pt x="1132161" y="619129"/>
                </a:moveTo>
                <a:cubicBezTo>
                  <a:pt x="1155306" y="517055"/>
                  <a:pt x="1131341" y="394384"/>
                  <a:pt x="1029491" y="343839"/>
                </a:cubicBezTo>
                <a:cubicBezTo>
                  <a:pt x="915374" y="287209"/>
                  <a:pt x="820250" y="374836"/>
                  <a:pt x="773942" y="472826"/>
                </a:cubicBezTo>
                <a:cubicBezTo>
                  <a:pt x="731800" y="562002"/>
                  <a:pt x="693056" y="653002"/>
                  <a:pt x="654206" y="743893"/>
                </a:cubicBezTo>
                <a:cubicBezTo>
                  <a:pt x="653224" y="730821"/>
                  <a:pt x="652395" y="717729"/>
                  <a:pt x="651300" y="704671"/>
                </a:cubicBezTo>
                <a:cubicBezTo>
                  <a:pt x="635012" y="510519"/>
                  <a:pt x="603597" y="295957"/>
                  <a:pt x="481538" y="136602"/>
                </a:cubicBezTo>
                <a:cubicBezTo>
                  <a:pt x="428826" y="67782"/>
                  <a:pt x="348288" y="-7670"/>
                  <a:pt x="254352" y="628"/>
                </a:cubicBezTo>
                <a:cubicBezTo>
                  <a:pt x="163757" y="8632"/>
                  <a:pt x="120595" y="99548"/>
                  <a:pt x="137280" y="181386"/>
                </a:cubicBezTo>
                <a:cubicBezTo>
                  <a:pt x="158334" y="284642"/>
                  <a:pt x="248603" y="384014"/>
                  <a:pt x="316573" y="461087"/>
                </a:cubicBezTo>
                <a:cubicBezTo>
                  <a:pt x="387187" y="541161"/>
                  <a:pt x="467362" y="611696"/>
                  <a:pt x="553947" y="674076"/>
                </a:cubicBezTo>
                <a:cubicBezTo>
                  <a:pt x="556231" y="699544"/>
                  <a:pt x="558103" y="724979"/>
                  <a:pt x="559681" y="750310"/>
                </a:cubicBezTo>
                <a:cubicBezTo>
                  <a:pt x="534235" y="713759"/>
                  <a:pt x="506791" y="678574"/>
                  <a:pt x="475386" y="645758"/>
                </a:cubicBezTo>
                <a:cubicBezTo>
                  <a:pt x="403609" y="570756"/>
                  <a:pt x="302379" y="492187"/>
                  <a:pt x="192100" y="503786"/>
                </a:cubicBezTo>
                <a:cubicBezTo>
                  <a:pt x="86467" y="514894"/>
                  <a:pt x="7574" y="619262"/>
                  <a:pt x="52897" y="721212"/>
                </a:cubicBezTo>
                <a:cubicBezTo>
                  <a:pt x="98700" y="824242"/>
                  <a:pt x="210062" y="903443"/>
                  <a:pt x="310754" y="946833"/>
                </a:cubicBezTo>
                <a:cubicBezTo>
                  <a:pt x="392444" y="982034"/>
                  <a:pt x="480835" y="998335"/>
                  <a:pt x="569100" y="997159"/>
                </a:cubicBezTo>
                <a:cubicBezTo>
                  <a:pt x="570407" y="1076150"/>
                  <a:pt x="570053" y="1155169"/>
                  <a:pt x="568123" y="1234160"/>
                </a:cubicBezTo>
                <a:cubicBezTo>
                  <a:pt x="565950" y="1229921"/>
                  <a:pt x="563711" y="1225720"/>
                  <a:pt x="561366" y="1221567"/>
                </a:cubicBezTo>
                <a:cubicBezTo>
                  <a:pt x="499242" y="1111634"/>
                  <a:pt x="399580" y="996505"/>
                  <a:pt x="267839" y="977160"/>
                </a:cubicBezTo>
                <a:cubicBezTo>
                  <a:pt x="156274" y="960774"/>
                  <a:pt x="-4748" y="1021843"/>
                  <a:pt x="107" y="1156269"/>
                </a:cubicBezTo>
                <a:cubicBezTo>
                  <a:pt x="2381" y="1219234"/>
                  <a:pt x="55536" y="1279221"/>
                  <a:pt x="98233" y="1321505"/>
                </a:cubicBezTo>
                <a:cubicBezTo>
                  <a:pt x="144163" y="1366983"/>
                  <a:pt x="198251" y="1405549"/>
                  <a:pt x="255185" y="1436159"/>
                </a:cubicBezTo>
                <a:cubicBezTo>
                  <a:pt x="346084" y="1485033"/>
                  <a:pt x="449983" y="1511423"/>
                  <a:pt x="554616" y="1514306"/>
                </a:cubicBezTo>
                <a:cubicBezTo>
                  <a:pt x="540909" y="1703390"/>
                  <a:pt x="517947" y="1891669"/>
                  <a:pt x="485893" y="2078591"/>
                </a:cubicBezTo>
                <a:cubicBezTo>
                  <a:pt x="475658" y="2138285"/>
                  <a:pt x="567431" y="2163926"/>
                  <a:pt x="577741" y="2103796"/>
                </a:cubicBezTo>
                <a:cubicBezTo>
                  <a:pt x="611297" y="1908112"/>
                  <a:pt x="636599" y="1709564"/>
                  <a:pt x="651681" y="1510143"/>
                </a:cubicBezTo>
                <a:cubicBezTo>
                  <a:pt x="750065" y="1498973"/>
                  <a:pt x="845716" y="1466457"/>
                  <a:pt x="928205" y="1411495"/>
                </a:cubicBezTo>
                <a:cubicBezTo>
                  <a:pt x="1031158" y="1342897"/>
                  <a:pt x="1102271" y="1231353"/>
                  <a:pt x="1094870" y="1104560"/>
                </a:cubicBezTo>
                <a:cubicBezTo>
                  <a:pt x="1091041" y="1039101"/>
                  <a:pt x="1070029" y="978033"/>
                  <a:pt x="1007812" y="947316"/>
                </a:cubicBezTo>
                <a:cubicBezTo>
                  <a:pt x="956872" y="922169"/>
                  <a:pt x="900551" y="913039"/>
                  <a:pt x="847431" y="935844"/>
                </a:cubicBezTo>
                <a:cubicBezTo>
                  <a:pt x="750279" y="977549"/>
                  <a:pt x="702658" y="1091341"/>
                  <a:pt x="668130" y="1183418"/>
                </a:cubicBezTo>
                <a:cubicBezTo>
                  <a:pt x="667617" y="1184793"/>
                  <a:pt x="667155" y="1186187"/>
                  <a:pt x="666643" y="1187552"/>
                </a:cubicBezTo>
                <a:cubicBezTo>
                  <a:pt x="667753" y="1121259"/>
                  <a:pt x="667637" y="1054994"/>
                  <a:pt x="666139" y="988815"/>
                </a:cubicBezTo>
                <a:cubicBezTo>
                  <a:pt x="773717" y="971641"/>
                  <a:pt x="877284" y="928541"/>
                  <a:pt x="964016" y="861803"/>
                </a:cubicBezTo>
                <a:cubicBezTo>
                  <a:pt x="1042969" y="801055"/>
                  <a:pt x="1109796" y="717791"/>
                  <a:pt x="1132161" y="619129"/>
                </a:cubicBezTo>
                <a:close/>
                <a:moveTo>
                  <a:pt x="160529" y="1249446"/>
                </a:moveTo>
                <a:cubicBezTo>
                  <a:pt x="130530" y="1218874"/>
                  <a:pt x="77797" y="1167497"/>
                  <a:pt x="104857" y="1123080"/>
                </a:cubicBezTo>
                <a:cubicBezTo>
                  <a:pt x="130705" y="1080645"/>
                  <a:pt x="188774" y="1066288"/>
                  <a:pt x="235090" y="1068545"/>
                </a:cubicBezTo>
                <a:cubicBezTo>
                  <a:pt x="352488" y="1074263"/>
                  <a:pt x="449525" y="1198533"/>
                  <a:pt x="493480" y="1297276"/>
                </a:cubicBezTo>
                <a:cubicBezTo>
                  <a:pt x="510401" y="1335283"/>
                  <a:pt x="520419" y="1378239"/>
                  <a:pt x="529913" y="1420494"/>
                </a:cubicBezTo>
                <a:cubicBezTo>
                  <a:pt x="492557" y="1418237"/>
                  <a:pt x="456205" y="1412595"/>
                  <a:pt x="422379" y="1403065"/>
                </a:cubicBezTo>
                <a:cubicBezTo>
                  <a:pt x="325117" y="1375641"/>
                  <a:pt x="231255" y="1321514"/>
                  <a:pt x="160529" y="1249446"/>
                </a:cubicBezTo>
                <a:close/>
                <a:moveTo>
                  <a:pt x="808725" y="1103394"/>
                </a:moveTo>
                <a:cubicBezTo>
                  <a:pt x="841437" y="1047778"/>
                  <a:pt x="910055" y="975520"/>
                  <a:pt x="978037" y="1039499"/>
                </a:cubicBezTo>
                <a:cubicBezTo>
                  <a:pt x="1013746" y="1073106"/>
                  <a:pt x="1002259" y="1150390"/>
                  <a:pt x="988905" y="1191801"/>
                </a:cubicBezTo>
                <a:cubicBezTo>
                  <a:pt x="973893" y="1238370"/>
                  <a:pt x="945438" y="1277372"/>
                  <a:pt x="908127" y="1308750"/>
                </a:cubicBezTo>
                <a:cubicBezTo>
                  <a:pt x="850437" y="1357264"/>
                  <a:pt x="775121" y="1390225"/>
                  <a:pt x="695555" y="1407522"/>
                </a:cubicBezTo>
                <a:cubicBezTo>
                  <a:pt x="722229" y="1303449"/>
                  <a:pt x="754882" y="1194939"/>
                  <a:pt x="808726" y="1103394"/>
                </a:cubicBezTo>
                <a:close/>
                <a:moveTo>
                  <a:pt x="268194" y="240642"/>
                </a:moveTo>
                <a:cubicBezTo>
                  <a:pt x="247861" y="208744"/>
                  <a:pt x="221072" y="168702"/>
                  <a:pt x="229879" y="129000"/>
                </a:cubicBezTo>
                <a:cubicBezTo>
                  <a:pt x="241978" y="74453"/>
                  <a:pt x="301046" y="97996"/>
                  <a:pt x="333199" y="120634"/>
                </a:cubicBezTo>
                <a:cubicBezTo>
                  <a:pt x="395986" y="164841"/>
                  <a:pt x="439808" y="235418"/>
                  <a:pt x="470055" y="304406"/>
                </a:cubicBezTo>
                <a:cubicBezTo>
                  <a:pt x="503134" y="379855"/>
                  <a:pt x="523867" y="460350"/>
                  <a:pt x="537504" y="542435"/>
                </a:cubicBezTo>
                <a:cubicBezTo>
                  <a:pt x="432810" y="456470"/>
                  <a:pt x="340880" y="354670"/>
                  <a:pt x="268194" y="240642"/>
                </a:cubicBezTo>
                <a:close/>
                <a:moveTo>
                  <a:pt x="230234" y="788336"/>
                </a:moveTo>
                <a:cubicBezTo>
                  <a:pt x="198787" y="762149"/>
                  <a:pt x="165835" y="730156"/>
                  <a:pt x="145836" y="694181"/>
                </a:cubicBezTo>
                <a:cubicBezTo>
                  <a:pt x="121126" y="649729"/>
                  <a:pt x="147042" y="607182"/>
                  <a:pt x="196374" y="598169"/>
                </a:cubicBezTo>
                <a:cubicBezTo>
                  <a:pt x="284311" y="582105"/>
                  <a:pt x="375878" y="675412"/>
                  <a:pt x="427909" y="734489"/>
                </a:cubicBezTo>
                <a:cubicBezTo>
                  <a:pt x="474251" y="787107"/>
                  <a:pt x="509516" y="844603"/>
                  <a:pt x="545098" y="903711"/>
                </a:cubicBezTo>
                <a:cubicBezTo>
                  <a:pt x="518043" y="903038"/>
                  <a:pt x="491215" y="900574"/>
                  <a:pt x="465047" y="895746"/>
                </a:cubicBezTo>
                <a:cubicBezTo>
                  <a:pt x="379924" y="880045"/>
                  <a:pt x="296864" y="843821"/>
                  <a:pt x="230234" y="788336"/>
                </a:cubicBezTo>
                <a:close/>
                <a:moveTo>
                  <a:pt x="695678" y="887213"/>
                </a:moveTo>
                <a:cubicBezTo>
                  <a:pt x="727547" y="815493"/>
                  <a:pt x="759294" y="743719"/>
                  <a:pt x="790620" y="671762"/>
                </a:cubicBezTo>
                <a:cubicBezTo>
                  <a:pt x="821771" y="600207"/>
                  <a:pt x="847070" y="498834"/>
                  <a:pt x="905779" y="443436"/>
                </a:cubicBezTo>
                <a:cubicBezTo>
                  <a:pt x="982504" y="371039"/>
                  <a:pt x="1047988" y="480860"/>
                  <a:pt x="1045693" y="551510"/>
                </a:cubicBezTo>
                <a:cubicBezTo>
                  <a:pt x="1043149" y="629957"/>
                  <a:pt x="1000249" y="700091"/>
                  <a:pt x="945014" y="753534"/>
                </a:cubicBezTo>
                <a:cubicBezTo>
                  <a:pt x="877886" y="818488"/>
                  <a:pt x="789414" y="864253"/>
                  <a:pt x="695678" y="88721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1" name="Google Shape;221;p9"/>
          <p:cNvSpPr/>
          <p:nvPr/>
        </p:nvSpPr>
        <p:spPr>
          <a:xfrm rot="-1132922">
            <a:off x="20060722" y="11611125"/>
            <a:ext cx="2335932" cy="4784603"/>
          </a:xfrm>
          <a:custGeom>
            <a:rect b="b" l="l" r="r" t="t"/>
            <a:pathLst>
              <a:path extrusionOk="0" h="2097747" w="1024159">
                <a:moveTo>
                  <a:pt x="967346" y="53436"/>
                </a:moveTo>
                <a:cubicBezTo>
                  <a:pt x="957823" y="45139"/>
                  <a:pt x="946800" y="44662"/>
                  <a:pt x="937561" y="48449"/>
                </a:cubicBezTo>
                <a:cubicBezTo>
                  <a:pt x="934258" y="43820"/>
                  <a:pt x="929110" y="40227"/>
                  <a:pt x="921594" y="38815"/>
                </a:cubicBezTo>
                <a:cubicBezTo>
                  <a:pt x="866650" y="28490"/>
                  <a:pt x="821179" y="61964"/>
                  <a:pt x="804995" y="114563"/>
                </a:cubicBezTo>
                <a:cubicBezTo>
                  <a:pt x="791682" y="157834"/>
                  <a:pt x="802803" y="191118"/>
                  <a:pt x="830446" y="213244"/>
                </a:cubicBezTo>
                <a:cubicBezTo>
                  <a:pt x="757645" y="348866"/>
                  <a:pt x="680541" y="482020"/>
                  <a:pt x="599284" y="612650"/>
                </a:cubicBezTo>
                <a:cubicBezTo>
                  <a:pt x="600791" y="477816"/>
                  <a:pt x="598409" y="342995"/>
                  <a:pt x="592020" y="208258"/>
                </a:cubicBezTo>
                <a:cubicBezTo>
                  <a:pt x="592007" y="207998"/>
                  <a:pt x="591932" y="207790"/>
                  <a:pt x="591913" y="207535"/>
                </a:cubicBezTo>
                <a:cubicBezTo>
                  <a:pt x="646184" y="204697"/>
                  <a:pt x="699322" y="163315"/>
                  <a:pt x="697958" y="105151"/>
                </a:cubicBezTo>
                <a:cubicBezTo>
                  <a:pt x="696345" y="36356"/>
                  <a:pt x="630005" y="3276"/>
                  <a:pt x="569983" y="49"/>
                </a:cubicBezTo>
                <a:cubicBezTo>
                  <a:pt x="560531" y="-460"/>
                  <a:pt x="553598" y="3040"/>
                  <a:pt x="549062" y="8471"/>
                </a:cubicBezTo>
                <a:cubicBezTo>
                  <a:pt x="487388" y="-5396"/>
                  <a:pt x="456731" y="56945"/>
                  <a:pt x="458386" y="111073"/>
                </a:cubicBezTo>
                <a:cubicBezTo>
                  <a:pt x="459823" y="158088"/>
                  <a:pt x="494579" y="187891"/>
                  <a:pt x="536055" y="200609"/>
                </a:cubicBezTo>
                <a:cubicBezTo>
                  <a:pt x="535564" y="202970"/>
                  <a:pt x="535263" y="205470"/>
                  <a:pt x="535394" y="208258"/>
                </a:cubicBezTo>
                <a:cubicBezTo>
                  <a:pt x="542587" y="359912"/>
                  <a:pt x="544763" y="511678"/>
                  <a:pt x="541949" y="663453"/>
                </a:cubicBezTo>
                <a:cubicBezTo>
                  <a:pt x="431435" y="545143"/>
                  <a:pt x="320923" y="426832"/>
                  <a:pt x="210413" y="308521"/>
                </a:cubicBezTo>
                <a:cubicBezTo>
                  <a:pt x="239113" y="273284"/>
                  <a:pt x="249648" y="217600"/>
                  <a:pt x="218494" y="183784"/>
                </a:cubicBezTo>
                <a:cubicBezTo>
                  <a:pt x="175181" y="136768"/>
                  <a:pt x="108922" y="112581"/>
                  <a:pt x="54225" y="155116"/>
                </a:cubicBezTo>
                <a:cubicBezTo>
                  <a:pt x="10300" y="189275"/>
                  <a:pt x="-23163" y="274640"/>
                  <a:pt x="20251" y="321512"/>
                </a:cubicBezTo>
                <a:cubicBezTo>
                  <a:pt x="55568" y="359644"/>
                  <a:pt x="122152" y="369566"/>
                  <a:pt x="168243" y="346472"/>
                </a:cubicBezTo>
                <a:cubicBezTo>
                  <a:pt x="290293" y="477135"/>
                  <a:pt x="412345" y="607794"/>
                  <a:pt x="534394" y="738457"/>
                </a:cubicBezTo>
                <a:cubicBezTo>
                  <a:pt x="512339" y="1182052"/>
                  <a:pt x="500777" y="1626118"/>
                  <a:pt x="499827" y="2070269"/>
                </a:cubicBezTo>
                <a:cubicBezTo>
                  <a:pt x="499749" y="2106878"/>
                  <a:pt x="556375" y="2106935"/>
                  <a:pt x="556453" y="2070269"/>
                </a:cubicBezTo>
                <a:cubicBezTo>
                  <a:pt x="557402" y="1627255"/>
                  <a:pt x="568914" y="1184346"/>
                  <a:pt x="590858" y="741883"/>
                </a:cubicBezTo>
                <a:cubicBezTo>
                  <a:pt x="594549" y="737503"/>
                  <a:pt x="596990" y="731743"/>
                  <a:pt x="597188" y="724484"/>
                </a:cubicBezTo>
                <a:cubicBezTo>
                  <a:pt x="597208" y="723701"/>
                  <a:pt x="597220" y="722919"/>
                  <a:pt x="597241" y="722137"/>
                </a:cubicBezTo>
                <a:cubicBezTo>
                  <a:pt x="698087" y="564671"/>
                  <a:pt x="792804" y="403446"/>
                  <a:pt x="881183" y="238587"/>
                </a:cubicBezTo>
                <a:cubicBezTo>
                  <a:pt x="881381" y="238217"/>
                  <a:pt x="881456" y="237855"/>
                  <a:pt x="881638" y="237490"/>
                </a:cubicBezTo>
                <a:cubicBezTo>
                  <a:pt x="931416" y="251111"/>
                  <a:pt x="990053" y="251509"/>
                  <a:pt x="1015214" y="197678"/>
                </a:cubicBezTo>
                <a:cubicBezTo>
                  <a:pt x="1040601" y="143375"/>
                  <a:pt x="1007956" y="88826"/>
                  <a:pt x="967346" y="53436"/>
                </a:cubicBezTo>
                <a:close/>
                <a:moveTo>
                  <a:pt x="69216" y="288488"/>
                </a:moveTo>
                <a:cubicBezTo>
                  <a:pt x="40746" y="268107"/>
                  <a:pt x="67690" y="216577"/>
                  <a:pt x="88888" y="200229"/>
                </a:cubicBezTo>
                <a:cubicBezTo>
                  <a:pt x="115655" y="179584"/>
                  <a:pt x="145532" y="191923"/>
                  <a:pt x="167442" y="213952"/>
                </a:cubicBezTo>
                <a:cubicBezTo>
                  <a:pt x="190248" y="236888"/>
                  <a:pt x="177032" y="272834"/>
                  <a:pt x="149152" y="285733"/>
                </a:cubicBezTo>
                <a:cubicBezTo>
                  <a:pt x="141617" y="289220"/>
                  <a:pt x="137424" y="294488"/>
                  <a:pt x="135627" y="300317"/>
                </a:cubicBezTo>
                <a:cubicBezTo>
                  <a:pt x="115452" y="306882"/>
                  <a:pt x="84218" y="299229"/>
                  <a:pt x="69216" y="288488"/>
                </a:cubicBezTo>
                <a:close/>
                <a:moveTo>
                  <a:pt x="531158" y="136249"/>
                </a:moveTo>
                <a:cubicBezTo>
                  <a:pt x="516869" y="127040"/>
                  <a:pt x="514542" y="117513"/>
                  <a:pt x="515111" y="101193"/>
                </a:cubicBezTo>
                <a:cubicBezTo>
                  <a:pt x="515491" y="90257"/>
                  <a:pt x="517334" y="58487"/>
                  <a:pt x="537997" y="64135"/>
                </a:cubicBezTo>
                <a:cubicBezTo>
                  <a:pt x="549750" y="67348"/>
                  <a:pt x="559177" y="63302"/>
                  <a:pt x="565315" y="56223"/>
                </a:cubicBezTo>
                <a:cubicBezTo>
                  <a:pt x="566821" y="56528"/>
                  <a:pt x="568324" y="56853"/>
                  <a:pt x="569983" y="56940"/>
                </a:cubicBezTo>
                <a:cubicBezTo>
                  <a:pt x="596959" y="58390"/>
                  <a:pt x="632061" y="67339"/>
                  <a:pt x="640099" y="97586"/>
                </a:cubicBezTo>
                <a:cubicBezTo>
                  <a:pt x="646277" y="120836"/>
                  <a:pt x="628084" y="140157"/>
                  <a:pt x="607632" y="147319"/>
                </a:cubicBezTo>
                <a:cubicBezTo>
                  <a:pt x="584644" y="155370"/>
                  <a:pt x="551730" y="149510"/>
                  <a:pt x="531158" y="136249"/>
                </a:cubicBezTo>
                <a:close/>
                <a:moveTo>
                  <a:pt x="910840" y="186182"/>
                </a:moveTo>
                <a:cubicBezTo>
                  <a:pt x="886403" y="181066"/>
                  <a:pt x="857240" y="177052"/>
                  <a:pt x="855824" y="147700"/>
                </a:cubicBezTo>
                <a:cubicBezTo>
                  <a:pt x="854549" y="121281"/>
                  <a:pt x="878337" y="88372"/>
                  <a:pt x="906541" y="93674"/>
                </a:cubicBezTo>
                <a:cubicBezTo>
                  <a:pt x="913583" y="94994"/>
                  <a:pt x="919787" y="93854"/>
                  <a:pt x="925000" y="91215"/>
                </a:cubicBezTo>
                <a:cubicBezTo>
                  <a:pt x="925760" y="92030"/>
                  <a:pt x="926400" y="92877"/>
                  <a:pt x="927306" y="93664"/>
                </a:cubicBezTo>
                <a:cubicBezTo>
                  <a:pt x="945234" y="109290"/>
                  <a:pt x="968148" y="130379"/>
                  <a:pt x="967516" y="156676"/>
                </a:cubicBezTo>
                <a:cubicBezTo>
                  <a:pt x="966714" y="189854"/>
                  <a:pt x="937375" y="191738"/>
                  <a:pt x="910840" y="18618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1552644" y="4813861"/>
            <a:ext cx="1338446" cy="1219219"/>
          </a:xfrm>
          <a:custGeom>
            <a:rect b="b" l="l" r="r" t="t"/>
            <a:pathLst>
              <a:path extrusionOk="0" h="472438" w="518638">
                <a:moveTo>
                  <a:pt x="14172" y="334665"/>
                </a:moveTo>
                <a:lnTo>
                  <a:pt x="14172" y="356779"/>
                </a:lnTo>
                <a:cubicBezTo>
                  <a:pt x="14172" y="380502"/>
                  <a:pt x="107485" y="412668"/>
                  <a:pt x="259118" y="412668"/>
                </a:cubicBezTo>
                <a:cubicBezTo>
                  <a:pt x="295317" y="412668"/>
                  <a:pt x="330310" y="411059"/>
                  <a:pt x="362487" y="407039"/>
                </a:cubicBezTo>
                <a:cubicBezTo>
                  <a:pt x="366509" y="406637"/>
                  <a:pt x="370129" y="409451"/>
                  <a:pt x="370531" y="413472"/>
                </a:cubicBezTo>
                <a:cubicBezTo>
                  <a:pt x="371335" y="417493"/>
                  <a:pt x="368118" y="421111"/>
                  <a:pt x="364095" y="421513"/>
                </a:cubicBezTo>
                <a:cubicBezTo>
                  <a:pt x="331516" y="425132"/>
                  <a:pt x="295720" y="427142"/>
                  <a:pt x="259118" y="427142"/>
                </a:cubicBezTo>
                <a:cubicBezTo>
                  <a:pt x="157761" y="427142"/>
                  <a:pt x="51578" y="411059"/>
                  <a:pt x="14172" y="381306"/>
                </a:cubicBezTo>
                <a:lnTo>
                  <a:pt x="14172" y="400605"/>
                </a:lnTo>
                <a:cubicBezTo>
                  <a:pt x="14172" y="423926"/>
                  <a:pt x="107485" y="456494"/>
                  <a:pt x="259118" y="456494"/>
                </a:cubicBezTo>
                <a:cubicBezTo>
                  <a:pt x="411154" y="456494"/>
                  <a:pt x="504467" y="423926"/>
                  <a:pt x="504467" y="400605"/>
                </a:cubicBezTo>
                <a:lnTo>
                  <a:pt x="504467" y="381306"/>
                </a:lnTo>
                <a:cubicBezTo>
                  <a:pt x="487976" y="394574"/>
                  <a:pt x="459822" y="403420"/>
                  <a:pt x="434884" y="409451"/>
                </a:cubicBezTo>
                <a:cubicBezTo>
                  <a:pt x="434080" y="409451"/>
                  <a:pt x="433678" y="409853"/>
                  <a:pt x="432873" y="409853"/>
                </a:cubicBezTo>
                <a:cubicBezTo>
                  <a:pt x="429656" y="409853"/>
                  <a:pt x="426840" y="407441"/>
                  <a:pt x="426036" y="404224"/>
                </a:cubicBezTo>
                <a:cubicBezTo>
                  <a:pt x="425231" y="400203"/>
                  <a:pt x="427242" y="396585"/>
                  <a:pt x="431265" y="395378"/>
                </a:cubicBezTo>
                <a:cubicBezTo>
                  <a:pt x="485161" y="382914"/>
                  <a:pt x="504467" y="367233"/>
                  <a:pt x="504467" y="356779"/>
                </a:cubicBezTo>
                <a:lnTo>
                  <a:pt x="504467" y="334665"/>
                </a:lnTo>
                <a:cubicBezTo>
                  <a:pt x="466659" y="364419"/>
                  <a:pt x="360073" y="380502"/>
                  <a:pt x="259118" y="380502"/>
                </a:cubicBezTo>
                <a:cubicBezTo>
                  <a:pt x="157761" y="380502"/>
                  <a:pt x="51578" y="364419"/>
                  <a:pt x="14172" y="334665"/>
                </a:cubicBezTo>
                <a:close/>
                <a:moveTo>
                  <a:pt x="246658" y="324036"/>
                </a:moveTo>
                <a:cubicBezTo>
                  <a:pt x="179137" y="324838"/>
                  <a:pt x="116438" y="332459"/>
                  <a:pt x="72629" y="344892"/>
                </a:cubicBezTo>
                <a:cubicBezTo>
                  <a:pt x="114830" y="356925"/>
                  <a:pt x="178735" y="366150"/>
                  <a:pt x="259118" y="366150"/>
                </a:cubicBezTo>
                <a:cubicBezTo>
                  <a:pt x="339501" y="366150"/>
                  <a:pt x="403405" y="356925"/>
                  <a:pt x="446008" y="344892"/>
                </a:cubicBezTo>
                <a:cubicBezTo>
                  <a:pt x="399386" y="331657"/>
                  <a:pt x="332266" y="324036"/>
                  <a:pt x="260725" y="324036"/>
                </a:cubicBezTo>
                <a:lnTo>
                  <a:pt x="260725" y="344491"/>
                </a:lnTo>
                <a:cubicBezTo>
                  <a:pt x="260725" y="348502"/>
                  <a:pt x="257510" y="351711"/>
                  <a:pt x="253491" y="351711"/>
                </a:cubicBezTo>
                <a:cubicBezTo>
                  <a:pt x="249874" y="351711"/>
                  <a:pt x="246658" y="348502"/>
                  <a:pt x="246658" y="344491"/>
                </a:cubicBezTo>
                <a:close/>
                <a:moveTo>
                  <a:pt x="260406" y="254949"/>
                </a:moveTo>
                <a:lnTo>
                  <a:pt x="260406" y="310053"/>
                </a:lnTo>
                <a:cubicBezTo>
                  <a:pt x="343773" y="310053"/>
                  <a:pt x="421099" y="320511"/>
                  <a:pt x="469025" y="337806"/>
                </a:cubicBezTo>
                <a:cubicBezTo>
                  <a:pt x="491981" y="328555"/>
                  <a:pt x="504466" y="319304"/>
                  <a:pt x="504466" y="310857"/>
                </a:cubicBezTo>
                <a:cubicBezTo>
                  <a:pt x="504466" y="287529"/>
                  <a:pt x="411434" y="254949"/>
                  <a:pt x="260406" y="254949"/>
                </a:cubicBezTo>
                <a:close/>
                <a:moveTo>
                  <a:pt x="245833" y="254949"/>
                </a:moveTo>
                <a:cubicBezTo>
                  <a:pt x="101947" y="256558"/>
                  <a:pt x="14172" y="287931"/>
                  <a:pt x="14172" y="310857"/>
                </a:cubicBezTo>
                <a:cubicBezTo>
                  <a:pt x="14172" y="319304"/>
                  <a:pt x="26597" y="328555"/>
                  <a:pt x="49042" y="337806"/>
                </a:cubicBezTo>
                <a:cubicBezTo>
                  <a:pt x="94733" y="321315"/>
                  <a:pt x="166876" y="311259"/>
                  <a:pt x="245833" y="310053"/>
                </a:cubicBezTo>
                <a:close/>
                <a:moveTo>
                  <a:pt x="171326" y="72487"/>
                </a:moveTo>
                <a:cubicBezTo>
                  <a:pt x="155201" y="72487"/>
                  <a:pt x="139883" y="77272"/>
                  <a:pt x="127789" y="86444"/>
                </a:cubicBezTo>
                <a:cubicBezTo>
                  <a:pt x="126579" y="87242"/>
                  <a:pt x="125773" y="89235"/>
                  <a:pt x="125773" y="91229"/>
                </a:cubicBezTo>
                <a:cubicBezTo>
                  <a:pt x="127789" y="116751"/>
                  <a:pt x="145929" y="141076"/>
                  <a:pt x="172536" y="152640"/>
                </a:cubicBezTo>
                <a:cubicBezTo>
                  <a:pt x="197933" y="164204"/>
                  <a:pt x="226554" y="162210"/>
                  <a:pt x="247114" y="148253"/>
                </a:cubicBezTo>
                <a:cubicBezTo>
                  <a:pt x="233811" y="138683"/>
                  <a:pt x="203979" y="119542"/>
                  <a:pt x="169714" y="111567"/>
                </a:cubicBezTo>
                <a:cubicBezTo>
                  <a:pt x="166086" y="110370"/>
                  <a:pt x="163667" y="106781"/>
                  <a:pt x="164473" y="103192"/>
                </a:cubicBezTo>
                <a:cubicBezTo>
                  <a:pt x="165279" y="99205"/>
                  <a:pt x="169311" y="96812"/>
                  <a:pt x="172939" y="97610"/>
                </a:cubicBezTo>
                <a:cubicBezTo>
                  <a:pt x="206801" y="105585"/>
                  <a:pt x="235020" y="122732"/>
                  <a:pt x="251145" y="133499"/>
                </a:cubicBezTo>
                <a:cubicBezTo>
                  <a:pt x="246308" y="110769"/>
                  <a:pt x="229376" y="90033"/>
                  <a:pt x="205592" y="79665"/>
                </a:cubicBezTo>
                <a:cubicBezTo>
                  <a:pt x="194304" y="74880"/>
                  <a:pt x="182614" y="72487"/>
                  <a:pt x="171326" y="72487"/>
                </a:cubicBezTo>
                <a:close/>
                <a:moveTo>
                  <a:pt x="394034" y="14252"/>
                </a:moveTo>
                <a:cubicBezTo>
                  <a:pt x="382132" y="13137"/>
                  <a:pt x="370076" y="12991"/>
                  <a:pt x="358379" y="14290"/>
                </a:cubicBezTo>
                <a:cubicBezTo>
                  <a:pt x="342783" y="16022"/>
                  <a:pt x="327824" y="20323"/>
                  <a:pt x="314717" y="28326"/>
                </a:cubicBezTo>
                <a:cubicBezTo>
                  <a:pt x="290304" y="43531"/>
                  <a:pt x="275095" y="70339"/>
                  <a:pt x="268692" y="108352"/>
                </a:cubicBezTo>
                <a:cubicBezTo>
                  <a:pt x="272694" y="102750"/>
                  <a:pt x="276296" y="97548"/>
                  <a:pt x="281099" y="92747"/>
                </a:cubicBezTo>
                <a:cubicBezTo>
                  <a:pt x="300709" y="71940"/>
                  <a:pt x="327124" y="61937"/>
                  <a:pt x="359942" y="61937"/>
                </a:cubicBezTo>
                <a:cubicBezTo>
                  <a:pt x="363944" y="61937"/>
                  <a:pt x="367146" y="64738"/>
                  <a:pt x="367146" y="68739"/>
                </a:cubicBezTo>
                <a:cubicBezTo>
                  <a:pt x="367146" y="72740"/>
                  <a:pt x="363944" y="75541"/>
                  <a:pt x="359942" y="75541"/>
                </a:cubicBezTo>
                <a:cubicBezTo>
                  <a:pt x="331126" y="75541"/>
                  <a:pt x="308314" y="84744"/>
                  <a:pt x="291504" y="102350"/>
                </a:cubicBezTo>
                <a:cubicBezTo>
                  <a:pt x="279898" y="114754"/>
                  <a:pt x="272294" y="130359"/>
                  <a:pt x="267491" y="145164"/>
                </a:cubicBezTo>
                <a:cubicBezTo>
                  <a:pt x="285901" y="153967"/>
                  <a:pt x="345534" y="178375"/>
                  <a:pt x="393961" y="142763"/>
                </a:cubicBezTo>
                <a:cubicBezTo>
                  <a:pt x="423577" y="120756"/>
                  <a:pt x="441187" y="93947"/>
                  <a:pt x="455194" y="72740"/>
                </a:cubicBezTo>
                <a:cubicBezTo>
                  <a:pt x="464800" y="57935"/>
                  <a:pt x="473204" y="44731"/>
                  <a:pt x="483210" y="37529"/>
                </a:cubicBezTo>
                <a:cubicBezTo>
                  <a:pt x="464074" y="29651"/>
                  <a:pt x="429743" y="17596"/>
                  <a:pt x="394034" y="14252"/>
                </a:cubicBezTo>
                <a:close/>
                <a:moveTo>
                  <a:pt x="370225" y="144"/>
                </a:moveTo>
                <a:cubicBezTo>
                  <a:pt x="435652" y="-2459"/>
                  <a:pt x="503851" y="31263"/>
                  <a:pt x="507774" y="33073"/>
                </a:cubicBezTo>
                <a:cubicBezTo>
                  <a:pt x="510993" y="34683"/>
                  <a:pt x="512602" y="37902"/>
                  <a:pt x="511395" y="41120"/>
                </a:cubicBezTo>
                <a:cubicBezTo>
                  <a:pt x="510993" y="44339"/>
                  <a:pt x="507774" y="46753"/>
                  <a:pt x="504958" y="46753"/>
                </a:cubicBezTo>
                <a:cubicBezTo>
                  <a:pt x="491680" y="46753"/>
                  <a:pt x="482426" y="61640"/>
                  <a:pt x="468746" y="81758"/>
                </a:cubicBezTo>
                <a:cubicBezTo>
                  <a:pt x="454261" y="104289"/>
                  <a:pt x="436155" y="132453"/>
                  <a:pt x="403966" y="156192"/>
                </a:cubicBezTo>
                <a:cubicBezTo>
                  <a:pt x="381837" y="172688"/>
                  <a:pt x="357695" y="177919"/>
                  <a:pt x="335566" y="177919"/>
                </a:cubicBezTo>
                <a:cubicBezTo>
                  <a:pt x="304986" y="177919"/>
                  <a:pt x="278431" y="167458"/>
                  <a:pt x="264751" y="161020"/>
                </a:cubicBezTo>
                <a:cubicBezTo>
                  <a:pt x="260325" y="183552"/>
                  <a:pt x="261130" y="201657"/>
                  <a:pt x="261130" y="202060"/>
                </a:cubicBezTo>
                <a:lnTo>
                  <a:pt x="261130" y="241490"/>
                </a:lnTo>
                <a:cubicBezTo>
                  <a:pt x="386665" y="241892"/>
                  <a:pt x="518638" y="266435"/>
                  <a:pt x="518638" y="311901"/>
                </a:cubicBezTo>
                <a:lnTo>
                  <a:pt x="518638" y="402027"/>
                </a:lnTo>
                <a:cubicBezTo>
                  <a:pt x="518638" y="447894"/>
                  <a:pt x="385458" y="472438"/>
                  <a:pt x="259520" y="472438"/>
                </a:cubicBezTo>
                <a:cubicBezTo>
                  <a:pt x="133985" y="472438"/>
                  <a:pt x="0" y="447894"/>
                  <a:pt x="0" y="402027"/>
                </a:cubicBezTo>
                <a:lnTo>
                  <a:pt x="0" y="316327"/>
                </a:lnTo>
                <a:cubicBezTo>
                  <a:pt x="0" y="315924"/>
                  <a:pt x="402" y="315120"/>
                  <a:pt x="402" y="314717"/>
                </a:cubicBezTo>
                <a:cubicBezTo>
                  <a:pt x="402" y="313510"/>
                  <a:pt x="0" y="312705"/>
                  <a:pt x="0" y="311901"/>
                </a:cubicBezTo>
                <a:cubicBezTo>
                  <a:pt x="0" y="267642"/>
                  <a:pt x="125133" y="243099"/>
                  <a:pt x="247047" y="241490"/>
                </a:cubicBezTo>
                <a:lnTo>
                  <a:pt x="247047" y="202462"/>
                </a:lnTo>
                <a:cubicBezTo>
                  <a:pt x="247047" y="201255"/>
                  <a:pt x="246242" y="185563"/>
                  <a:pt x="249864" y="165044"/>
                </a:cubicBezTo>
                <a:cubicBezTo>
                  <a:pt x="236586" y="172286"/>
                  <a:pt x="222101" y="175907"/>
                  <a:pt x="206409" y="175907"/>
                </a:cubicBezTo>
                <a:cubicBezTo>
                  <a:pt x="193131" y="175907"/>
                  <a:pt x="179451" y="173091"/>
                  <a:pt x="166576" y="167458"/>
                </a:cubicBezTo>
                <a:cubicBezTo>
                  <a:pt x="135192" y="153376"/>
                  <a:pt x="113867" y="124004"/>
                  <a:pt x="111855" y="93023"/>
                </a:cubicBezTo>
                <a:cubicBezTo>
                  <a:pt x="111453" y="86586"/>
                  <a:pt x="114269" y="80148"/>
                  <a:pt x="119098" y="76125"/>
                </a:cubicBezTo>
                <a:cubicBezTo>
                  <a:pt x="144044" y="56812"/>
                  <a:pt x="180256" y="53593"/>
                  <a:pt x="211237" y="67675"/>
                </a:cubicBezTo>
                <a:cubicBezTo>
                  <a:pt x="230550" y="76125"/>
                  <a:pt x="246242" y="90609"/>
                  <a:pt x="255899" y="107508"/>
                </a:cubicBezTo>
                <a:cubicBezTo>
                  <a:pt x="262337" y="65261"/>
                  <a:pt x="280040" y="35085"/>
                  <a:pt x="308205" y="17382"/>
                </a:cubicBezTo>
                <a:cubicBezTo>
                  <a:pt x="326915" y="5915"/>
                  <a:pt x="348416" y="1011"/>
                  <a:pt x="370225" y="14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4032287" y="3118493"/>
            <a:ext cx="640080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9600">
                <a:solidFill>
                  <a:schemeClr val="dk2"/>
                </a:solidFill>
                <a:latin typeface="Golos Text Black"/>
                <a:ea typeface="Golos Text Black"/>
                <a:cs typeface="Golos Text Black"/>
                <a:sym typeface="Golos Text Black"/>
              </a:rPr>
              <a:t>Каналы сбыта</a:t>
            </a:r>
            <a:endParaRPr sz="11500">
              <a:solidFill>
                <a:schemeClr val="dk2"/>
              </a:solidFill>
              <a:latin typeface="Golos Text Black"/>
              <a:ea typeface="Golos Text Black"/>
              <a:cs typeface="Golos Text Black"/>
              <a:sym typeface="Golos Text Black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4032287" y="6611936"/>
            <a:ext cx="7447821" cy="53026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Josefin Sans Light"/>
                <a:ea typeface="Josefin Sans Light"/>
                <a:cs typeface="Josefin Sans Light"/>
                <a:sym typeface="Josefin Sans Light"/>
              </a:rPr>
              <a:t>Сайт компании, отдел продаж, представительства в Москве, Екатеринбурге, а также в Оксфорде (Европа), Куала-Лумпуре и Джакарте (Азия)</a:t>
            </a:r>
            <a:endParaRPr sz="40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225" name="Google Shape;2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4565" y="2500242"/>
            <a:ext cx="8948291" cy="8642932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Theme">
  <a:themeElements>
    <a:clrScheme name="AI - Biology Class Presentation">
      <a:dk1>
        <a:srgbClr val="877669"/>
      </a:dk1>
      <a:lt1>
        <a:srgbClr val="FFFFFF"/>
      </a:lt1>
      <a:dk2>
        <a:srgbClr val="155D4C"/>
      </a:dk2>
      <a:lt2>
        <a:srgbClr val="FFFFFF"/>
      </a:lt2>
      <a:accent1>
        <a:srgbClr val="3A8F60"/>
      </a:accent1>
      <a:accent2>
        <a:srgbClr val="6FCAC6"/>
      </a:accent2>
      <a:accent3>
        <a:srgbClr val="6186B7"/>
      </a:accent3>
      <a:accent4>
        <a:srgbClr val="E5A3A3"/>
      </a:accent4>
      <a:accent5>
        <a:srgbClr val="F6C383"/>
      </a:accent5>
      <a:accent6>
        <a:srgbClr val="DFD9CD"/>
      </a:accent6>
      <a:hlink>
        <a:srgbClr val="877669"/>
      </a:hlink>
      <a:folHlink>
        <a:srgbClr val="8776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2014-11-12T21:47:38Z</dcterms:created>
  <dc:creator>Dell</dc:creator>
</cp:coreProperties>
</file>