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6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2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03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9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1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8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4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176F-238B-4D12-A21B-089B1F3B72A1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5D7-C15E-4BA4-B7E8-9028A8A69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607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2AB56-E0D7-9A66-0575-E543287500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MeetHub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6C68C-CD02-29C6-E7AF-4B5487D6E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5148657"/>
            <a:ext cx="10667999" cy="1655762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Болорболд Аригуун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P3311</a:t>
            </a:r>
            <a:r>
              <a:rPr lang="en-US" dirty="0">
                <a:solidFill>
                  <a:srgbClr val="726765"/>
                </a:solidFill>
              </a:rPr>
              <a:t>, </a:t>
            </a:r>
            <a:r>
              <a:rPr lang="ru-RU" dirty="0">
                <a:solidFill>
                  <a:srgbClr val="726765"/>
                </a:solidFill>
              </a:rPr>
              <a:t>Боринский Игорь </a:t>
            </a:r>
            <a:r>
              <a:rPr lang="en-US" dirty="0">
                <a:solidFill>
                  <a:srgbClr val="726765"/>
                </a:solidFill>
              </a:rPr>
              <a:t>P3314, </a:t>
            </a:r>
            <a:r>
              <a:rPr lang="ru-RU" dirty="0">
                <a:solidFill>
                  <a:srgbClr val="726765"/>
                </a:solidFill>
              </a:rPr>
              <a:t>Галлямов Камиль </a:t>
            </a:r>
            <a:r>
              <a:rPr lang="en-US" dirty="0">
                <a:solidFill>
                  <a:srgbClr val="726765"/>
                </a:solidFill>
              </a:rPr>
              <a:t>P3310</a:t>
            </a:r>
            <a:endParaRPr lang="ru-RU" dirty="0">
              <a:solidFill>
                <a:srgbClr val="726765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559D3-54D5-1CAB-1E84-D16A4C0FA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rcRect r="3234"/>
          <a:stretch/>
        </p:blipFill>
        <p:spPr>
          <a:xfrm>
            <a:off x="4337252" y="881462"/>
            <a:ext cx="3517495" cy="2720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24956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E5E9807-CF32-B79A-E088-DA886EF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для организации мероприятий и встреч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BE8B3E-4845-6D39-265D-803448B4D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DD51B-4B54-8369-2C51-4C5A342C0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/>
              <a:t>Организаторы мероприятий</a:t>
            </a:r>
          </a:p>
          <a:p>
            <a:r>
              <a:rPr lang="ru-RU" sz="2000" dirty="0"/>
              <a:t>Люди, которые хотят посещать мероприятия (посетители)</a:t>
            </a:r>
          </a:p>
          <a:p>
            <a:pPr marL="0" indent="0">
              <a:buNone/>
            </a:pPr>
            <a:r>
              <a:rPr lang="ru-RU" sz="2000" dirty="0"/>
              <a:t>Хоть это две группы целевой аудитории, но каждый пользователь имеет возможность создавать мероприятия и регистрироваться на них.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AB6CD9-5236-70AF-991A-0E31CA336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Проблемы, которые решает проект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F564E8-A282-0241-1AD6-BDFEC9D912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/>
              <a:t>Организаторам мероприятий тяжело определять, сколько людей ожидается на мероприятии, сложно находить участников, могут быть проблемы с организацией мероприятия</a:t>
            </a:r>
          </a:p>
          <a:p>
            <a:r>
              <a:rPr lang="ru-RU" sz="2000" dirty="0"/>
              <a:t>Людям тяжело или долго находить мероприятия и регистрироваться на них</a:t>
            </a:r>
          </a:p>
          <a:p>
            <a:pPr marL="0" indent="0">
              <a:buNone/>
            </a:pPr>
            <a:r>
              <a:rPr lang="ru-RU" sz="2000" dirty="0"/>
              <a:t>На данный момент организаторам и посетителям приходится использовать совершенно разные инструменты (отдельные формы, мессенджеры и тому подобное). Мы же предлагаем специальную платформу, которая будет позволять делать всё это удобно и быстро.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E014CF-4ABC-0491-7AFD-B0D19EE9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684" y="5618431"/>
            <a:ext cx="1656231" cy="12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4A58-4352-B0EB-09A6-447450DB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32CDC4-08AE-E9B9-A520-9B7678646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Организаторы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36077-F283-117D-4B68-3F6B93A03E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Как организатор, я хочу, чтобы была возможность </a:t>
            </a:r>
            <a:r>
              <a:rPr lang="ru-RU" sz="2000" i="1" dirty="0"/>
              <a:t>создавать мероприятия, указывая название, описание, дату, время, место, допустимое количество, участников, категорию</a:t>
            </a:r>
            <a:r>
              <a:rPr lang="ru-RU" sz="2000" dirty="0"/>
              <a:t>.</a:t>
            </a:r>
          </a:p>
          <a:p>
            <a:r>
              <a:rPr lang="ru-RU" sz="2000" dirty="0"/>
              <a:t>Как организатор, я хочу, чтобы была возможность </a:t>
            </a:r>
            <a:r>
              <a:rPr lang="ru-RU" sz="2000" i="1" dirty="0"/>
              <a:t>редактировать данные в мероприятии.</a:t>
            </a:r>
          </a:p>
          <a:p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F1D56D-235E-A3BD-D297-A573DCC26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Посетители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9041DD-EFBD-F2C0-A627-43063BC78D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Как посетитель, я хочу, чтобы была возможность </a:t>
            </a:r>
            <a:r>
              <a:rPr lang="ru-RU" sz="2000" i="1" dirty="0"/>
              <a:t>смотреть данные о мероприятии, соответствующем указанным критериям.</a:t>
            </a:r>
          </a:p>
          <a:p>
            <a:r>
              <a:rPr lang="ru-RU" sz="2000" dirty="0"/>
              <a:t>Как посетитель, я хочу, чтобы была возможность </a:t>
            </a:r>
            <a:r>
              <a:rPr lang="ru-RU" sz="2000" i="1" dirty="0"/>
              <a:t>регистрироваться на конкретное мероприятие, которое заинтересовало.</a:t>
            </a:r>
          </a:p>
          <a:p>
            <a:r>
              <a:rPr lang="ru-RU" sz="2000" dirty="0"/>
              <a:t>Как посетитель, я хочу, чтобы была возможность </a:t>
            </a:r>
            <a:r>
              <a:rPr lang="ru-RU" sz="2000" i="1" dirty="0"/>
              <a:t>напоминания о мероприятии за указанное время до него.</a:t>
            </a:r>
          </a:p>
          <a:p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B6624-78D7-F397-1915-66037267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684" y="5618431"/>
            <a:ext cx="1656231" cy="12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1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8DCF-545D-B09F-E6EB-CBDED57A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сценарии организатора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5D60B5-5A89-62E9-A59C-E8E8B97C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28" y="2831522"/>
            <a:ext cx="7430144" cy="2339543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967C5E-D467-4259-AE8F-E67824A5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684" y="5618431"/>
            <a:ext cx="1656231" cy="12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8DCF-545D-B09F-E6EB-CBDED57A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сценарии посетителя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B846981-B315-4920-52A1-95185F08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096" y="1825625"/>
            <a:ext cx="5047807" cy="435133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9AA3DE-882B-3366-53F2-8D50A3CB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769" y="5618431"/>
            <a:ext cx="1656231" cy="12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</TotalTime>
  <Words>229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MeetHub</vt:lpstr>
      <vt:lpstr>Платформа для организации мероприятий и встреч</vt:lpstr>
      <vt:lpstr>User Story</vt:lpstr>
      <vt:lpstr>Пользовательские сценарии организатора</vt:lpstr>
      <vt:lpstr>Пользовательские сценарии посетителя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Камиль Галлямов</dc:creator>
  <cp:lastModifiedBy>Ariguun Bolorbold</cp:lastModifiedBy>
  <cp:revision>5</cp:revision>
  <dcterms:created xsi:type="dcterms:W3CDTF">2024-09-30T18:01:52Z</dcterms:created>
  <dcterms:modified xsi:type="dcterms:W3CDTF">2024-10-01T11:38:25Z</dcterms:modified>
</cp:coreProperties>
</file>