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64" r:id="rId2"/>
    <p:sldId id="267" r:id="rId3"/>
    <p:sldId id="287" r:id="rId4"/>
  </p:sldIdLst>
  <p:sldSz cx="9144000" cy="5143500" type="screen16x9"/>
  <p:notesSz cx="7102475" cy="10234613"/>
  <p:embeddedFontLst>
    <p:embeddedFont>
      <p:font typeface="Amatic SC" panose="02010600030101010101" charset="-79"/>
      <p:regular r:id="rId6"/>
      <p:bold r:id="rId7"/>
    </p:embeddedFont>
    <p:embeddedFont>
      <p:font typeface="Sitka Small" panose="02000505000000020004" pitchFamily="2" charset="0"/>
      <p:regular r:id="rId8"/>
      <p:bold r:id="rId9"/>
      <p:italic r:id="rId10"/>
      <p:boldItalic r:id="rId11"/>
    </p:embeddedFont>
    <p:embeddedFont>
      <p:font typeface="Source Code Pro" panose="02010600030101010101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324F36-6F0B-4F83-A20E-452C85723B50}">
  <a:tblStyle styleId="{F6324F36-6F0B-4F83-A20E-452C85723B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29" autoAdjust="0"/>
  </p:normalViewPr>
  <p:slideViewPr>
    <p:cSldViewPr snapToGrid="0">
      <p:cViewPr varScale="1">
        <p:scale>
          <a:sx n="86" d="100"/>
          <a:sy n="86" d="100"/>
        </p:scale>
        <p:origin x="7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10248" y="4861442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wrap="square" lIns="99032" tIns="99032" rIns="99032" bIns="99032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10248" y="4861442"/>
            <a:ext cx="5681980" cy="4605576"/>
          </a:xfrm>
          <a:prstGeom prst="rect">
            <a:avLst/>
          </a:prstGeom>
        </p:spPr>
        <p:txBody>
          <a:bodyPr wrap="square" lIns="99032" tIns="99032" rIns="99032" bIns="99032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710248" y="4861442"/>
            <a:ext cx="5681980" cy="4605576"/>
          </a:xfrm>
          <a:prstGeom prst="rect">
            <a:avLst/>
          </a:prstGeom>
        </p:spPr>
        <p:txBody>
          <a:bodyPr wrap="square" lIns="99032" tIns="99032" rIns="99032" bIns="99032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710248" y="4861442"/>
            <a:ext cx="5681980" cy="4605576"/>
          </a:xfrm>
          <a:prstGeom prst="rect">
            <a:avLst/>
          </a:prstGeom>
        </p:spPr>
        <p:txBody>
          <a:bodyPr wrap="square" lIns="99032" tIns="99032" rIns="99032" bIns="99032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52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235500" y="1975525"/>
            <a:ext cx="8520600" cy="151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/>
              <a:t>3.our </a:t>
            </a:r>
            <a:r>
              <a:rPr lang="en-US" sz="6000" dirty="0" smtClean="0"/>
              <a:t>Proposal</a:t>
            </a:r>
            <a:endParaRPr lang="en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06" y="448887"/>
            <a:ext cx="7707719" cy="4691655"/>
          </a:xfrm>
          <a:prstGeom prst="rect">
            <a:avLst/>
          </a:prstGeom>
        </p:spPr>
      </p:pic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-410095" y="0"/>
            <a:ext cx="8520600" cy="7370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 sz="3600" dirty="0" smtClean="0"/>
              <a:t>Business Model Canvas</a:t>
            </a:r>
            <a:r>
              <a:rPr lang="en" sz="3600" dirty="0" smtClean="0"/>
              <a:t/>
            </a:r>
            <a:br>
              <a:rPr lang="en" sz="3600" dirty="0" smtClean="0"/>
            </a:br>
            <a:endParaRPr lang="e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-410095" y="0"/>
            <a:ext cx="8520600" cy="7370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 sz="3600" dirty="0" smtClean="0"/>
              <a:t>Progress &amp; Status</a:t>
            </a:r>
            <a:endParaRPr lang="en" sz="3600" dirty="0"/>
          </a:p>
        </p:txBody>
      </p:sp>
      <p:sp>
        <p:nvSpPr>
          <p:cNvPr id="6" name="Shape 137"/>
          <p:cNvSpPr txBox="1">
            <a:spLocks noGrp="1"/>
          </p:cNvSpPr>
          <p:nvPr>
            <p:ph type="body" idx="1"/>
          </p:nvPr>
        </p:nvSpPr>
        <p:spPr>
          <a:xfrm>
            <a:off x="0" y="947331"/>
            <a:ext cx="908575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14300"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Sitka Small" panose="02000505000000020004" pitchFamily="2" charset="0"/>
                <a:ea typeface="Arial"/>
                <a:cs typeface="Arial"/>
                <a:sym typeface="Arial"/>
              </a:rPr>
              <a:t>1. Team:</a:t>
            </a:r>
            <a:r>
              <a:rPr lang="en" sz="2000" b="1" dirty="0">
                <a:solidFill>
                  <a:srgbClr val="000000"/>
                </a:solidFill>
                <a:latin typeface="Sitka Small" panose="02000505000000020004" pitchFamily="2" charset="0"/>
                <a:ea typeface="Arial"/>
                <a:cs typeface="Arial"/>
                <a:sym typeface="Arial"/>
              </a:rPr>
              <a:t> </a:t>
            </a:r>
            <a:r>
              <a:rPr lang="en" sz="2000" dirty="0">
                <a:solidFill>
                  <a:srgbClr val="000000"/>
                </a:solidFill>
                <a:latin typeface="Sitka Small" panose="02000505000000020004" pitchFamily="2" charset="0"/>
                <a:ea typeface="Arial"/>
                <a:cs typeface="Arial"/>
                <a:sym typeface="Arial"/>
              </a:rPr>
              <a:t>Build our team and work together</a:t>
            </a:r>
          </a:p>
          <a:p>
            <a:pPr marL="114300"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Sitka Small" panose="02000505000000020004" pitchFamily="2" charset="0"/>
                <a:ea typeface="Arial"/>
                <a:cs typeface="Arial"/>
                <a:sym typeface="Arial"/>
              </a:rPr>
              <a:t>2. </a:t>
            </a:r>
            <a:r>
              <a:rPr lang="en" sz="2000" b="1" dirty="0">
                <a:solidFill>
                  <a:srgbClr val="000000"/>
                </a:solidFill>
                <a:latin typeface="Sitka Small" panose="02000505000000020004" pitchFamily="2" charset="0"/>
                <a:ea typeface="Arial"/>
                <a:cs typeface="Arial"/>
                <a:sym typeface="Arial"/>
              </a:rPr>
              <a:t>Pain</a:t>
            </a:r>
            <a:r>
              <a:rPr lang="en" sz="2000" b="1" dirty="0">
                <a:solidFill>
                  <a:srgbClr val="000000"/>
                </a:solidFill>
                <a:latin typeface="Sitka Small" panose="02000505000000020004" pitchFamily="2" charset="0"/>
                <a:ea typeface="Arial"/>
                <a:cs typeface="Arial"/>
                <a:sym typeface="Arial"/>
              </a:rPr>
              <a:t> Point: </a:t>
            </a:r>
            <a:r>
              <a:rPr lang="en-US" sz="2000" dirty="0">
                <a:solidFill>
                  <a:srgbClr val="000000"/>
                </a:solidFill>
                <a:latin typeface="Sitka Small" panose="02000505000000020004" pitchFamily="2" charset="0"/>
                <a:ea typeface="Arial"/>
                <a:cs typeface="Arial"/>
                <a:sym typeface="Arial"/>
              </a:rPr>
              <a:t>identified</a:t>
            </a:r>
            <a:r>
              <a:rPr lang="en" sz="2000" dirty="0" smtClean="0">
                <a:solidFill>
                  <a:srgbClr val="000000"/>
                </a:solidFill>
                <a:latin typeface="Sitka Small" panose="02000505000000020004" pitchFamily="2" charset="0"/>
                <a:ea typeface="Arial"/>
                <a:cs typeface="Arial"/>
                <a:sym typeface="Arial"/>
              </a:rPr>
              <a:t>, inefficient, cannot find certificated dcts </a:t>
            </a:r>
          </a:p>
          <a:p>
            <a:pPr marL="114300"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000000"/>
                </a:solidFill>
                <a:latin typeface="Sitka Small" panose="02000505000000020004" pitchFamily="2" charset="0"/>
                <a:ea typeface="Arial"/>
                <a:cs typeface="Arial"/>
                <a:sym typeface="Arial"/>
              </a:rPr>
              <a:t>3. Value Proposition: </a:t>
            </a:r>
            <a:r>
              <a:rPr lang="en" sz="2000" dirty="0" smtClean="0">
                <a:solidFill>
                  <a:srgbClr val="000000"/>
                </a:solidFill>
                <a:latin typeface="Sitka Small" panose="02000505000000020004" pitchFamily="2" charset="0"/>
                <a:ea typeface="Arial"/>
                <a:cs typeface="Arial"/>
                <a:sym typeface="Arial"/>
              </a:rPr>
              <a:t>privacy,efficient, user-friendly</a:t>
            </a:r>
            <a:endParaRPr lang="en" sz="2000" dirty="0">
              <a:solidFill>
                <a:srgbClr val="000000"/>
              </a:solidFill>
              <a:latin typeface="Sitka Small" panose="02000505000000020004" pitchFamily="2" charset="0"/>
              <a:ea typeface="Arial"/>
              <a:cs typeface="Arial"/>
              <a:sym typeface="Arial"/>
            </a:endParaRPr>
          </a:p>
          <a:p>
            <a:pPr marL="114300"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Sitka Small" panose="02000505000000020004" pitchFamily="2" charset="0"/>
                <a:ea typeface="Arial"/>
                <a:cs typeface="Arial"/>
                <a:sym typeface="Arial"/>
              </a:rPr>
              <a:t>3. </a:t>
            </a:r>
            <a:r>
              <a:rPr lang="en" sz="2000" b="1" dirty="0">
                <a:solidFill>
                  <a:srgbClr val="000000"/>
                </a:solidFill>
                <a:latin typeface="Sitka Small" panose="02000505000000020004" pitchFamily="2" charset="0"/>
                <a:ea typeface="Arial"/>
                <a:cs typeface="Arial"/>
                <a:sym typeface="Arial"/>
              </a:rPr>
              <a:t>Product(MVP): </a:t>
            </a:r>
            <a:r>
              <a:rPr lang="en" sz="2000" dirty="0" smtClean="0">
                <a:solidFill>
                  <a:srgbClr val="000000"/>
                </a:solidFill>
                <a:latin typeface="Sitka Small" panose="02000505000000020004" pitchFamily="2" charset="0"/>
                <a:ea typeface="Arial"/>
                <a:cs typeface="Arial"/>
                <a:sym typeface="Arial"/>
              </a:rPr>
              <a:t>show the the 1</a:t>
            </a:r>
            <a:r>
              <a:rPr lang="en" sz="2000" baseline="30000" dirty="0" smtClean="0">
                <a:solidFill>
                  <a:srgbClr val="000000"/>
                </a:solidFill>
                <a:latin typeface="Sitka Small" panose="02000505000000020004" pitchFamily="2" charset="0"/>
                <a:ea typeface="Arial"/>
                <a:cs typeface="Arial"/>
                <a:sym typeface="Arial"/>
              </a:rPr>
              <a:t>st</a:t>
            </a:r>
            <a:r>
              <a:rPr lang="en" sz="2000" dirty="0" smtClean="0">
                <a:solidFill>
                  <a:srgbClr val="000000"/>
                </a:solidFill>
                <a:latin typeface="Sitka Small" panose="02000505000000020004" pitchFamily="2" charset="0"/>
                <a:ea typeface="Arial"/>
                <a:cs typeface="Arial"/>
                <a:sym typeface="Arial"/>
              </a:rPr>
              <a:t> version of ASS (Web)</a:t>
            </a:r>
            <a:endParaRPr lang="en" sz="2000" dirty="0">
              <a:solidFill>
                <a:srgbClr val="000000"/>
              </a:solidFill>
              <a:latin typeface="Sitka Small" panose="02000505000000020004" pitchFamily="2" charset="0"/>
              <a:ea typeface="Arial"/>
              <a:cs typeface="Arial"/>
              <a:sym typeface="Arial"/>
            </a:endParaRPr>
          </a:p>
          <a:p>
            <a:pPr marL="114300"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Sitka Small" panose="02000505000000020004" pitchFamily="2" charset="0"/>
                <a:ea typeface="Arial"/>
                <a:cs typeface="Arial"/>
                <a:sym typeface="Arial"/>
              </a:rPr>
              <a:t>4. </a:t>
            </a:r>
            <a:r>
              <a:rPr lang="en" sz="2000" b="1" dirty="0">
                <a:solidFill>
                  <a:srgbClr val="000000"/>
                </a:solidFill>
                <a:latin typeface="Sitka Small" panose="02000505000000020004" pitchFamily="2" charset="0"/>
                <a:ea typeface="Arial"/>
                <a:cs typeface="Arial"/>
                <a:sym typeface="Arial"/>
              </a:rPr>
              <a:t>Busness </a:t>
            </a:r>
            <a:r>
              <a:rPr lang="en" sz="2000" b="1" dirty="0" smtClean="0">
                <a:solidFill>
                  <a:srgbClr val="000000"/>
                </a:solidFill>
                <a:latin typeface="Sitka Small" panose="02000505000000020004" pitchFamily="2" charset="0"/>
                <a:ea typeface="Arial"/>
                <a:cs typeface="Arial"/>
                <a:sym typeface="Arial"/>
              </a:rPr>
              <a:t>Model: </a:t>
            </a:r>
            <a:r>
              <a:rPr lang="en" sz="2000" dirty="0" smtClean="0">
                <a:solidFill>
                  <a:srgbClr val="000000"/>
                </a:solidFill>
                <a:latin typeface="Sitka Small" panose="02000505000000020004" pitchFamily="2" charset="0"/>
                <a:ea typeface="Arial"/>
                <a:cs typeface="Arial"/>
                <a:sym typeface="Arial"/>
              </a:rPr>
              <a:t>finished the 1</a:t>
            </a:r>
            <a:r>
              <a:rPr lang="en" sz="2000" baseline="30000" dirty="0" smtClean="0">
                <a:solidFill>
                  <a:srgbClr val="000000"/>
                </a:solidFill>
                <a:latin typeface="Sitka Small" panose="02000505000000020004" pitchFamily="2" charset="0"/>
                <a:ea typeface="Arial"/>
                <a:cs typeface="Arial"/>
                <a:sym typeface="Arial"/>
              </a:rPr>
              <a:t>st</a:t>
            </a:r>
            <a:r>
              <a:rPr lang="en" sz="2000" dirty="0" smtClean="0">
                <a:solidFill>
                  <a:srgbClr val="000000"/>
                </a:solidFill>
                <a:latin typeface="Sitka Small" panose="02000505000000020004" pitchFamily="2" charset="0"/>
                <a:ea typeface="Arial"/>
                <a:cs typeface="Arial"/>
                <a:sym typeface="Arial"/>
              </a:rPr>
              <a:t> version of Business model </a:t>
            </a:r>
          </a:p>
          <a:p>
            <a:pPr marL="114300"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000000"/>
                </a:solidFill>
                <a:latin typeface="Sitka Small" panose="02000505000000020004" pitchFamily="2" charset="0"/>
                <a:ea typeface="Arial"/>
                <a:cs typeface="Arial"/>
                <a:sym typeface="Arial"/>
              </a:rPr>
              <a:t>5. To do: </a:t>
            </a:r>
          </a:p>
          <a:p>
            <a:pPr marL="114300"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000000"/>
                </a:solidFill>
                <a:latin typeface="Sitka Small" panose="02000505000000020004" pitchFamily="2" charset="0"/>
                <a:ea typeface="Arial"/>
                <a:cs typeface="Arial"/>
                <a:sym typeface="Arial"/>
              </a:rPr>
              <a:t>     1. Go to the market:</a:t>
            </a:r>
          </a:p>
          <a:p>
            <a:pPr marL="114300"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000000"/>
                </a:solidFill>
                <a:latin typeface="Sitka Small" panose="02000505000000020004" pitchFamily="2" charset="0"/>
                <a:ea typeface="Arial"/>
                <a:cs typeface="Arial"/>
                <a:sym typeface="Arial"/>
              </a:rPr>
              <a:t>     2. Customer Validation:</a:t>
            </a:r>
          </a:p>
          <a:p>
            <a:pPr marL="114300"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Sitka Small" panose="02000505000000020004" pitchFamily="2" charset="0"/>
                <a:ea typeface="Arial"/>
                <a:cs typeface="Arial"/>
                <a:sym typeface="Arial"/>
              </a:rPr>
              <a:t> </a:t>
            </a:r>
            <a:r>
              <a:rPr lang="en" sz="2000" b="1" dirty="0" smtClean="0">
                <a:solidFill>
                  <a:srgbClr val="000000"/>
                </a:solidFill>
                <a:latin typeface="Sitka Small" panose="02000505000000020004" pitchFamily="2" charset="0"/>
                <a:ea typeface="Arial"/>
                <a:cs typeface="Arial"/>
                <a:sym typeface="Arial"/>
              </a:rPr>
              <a:t>    3. Revised our business model:</a:t>
            </a:r>
            <a:endParaRPr lang="en" sz="2000" b="1" dirty="0">
              <a:solidFill>
                <a:srgbClr val="000000"/>
              </a:solidFill>
              <a:latin typeface="Sitka Small" panose="02000505000000020004" pitchFamily="2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14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92</Words>
  <Application>Microsoft Office PowerPoint</Application>
  <PresentationFormat>全屏显示(16:9)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Amatic SC</vt:lpstr>
      <vt:lpstr>Sitka Small</vt:lpstr>
      <vt:lpstr>Source Code Pro</vt:lpstr>
      <vt:lpstr>Beach Day</vt:lpstr>
      <vt:lpstr>3.our Proposal</vt:lpstr>
      <vt:lpstr>Business Model Canvas </vt:lpstr>
      <vt:lpstr>Progress &amp;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pillS</dc:title>
  <dc:creator>Boyu Liu</dc:creator>
  <cp:lastModifiedBy>Boyu Liu</cp:lastModifiedBy>
  <cp:revision>60</cp:revision>
  <cp:lastPrinted>2017-11-16T09:25:53Z</cp:lastPrinted>
  <dcterms:modified xsi:type="dcterms:W3CDTF">2017-11-23T03:25:07Z</dcterms:modified>
</cp:coreProperties>
</file>