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4" r:id="rId5"/>
    <p:sldId id="305" r:id="rId6"/>
    <p:sldId id="306" r:id="rId7"/>
    <p:sldId id="307" r:id="rId8"/>
    <p:sldId id="301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en-GB" dirty="0" err="1" smtClean="0"/>
              <a:t>pozivi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sr-Latn-RS" dirty="0" smtClean="0"/>
              <a:t>$resource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$resource automatski generiše dva skupa metoda:</a:t>
            </a:r>
          </a:p>
          <a:p>
            <a:pPr lvl="1"/>
            <a:r>
              <a:rPr lang="sr-Latn-RS" dirty="0" smtClean="0"/>
              <a:t>Metode na nivou konstruktora </a:t>
            </a:r>
            <a:r>
              <a:rPr lang="sr-Latn-RS" dirty="0" smtClean="0"/>
              <a:t>(</a:t>
            </a:r>
            <a:r>
              <a:rPr lang="en-GB" dirty="0" smtClean="0"/>
              <a:t>“</a:t>
            </a:r>
            <a:r>
              <a:rPr lang="sr-Latn-RS" dirty="0" smtClean="0"/>
              <a:t>klase</a:t>
            </a:r>
            <a:r>
              <a:rPr lang="en-GB" dirty="0" smtClean="0"/>
              <a:t>”</a:t>
            </a:r>
            <a:r>
              <a:rPr lang="sr-Latn-RS" dirty="0" smtClean="0"/>
              <a:t>): </a:t>
            </a:r>
            <a:r>
              <a:rPr lang="sr-Latn-RS" dirty="0" smtClean="0"/>
              <a:t>kao statičke metode. Ove metode su namenjene za rad sa kolekcijama objekata i situacije u kojima nije kreiran objekat</a:t>
            </a:r>
          </a:p>
          <a:p>
            <a:pPr lvl="1"/>
            <a:r>
              <a:rPr lang="sr-Latn-RS" dirty="0" smtClean="0"/>
              <a:t>Metode na nivou instance (objekta): koristimo ih kada radimo sa jednim konkretnim resursom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34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konstruktor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query(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</a:t>
            </a:r>
            <a:r>
              <a:rPr lang="en-GB" dirty="0" smtClean="0"/>
              <a:t> </a:t>
            </a:r>
            <a:r>
              <a:rPr lang="en-GB" dirty="0"/>
              <a:t>HTTP </a:t>
            </a:r>
            <a:r>
              <a:rPr lang="en-GB" dirty="0" smtClean="0"/>
              <a:t>GET</a:t>
            </a:r>
            <a:r>
              <a:rPr lang="sr-Latn-RS" dirty="0" smtClean="0"/>
              <a:t> zahteva i prihvatanje JSON odgovora. Koristi se za preuzimanje </a:t>
            </a:r>
            <a:r>
              <a:rPr lang="sr-Latn-RS" b="1" dirty="0" smtClean="0"/>
              <a:t>kolekcije</a:t>
            </a:r>
            <a:r>
              <a:rPr lang="sr-Latn-RS" dirty="0" smtClean="0"/>
              <a:t> objekata!</a:t>
            </a:r>
            <a:endParaRPr lang="en-GB" dirty="0"/>
          </a:p>
          <a:p>
            <a:r>
              <a:rPr lang="en-GB" b="1" dirty="0" smtClean="0"/>
              <a:t>get(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GET zahteva i prihvatanje JSON odgovora. Koristi se za preuzimanje </a:t>
            </a:r>
            <a:r>
              <a:rPr lang="sr-Latn-RS" b="1" dirty="0" smtClean="0"/>
              <a:t>jednog</a:t>
            </a:r>
            <a:r>
              <a:rPr lang="sr-Latn-RS" dirty="0" smtClean="0"/>
              <a:t> objekta.</a:t>
            </a:r>
            <a:endParaRPr lang="en-GB" dirty="0"/>
          </a:p>
          <a:p>
            <a:r>
              <a:rPr lang="en-GB" b="1" dirty="0" smtClean="0"/>
              <a:t>save(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payloadData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post zahteva</a:t>
            </a:r>
          </a:p>
          <a:p>
            <a:r>
              <a:rPr lang="en-GB" b="1" dirty="0" smtClean="0"/>
              <a:t>delete(</a:t>
            </a:r>
            <a:r>
              <a:rPr lang="en-GB" b="1" dirty="0" err="1" smtClean="0"/>
              <a:t>params,successcb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 smtClean="0"/>
              <a:t>)</a:t>
            </a:r>
            <a:r>
              <a:rPr lang="en-GB" dirty="0" smtClean="0"/>
              <a:t> : </a:t>
            </a:r>
            <a:r>
              <a:rPr lang="sr-Latn-RS" dirty="0" smtClean="0"/>
              <a:t>slanje HTTP DELETE zahteva. Ima alijas </a:t>
            </a:r>
            <a:r>
              <a:rPr lang="sr-Latn-RS" b="1" dirty="0" smtClean="0"/>
              <a:t>remove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Parametri $resource konstruktor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s</a:t>
            </a:r>
            <a:r>
              <a:rPr lang="en-GB" dirty="0" err="1" smtClean="0"/>
              <a:t>uccesscb</a:t>
            </a:r>
            <a:r>
              <a:rPr lang="sr-Latn-RS" dirty="0" smtClean="0"/>
              <a:t>: callback funkcija za uspeh</a:t>
            </a:r>
          </a:p>
          <a:p>
            <a:r>
              <a:rPr lang="sr-Latn-RS" dirty="0" err="1"/>
              <a:t>e</a:t>
            </a:r>
            <a:r>
              <a:rPr lang="en-GB" dirty="0" err="1" smtClean="0"/>
              <a:t>rrorcb</a:t>
            </a:r>
            <a:r>
              <a:rPr lang="sr-Latn-RS" dirty="0" smtClean="0"/>
              <a:t>: callback funkcija za neuspeh</a:t>
            </a:r>
          </a:p>
          <a:p>
            <a:r>
              <a:rPr lang="sr-Latn-RS" dirty="0" err="1"/>
              <a:t>p</a:t>
            </a:r>
            <a:r>
              <a:rPr lang="en-GB" dirty="0" err="1" smtClean="0"/>
              <a:t>arams</a:t>
            </a:r>
            <a:r>
              <a:rPr lang="sr-Latn-RS" dirty="0" smtClean="0"/>
              <a:t>: parametri zahteva</a:t>
            </a:r>
          </a:p>
          <a:p>
            <a:r>
              <a:rPr lang="en-GB" dirty="0" err="1" smtClean="0"/>
              <a:t>payloadData</a:t>
            </a:r>
            <a:r>
              <a:rPr lang="sr-Latn-RS" dirty="0" smtClean="0"/>
              <a:t>: telo zahteva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metode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Metode prototipa</a:t>
            </a:r>
          </a:p>
          <a:p>
            <a:r>
              <a:rPr lang="sr-Latn-RS" dirty="0" smtClean="0"/>
              <a:t>Ekvivalentne metodama na nivou konstrutora, ali se drugačije pozivaju: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$resource, kao i $http, inicijalno podržava samo podskup HTTP metoda</a:t>
            </a:r>
          </a:p>
          <a:p>
            <a:r>
              <a:rPr lang="sr-Latn-RS" dirty="0" smtClean="0"/>
              <a:t>Možemo dodati svoje metode</a:t>
            </a:r>
          </a:p>
          <a:p>
            <a:pPr marL="0" indent="0">
              <a:buNone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/:id',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{id:'@_id'},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{update:{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'}}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43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Navede </a:t>
            </a:r>
            <a:r>
              <a:rPr lang="sr-Latn-RS" dirty="0" smtClean="0"/>
              <a:t>se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sr-Latn-RS" dirty="0" smtClean="0"/>
              <a:t> </a:t>
            </a:r>
            <a:r>
              <a:rPr lang="sr-Latn-RS" dirty="0" smtClean="0"/>
              <a:t>treći parametar u pozivu $resource fabrike</a:t>
            </a:r>
          </a:p>
          <a:p>
            <a:r>
              <a:rPr lang="sr-Latn-RS" dirty="0" smtClean="0"/>
              <a:t>Vrednost parametra je objekat sledećeg formata:</a:t>
            </a:r>
          </a:p>
          <a:p>
            <a:endParaRPr lang="sr-Latn-RS" dirty="0" smtClean="0"/>
          </a:p>
          <a:p>
            <a:pPr marL="0" indent="0" algn="ctr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{method:?,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isArray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headers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:?}</a:t>
            </a: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a</a:t>
            </a:r>
            <a:r>
              <a:rPr lang="sr-Latn-RS" dirty="0" smtClean="0"/>
              <a:t>ction: naziv metode $resource objekta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ethod: HTTP metoda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arams: default vrednosti parametara zahteva</a:t>
            </a:r>
          </a:p>
          <a:p>
            <a:pPr lvl="1"/>
            <a:r>
              <a:rPr lang="sr-Latn-RS" dirty="0" smtClean="0"/>
              <a:t>isArray: boolean </a:t>
            </a:r>
            <a:r>
              <a:rPr lang="sr-Latn-RS" dirty="0" smtClean="0"/>
              <a:t>vrednost, da </a:t>
            </a:r>
            <a:r>
              <a:rPr lang="en-GB" dirty="0" smtClean="0"/>
              <a:t>li </a:t>
            </a:r>
            <a:r>
              <a:rPr lang="sr-Latn-RS" dirty="0" smtClean="0"/>
              <a:t>se </a:t>
            </a:r>
            <a:r>
              <a:rPr lang="sr-Latn-RS" dirty="0" smtClean="0"/>
              <a:t>vraća niz objekata ili jedan objkat</a:t>
            </a:r>
          </a:p>
          <a:p>
            <a:pPr lvl="1"/>
            <a:r>
              <a:rPr lang="sr-Latn-RS" dirty="0"/>
              <a:t>h</a:t>
            </a:r>
            <a:r>
              <a:rPr lang="sr-Latn-RS" dirty="0" smtClean="0"/>
              <a:t>eaders: custom HTTP zaglavlja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7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$resource – napisano sitnim slovima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sa back end-a može da primi samo JavaScript nizove i objkete</a:t>
            </a:r>
          </a:p>
          <a:p>
            <a:r>
              <a:rPr lang="sr-Latn-RS" dirty="0" smtClean="0"/>
              <a:t>Primitivni tipovi nisu podržani!</a:t>
            </a:r>
            <a:endParaRPr lang="en-GB" dirty="0"/>
          </a:p>
          <a:p>
            <a:r>
              <a:rPr lang="sr-Latn-RS" dirty="0" smtClean="0"/>
              <a:t>Metode koje u callback funkcijama imaju nizove (isArray:true) moraju da prime JavaScript niz</a:t>
            </a:r>
            <a:r>
              <a:rPr lang="en-GB" dirty="0" smtClean="0"/>
              <a:t>. </a:t>
            </a:r>
            <a:r>
              <a:rPr lang="sr-Latn-RS" dirty="0" smtClean="0"/>
              <a:t>Nizovi vrapovani u JavaScript objekte neće biti adekvatno procesirani.</a:t>
            </a:r>
          </a:p>
        </p:txBody>
      </p:sp>
    </p:spTree>
    <p:extLst>
      <p:ext uri="{BB962C8B-B14F-4D97-AF65-F5344CB8AC3E}">
        <p14:creationId xmlns:p14="http://schemas.microsoft.com/office/powerpoint/2010/main" val="40177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kod ispod?</a:t>
            </a: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().$promise.then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data;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Pozovemo GET za URL koji smo zadali u </a:t>
            </a:r>
            <a:r>
              <a:rPr lang="en-GB" dirty="0" err="1" smtClean="0"/>
              <a:t>servisu</a:t>
            </a:r>
            <a:endParaRPr lang="sr-Latn-RS" dirty="0"/>
          </a:p>
          <a:p>
            <a:r>
              <a:rPr lang="sr-Latn-RS" dirty="0"/>
              <a:t>Kada stigne odgovor ($promis.then) ubacimo podatke u $</a:t>
            </a:r>
            <a:r>
              <a:rPr lang="sr-Latn-RS" dirty="0" smtClean="0"/>
              <a:t>scope.</a:t>
            </a:r>
            <a:r>
              <a:rPr lang="en-GB" dirty="0" err="1" smtClean="0"/>
              <a:t>blogEntries</a:t>
            </a:r>
            <a:r>
              <a:rPr lang="sr-Latn-RS" dirty="0" smtClean="0"/>
              <a:t> </a:t>
            </a:r>
            <a:r>
              <a:rPr lang="sr-Latn-RS" dirty="0"/>
              <a:t>ili (ako je bila greška) ispišemo grešku u log konzole.</a:t>
            </a:r>
          </a:p>
          <a:p>
            <a:r>
              <a:rPr lang="sr-Latn-RS" dirty="0"/>
              <a:t>Zaključak: podaci se postave na </a:t>
            </a:r>
            <a:r>
              <a:rPr lang="sr-Latn-RS" b="1" dirty="0"/>
              <a:t>then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02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sledeći kod?</a:t>
            </a:r>
          </a:p>
          <a:p>
            <a:pPr marL="0" indent="0" algn="ctr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Hipoteza:</a:t>
            </a:r>
          </a:p>
          <a:p>
            <a:pPr lvl="1"/>
            <a:r>
              <a:rPr lang="en-GB" sz="3200" dirty="0"/>
              <a:t>$</a:t>
            </a:r>
            <a:r>
              <a:rPr lang="en-GB" sz="3200" dirty="0" err="1" smtClean="0"/>
              <a:t>scope.blogEntries</a:t>
            </a:r>
            <a:r>
              <a:rPr lang="sr-Latn-RS" sz="3200" dirty="0" smtClean="0"/>
              <a:t> </a:t>
            </a:r>
            <a:r>
              <a:rPr lang="sr-Latn-RS" sz="3200" dirty="0"/>
              <a:t>sinhrono dobije </a:t>
            </a:r>
            <a:r>
              <a:rPr lang="sr-Latn-RS" sz="3200" dirty="0" smtClean="0"/>
              <a:t>vrednost</a:t>
            </a:r>
          </a:p>
          <a:p>
            <a:pPr lvl="1"/>
            <a:r>
              <a:rPr lang="sr-Latn-RS" sz="3200" dirty="0" smtClean="0"/>
              <a:t>Pošto podaci još nisu stigli lista ostane prazna</a:t>
            </a:r>
          </a:p>
          <a:p>
            <a:pPr lvl="1"/>
            <a:r>
              <a:rPr lang="sr-Latn-RS" sz="3200" dirty="0" smtClean="0"/>
              <a:t>Ali lista se popuni! Kako?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InvoiceClient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</a:p>
          <a:p>
            <a:r>
              <a:rPr lang="sr-Latn-RS" dirty="0" smtClean="0"/>
              <a:t>$resource</a:t>
            </a:r>
          </a:p>
        </p:txBody>
      </p:sp>
    </p:spTree>
    <p:extLst>
      <p:ext uri="{BB962C8B-B14F-4D97-AF65-F5344CB8AC3E}">
        <p14:creationId xmlns:p14="http://schemas.microsoft.com/office/powerpoint/2010/main" val="2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Nastavi se sa izvršavanjem programa nakon poziva </a:t>
            </a:r>
            <a:r>
              <a:rPr lang="en-GB" sz="3100" dirty="0" err="1" smtClean="0"/>
              <a:t>BlogEntries.query</a:t>
            </a:r>
            <a:r>
              <a:rPr lang="en-GB" sz="3100" dirty="0" smtClean="0"/>
              <a:t>()</a:t>
            </a:r>
            <a:r>
              <a:rPr lang="sr-Latn-RS" sz="3100" dirty="0" smtClean="0"/>
              <a:t> </a:t>
            </a:r>
          </a:p>
          <a:p>
            <a:r>
              <a:rPr lang="sr-Latn-RS" sz="3100" dirty="0" smtClean="0"/>
              <a:t>Ova metod vrati prazan niz</a:t>
            </a:r>
            <a:endParaRPr lang="sr-Latn-RS" dirty="0" smtClean="0"/>
          </a:p>
          <a:p>
            <a:r>
              <a:rPr lang="sr-Latn-RS" dirty="0" smtClean="0"/>
              <a:t>Kada stignu podaci sa server</a:t>
            </a:r>
            <a:r>
              <a:rPr lang="en-GB" dirty="0" smtClean="0"/>
              <a:t>a</a:t>
            </a:r>
            <a:r>
              <a:rPr lang="sr-Latn-RS" dirty="0" smtClean="0"/>
              <a:t>, prazan niz se popuni pristiglim podacima</a:t>
            </a:r>
          </a:p>
          <a:p>
            <a:r>
              <a:rPr lang="sr-Latn-RS" dirty="0" smtClean="0"/>
              <a:t>Angular osveži templejte i podaci se prikažu na stranici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se desi kada se izvrši sledeći kod?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console.log($scope.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33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Poslali smo HTTP GET zahtev na back end</a:t>
            </a:r>
          </a:p>
          <a:p>
            <a:r>
              <a:rPr lang="en-GB" dirty="0"/>
              <a:t>$</a:t>
            </a:r>
            <a:r>
              <a:rPr lang="en-GB" dirty="0" err="1" smtClean="0"/>
              <a:t>scope.blogEntries</a:t>
            </a:r>
            <a:r>
              <a:rPr lang="sr-Latn-RS" dirty="0" smtClean="0"/>
              <a:t> je inicijalno prazan niz, jer još nisu stigli podaci</a:t>
            </a:r>
          </a:p>
          <a:p>
            <a:r>
              <a:rPr lang="sr-Latn-RS" dirty="0" smtClean="0"/>
              <a:t>Ispišemo u konzolu dužinu tog niza: </a:t>
            </a:r>
            <a:r>
              <a:rPr lang="sr-Latn-RS" b="1" dirty="0" smtClean="0"/>
              <a:t>0</a:t>
            </a:r>
          </a:p>
          <a:p>
            <a:r>
              <a:rPr lang="sr-Latn-RS" dirty="0" smtClean="0"/>
              <a:t>Kako bi radilo?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53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Zaključak: i ako Angular od nas to sakriva, pozivi $resource ka back end-u su uvek asinhroni</a:t>
            </a:r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28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$http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fabrika je praktičan servisi i omogućuje jednostavan razvoj REST klijntskih aplikacija</a:t>
            </a:r>
            <a:endParaRPr lang="en-GB" dirty="0"/>
          </a:p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je generički servis i postavlja stroga ograničenja za back-end (na primer, format servisa)</a:t>
            </a:r>
          </a:p>
          <a:p>
            <a:r>
              <a:rPr lang="sr-Latn-RS" dirty="0" smtClean="0"/>
              <a:t>Kada sami razvijamo back-end, možemo da prilagodimo REST api zahtevima $resource servisa</a:t>
            </a:r>
          </a:p>
          <a:p>
            <a:r>
              <a:rPr lang="sr-Latn-RS" dirty="0" smtClean="0"/>
              <a:t>Kada koristimo postojeći back-end, može nam se desiti da $resource nije dovoljan</a:t>
            </a:r>
          </a:p>
          <a:p>
            <a:r>
              <a:rPr lang="sr-Latn-RS" dirty="0" smtClean="0"/>
              <a:t>Onda koristimo $http</a:t>
            </a:r>
          </a:p>
        </p:txBody>
      </p:sp>
    </p:spTree>
    <p:extLst>
      <p:ext uri="{BB962C8B-B14F-4D97-AF65-F5344CB8AC3E}">
        <p14:creationId xmlns:p14="http://schemas.microsoft.com/office/powerpoint/2010/main" val="39389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Koristili smo ga u uvodu</a:t>
            </a:r>
          </a:p>
          <a:p>
            <a:r>
              <a:rPr lang="sr-Latn-RS" dirty="0" smtClean="0"/>
              <a:t>Servis opšte namene koji omogućuje AJAX pozive i proceriranje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36942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GET: $</a:t>
            </a:r>
            <a:r>
              <a:rPr lang="en-GB" dirty="0" err="1"/>
              <a:t>http.get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POST</a:t>
            </a:r>
            <a:r>
              <a:rPr lang="en-GB" dirty="0"/>
              <a:t>: $</a:t>
            </a:r>
            <a:r>
              <a:rPr lang="en-GB" dirty="0" err="1"/>
              <a:t>http.post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PUT</a:t>
            </a:r>
            <a:r>
              <a:rPr lang="en-GB" dirty="0"/>
              <a:t>: $</a:t>
            </a:r>
            <a:r>
              <a:rPr lang="en-GB" dirty="0" err="1"/>
              <a:t>http.put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DELETE</a:t>
            </a:r>
            <a:r>
              <a:rPr lang="en-GB" dirty="0"/>
              <a:t>: $</a:t>
            </a:r>
            <a:r>
              <a:rPr lang="en-GB" dirty="0" err="1"/>
              <a:t>http.delete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HEAD</a:t>
            </a:r>
            <a:r>
              <a:rPr lang="en-GB" dirty="0"/>
              <a:t>: $</a:t>
            </a:r>
            <a:r>
              <a:rPr lang="en-GB" dirty="0" err="1" smtClean="0"/>
              <a:t>http.head</a:t>
            </a:r>
            <a:endParaRPr lang="en-GB" dirty="0" smtClean="0"/>
          </a:p>
          <a:p>
            <a:r>
              <a:rPr lang="sr-Latn-RS" dirty="0" smtClean="0"/>
              <a:t>Takođe, moguće je poslati jsonp zahtev sa </a:t>
            </a:r>
            <a:r>
              <a:rPr lang="en-GB" dirty="0"/>
              <a:t>$</a:t>
            </a:r>
            <a:r>
              <a:rPr lang="en-GB" dirty="0" err="1"/>
              <a:t>http.jsonp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 smtClean="0"/>
              <a:t>)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746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parametri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url: </a:t>
            </a:r>
            <a:r>
              <a:rPr lang="sr-Latn-RS" sz="2200" dirty="0"/>
              <a:t>url na koji se šalje zahtev</a:t>
            </a:r>
            <a:endParaRPr lang="en-GB" sz="2200" dirty="0"/>
          </a:p>
          <a:p>
            <a:r>
              <a:rPr lang="en-GB" sz="2200" dirty="0"/>
              <a:t>data: </a:t>
            </a:r>
            <a:r>
              <a:rPr lang="sr-Latn-RS" sz="2200" dirty="0"/>
              <a:t>podaci koji se šalju sa zahtevom</a:t>
            </a:r>
            <a:endParaRPr lang="en-GB" sz="2200" dirty="0"/>
          </a:p>
          <a:p>
            <a:r>
              <a:rPr lang="en-GB" sz="2200" dirty="0" err="1"/>
              <a:t>config</a:t>
            </a:r>
            <a:r>
              <a:rPr lang="en-GB" sz="2200" dirty="0"/>
              <a:t>: </a:t>
            </a:r>
            <a:r>
              <a:rPr lang="sr-Latn-RS" sz="2200" dirty="0"/>
              <a:t>JavaScript objekta koji sadrži dodatne konfiguracije koje utiču na zahtev i odgovor</a:t>
            </a:r>
          </a:p>
          <a:p>
            <a:pPr lvl="1"/>
            <a:r>
              <a:rPr lang="en-GB" sz="1800" dirty="0"/>
              <a:t>method: HTTP </a:t>
            </a:r>
            <a:r>
              <a:rPr lang="sr-Latn-RS" sz="1800" dirty="0" smtClean="0"/>
              <a:t>metoda (kao što smo videli, Angular ’prečice’ ne omogućuju PATCH i OPTIONS)</a:t>
            </a:r>
            <a:endParaRPr lang="en-GB" sz="1800" dirty="0"/>
          </a:p>
          <a:p>
            <a:pPr lvl="1"/>
            <a:r>
              <a:rPr lang="en-GB" sz="1800" dirty="0"/>
              <a:t>url: URL </a:t>
            </a:r>
            <a:r>
              <a:rPr lang="sr-Latn-RS" sz="1800" dirty="0" smtClean="0"/>
              <a:t>na koji se šalje zahtev ($http može da se pozove kao funkcija $http(configObject) i onda se sve prosleđuje kroz config)</a:t>
            </a:r>
            <a:endParaRPr lang="en-GB" sz="1800" dirty="0"/>
          </a:p>
          <a:p>
            <a:pPr lvl="1"/>
            <a:r>
              <a:rPr lang="en-GB" sz="1800" dirty="0" err="1"/>
              <a:t>params</a:t>
            </a:r>
            <a:r>
              <a:rPr lang="en-GB" sz="1800" dirty="0"/>
              <a:t>: </a:t>
            </a:r>
            <a:r>
              <a:rPr lang="sr-Latn-RS" sz="1800" dirty="0" smtClean="0"/>
              <a:t>parametri koji se prosleđuju kroz URL string</a:t>
            </a:r>
            <a:endParaRPr lang="en-GB" sz="1800" dirty="0"/>
          </a:p>
          <a:p>
            <a:pPr lvl="1"/>
            <a:r>
              <a:rPr lang="en-GB" sz="1800" dirty="0"/>
              <a:t>headers: </a:t>
            </a:r>
            <a:r>
              <a:rPr lang="sr-Latn-RS" sz="1800" dirty="0" smtClean="0"/>
              <a:t>dodatna zaglavlja zahteva</a:t>
            </a:r>
            <a:endParaRPr lang="en-GB" sz="1800" dirty="0"/>
          </a:p>
          <a:p>
            <a:pPr lvl="1"/>
            <a:r>
              <a:rPr lang="en-GB" sz="1800" dirty="0"/>
              <a:t>timeout: </a:t>
            </a:r>
            <a:r>
              <a:rPr lang="sr-Latn-RS" sz="1800" dirty="0" smtClean="0"/>
              <a:t>nakon koliko vremena (milisekundi) će XHR zahtev da istekne</a:t>
            </a:r>
            <a:endParaRPr lang="en-GB" sz="1800" dirty="0"/>
          </a:p>
          <a:p>
            <a:pPr lvl="1"/>
            <a:r>
              <a:rPr lang="en-GB" sz="1800" dirty="0"/>
              <a:t>cache: </a:t>
            </a:r>
            <a:r>
              <a:rPr lang="sr-Latn-RS" sz="1800" dirty="0" smtClean="0"/>
              <a:t>omogućuje XHR GET keširanje zahteva</a:t>
            </a:r>
            <a:endParaRPr lang="en-GB" sz="1800" dirty="0"/>
          </a:p>
          <a:p>
            <a:pPr lvl="1"/>
            <a:r>
              <a:rPr lang="fr-FR" sz="1800" dirty="0" err="1"/>
              <a:t>transformRequest</a:t>
            </a:r>
            <a:r>
              <a:rPr lang="fr-FR" sz="1800" dirty="0"/>
              <a:t>, </a:t>
            </a:r>
            <a:r>
              <a:rPr lang="fr-FR" sz="1800" dirty="0" err="1"/>
              <a:t>transformResponse</a:t>
            </a:r>
            <a:r>
              <a:rPr lang="fr-FR" sz="1800" dirty="0"/>
              <a:t>: </a:t>
            </a:r>
            <a:r>
              <a:rPr lang="sr-Latn-RS" sz="1800" dirty="0" smtClean="0"/>
              <a:t>funkcije za predprocesiranje i postporcesiranje podataka koji se razmenjuju sa serverom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9846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reakcija na odgovor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$http </a:t>
            </a:r>
            <a:r>
              <a:rPr lang="sr-Latn-RS" sz="2400" dirty="0" smtClean="0"/>
              <a:t>omogućuje dve callback funkcije za reakciju na odogovor:</a:t>
            </a:r>
          </a:p>
          <a:p>
            <a:pPr lvl="1"/>
            <a:r>
              <a:rPr lang="sr-Latn-RS" sz="2000" dirty="0" smtClean="0"/>
              <a:t>success – poziva se za odgovore sa statusom 2xx</a:t>
            </a:r>
          </a:p>
          <a:p>
            <a:pPr lvl="1"/>
            <a:r>
              <a:rPr lang="sr-Latn-RS" sz="2000" dirty="0"/>
              <a:t>e</a:t>
            </a:r>
            <a:r>
              <a:rPr lang="sr-Latn-RS" sz="2000" dirty="0" smtClean="0"/>
              <a:t>rror – poziva se za sve ostale odgovore, osim za odgovore sa statusom 3xx (za njih bowser automatski radi redirekciju)</a:t>
            </a:r>
          </a:p>
          <a:p>
            <a:r>
              <a:rPr lang="sr-Latn-RS" sz="2400" dirty="0" smtClean="0"/>
              <a:t>Obe metode su opcione – ako se ne navedu, odgovor će biti „tiho ignorisan“.</a:t>
            </a:r>
            <a:endParaRPr lang="sr-Latn-RS" sz="2800" dirty="0"/>
          </a:p>
          <a:p>
            <a:r>
              <a:rPr lang="sr-Latn-RS" sz="2400" dirty="0" smtClean="0"/>
              <a:t>Ove metode imaju sledeće parametre:</a:t>
            </a:r>
          </a:p>
          <a:p>
            <a:pPr lvl="1"/>
            <a:r>
              <a:rPr lang="en-GB" sz="1800" dirty="0"/>
              <a:t>data: </a:t>
            </a:r>
            <a:r>
              <a:rPr lang="sr-Latn-RS" sz="1800" dirty="0" smtClean="0"/>
              <a:t>podaci iz odgovora</a:t>
            </a:r>
            <a:r>
              <a:rPr lang="en-GB" sz="1800" dirty="0" smtClean="0"/>
              <a:t>data</a:t>
            </a:r>
            <a:endParaRPr lang="en-GB" sz="1800" dirty="0"/>
          </a:p>
          <a:p>
            <a:pPr lvl="1"/>
            <a:r>
              <a:rPr lang="en-GB" sz="1800" dirty="0" smtClean="0"/>
              <a:t>status</a:t>
            </a:r>
            <a:r>
              <a:rPr lang="en-GB" sz="1800" dirty="0"/>
              <a:t>: </a:t>
            </a:r>
            <a:r>
              <a:rPr lang="sr-Latn-RS" sz="1800" dirty="0" smtClean="0"/>
              <a:t>HTTP status odgovora</a:t>
            </a:r>
            <a:endParaRPr lang="en-GB" sz="1800" dirty="0"/>
          </a:p>
          <a:p>
            <a:pPr lvl="1"/>
            <a:r>
              <a:rPr lang="en-GB" sz="1800" dirty="0" smtClean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zaglavlja odgovora</a:t>
            </a:r>
            <a:endParaRPr lang="en-GB" sz="1800" dirty="0"/>
          </a:p>
          <a:p>
            <a:pPr lvl="1"/>
            <a:r>
              <a:rPr lang="en-GB" sz="1800" dirty="0" err="1" smtClean="0"/>
              <a:t>config</a:t>
            </a:r>
            <a:r>
              <a:rPr lang="en-GB" sz="1800" dirty="0"/>
              <a:t>: </a:t>
            </a:r>
            <a:r>
              <a:rPr lang="sr-Latn-RS" sz="1800" dirty="0" smtClean="0"/>
              <a:t>konfiguracija koja je poslata prilikom slanja zahteva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939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 POST zahteva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sr-Latn-RS" sz="20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:'hello word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!'}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conf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).success(function(data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odgovor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 servera sa kodom 2xx</a:t>
            </a:r>
            <a:endParaRPr lang="sr-Latn-R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}).error(function(data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odogovor sa statusom greške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Wrapper oko $http koji je specijalno namenjen za pozive REST servisa</a:t>
            </a:r>
          </a:p>
          <a:p>
            <a:r>
              <a:rPr lang="sr-Latn-RS" dirty="0" smtClean="0"/>
              <a:t>Omogućuje nam da REST pozive posmatramo kroz </a:t>
            </a:r>
            <a:r>
              <a:rPr lang="en-GB" dirty="0" err="1" smtClean="0"/>
              <a:t>manipulisanje</a:t>
            </a:r>
            <a:r>
              <a:rPr lang="en-GB" dirty="0" smtClean="0"/>
              <a:t> </a:t>
            </a:r>
            <a:r>
              <a:rPr lang="sr-Latn-RS" dirty="0" smtClean="0"/>
              <a:t>objekt</a:t>
            </a:r>
            <a:r>
              <a:rPr lang="en-GB" dirty="0" err="1" smtClean="0"/>
              <a:t>ima</a:t>
            </a:r>
            <a:r>
              <a:rPr lang="sr-Latn-RS" dirty="0" smtClean="0"/>
              <a:t> (resursima) i metoda</a:t>
            </a:r>
            <a:r>
              <a:rPr lang="en-GB" dirty="0" smtClean="0"/>
              <a:t>ma </a:t>
            </a:r>
            <a:r>
              <a:rPr lang="sr-Latn-RS" dirty="0" smtClean="0"/>
              <a:t>nad njima, umesto kroz HTTP zahteve i odgovore</a:t>
            </a:r>
          </a:p>
          <a:p>
            <a:r>
              <a:rPr lang="sr-Latn-RS" dirty="0" smtClean="0"/>
              <a:t>$resource servis je distribuiran u posebnom fajlu (angular-resource.js) i u posebnom modulu (ngResource)</a:t>
            </a:r>
          </a:p>
          <a:p>
            <a:r>
              <a:rPr lang="sr-Latn-RS" dirty="0" smtClean="0"/>
              <a:t>Dodavanje angular-resource.js pomoću bower-a: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bower install angular-resource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–save</a:t>
            </a:r>
          </a:p>
          <a:p>
            <a:r>
              <a:rPr lang="sr-Latn-RS" dirty="0" smtClean="0"/>
              <a:t>Korišćenje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$resource(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[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paramDefaults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 [actions], options);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Razdvaja</a:t>
            </a:r>
            <a:r>
              <a:rPr lang="sr-Latn-RS" dirty="0" smtClean="0"/>
              <a:t> sloj za komunikaciju sa serverom od kontrolera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 smtClean="0"/>
              <a:t>Primer 01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722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1128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REST pozivi</vt:lpstr>
      <vt:lpstr>InvoiceClient</vt:lpstr>
      <vt:lpstr>$http</vt:lpstr>
      <vt:lpstr>$http</vt:lpstr>
      <vt:lpstr>$http parametri metoda</vt:lpstr>
      <vt:lpstr>$http reakcija na odgovor</vt:lpstr>
      <vt:lpstr>$http</vt:lpstr>
      <vt:lpstr>$resource</vt:lpstr>
      <vt:lpstr>$resource</vt:lpstr>
      <vt:lpstr>$resource metode</vt:lpstr>
      <vt:lpstr>$resource konstruktor metode</vt:lpstr>
      <vt:lpstr>Parametri $resource konstruktor metoda</vt:lpstr>
      <vt:lpstr>$resource metode instance</vt:lpstr>
      <vt:lpstr>Custom metode</vt:lpstr>
      <vt:lpstr>Custom metode</vt:lpstr>
      <vt:lpstr>$resource – napisano sitnim slovima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$http 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283</cp:revision>
  <dcterms:created xsi:type="dcterms:W3CDTF">2014-10-31T08:12:10Z</dcterms:created>
  <dcterms:modified xsi:type="dcterms:W3CDTF">2016-04-27T09:55:54Z</dcterms:modified>
</cp:coreProperties>
</file>