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257" r:id="rId4"/>
    <p:sldId id="292" r:id="rId5"/>
    <p:sldId id="317" r:id="rId6"/>
    <p:sldId id="293" r:id="rId7"/>
    <p:sldId id="294" r:id="rId8"/>
    <p:sldId id="295" r:id="rId9"/>
    <p:sldId id="299" r:id="rId10"/>
    <p:sldId id="296" r:id="rId11"/>
    <p:sldId id="297" r:id="rId12"/>
    <p:sldId id="319" r:id="rId13"/>
    <p:sldId id="300" r:id="rId14"/>
    <p:sldId id="301" r:id="rId15"/>
    <p:sldId id="302" r:id="rId16"/>
    <p:sldId id="303" r:id="rId17"/>
    <p:sldId id="304" r:id="rId18"/>
    <p:sldId id="320" r:id="rId19"/>
    <p:sldId id="321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22" r:id="rId32"/>
    <p:sldId id="325" r:id="rId33"/>
    <p:sldId id="324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6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7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0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2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83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4BE-532F-443B-99AA-016C229502D5}" type="datetimeFigureOut">
              <a:rPr lang="en-GB" smtClean="0"/>
              <a:t>03/05/2016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2525-226F-4825-A325-9A0C23AFC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ngular-ui.github.io/ui-router/release/angular-ui-router.j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en-GB" dirty="0" err="1" smtClean="0"/>
              <a:t>AngularJS</a:t>
            </a:r>
            <a:r>
              <a:rPr lang="en-GB" dirty="0" smtClean="0"/>
              <a:t> – </a:t>
            </a:r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primer01-entries</a:t>
            </a:r>
            <a:r>
              <a:rPr lang="sr-Latn-RS" dirty="0" smtClean="0"/>
              <a:t>.html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20840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ng-submit="search()"&gt;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title:&lt;input type="text" ng-model="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type="submit" value="search"/&gt;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ng-repeat="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268760"/>
            <a:ext cx="3524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Ne moramo da navodimo kontroler,</a:t>
            </a:r>
          </a:p>
          <a:p>
            <a:r>
              <a:rPr lang="sr-Latn-RS" dirty="0" smtClean="0"/>
              <a:t>Navešćemo ga u pravilima rutiranja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331654" y="1915091"/>
            <a:ext cx="5434640" cy="1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5879013"/>
            <a:ext cx="7667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Glavni, za sada i jedini, template. Ceo je obuhvaćen u jedan div i biće ugrađen u </a:t>
            </a:r>
          </a:p>
          <a:p>
            <a:r>
              <a:rPr lang="sr-Latn-RS" dirty="0" smtClean="0"/>
              <a:t>ng-view.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1331654" y="5157192"/>
            <a:ext cx="2897849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primer01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556792"/>
            <a:ext cx="79928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['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ngRoute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ngResource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("/main",{</a:t>
            </a: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"primer01-entries.html",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:"/main"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159" y="1074509"/>
            <a:ext cx="3969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Instanciramo modul i zahtevmo ngRoute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4972481"/>
            <a:ext cx="8236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Ako uneti URL ne odgovara ni jedn</a:t>
            </a:r>
            <a:r>
              <a:rPr lang="en-GB" dirty="0" smtClean="0"/>
              <a:t>o</a:t>
            </a:r>
            <a:r>
              <a:rPr lang="sr-Latn-RS" dirty="0" smtClean="0"/>
              <a:t>m pravilu, redirektuje se na URL zadat u otherwise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H="1" flipV="1">
            <a:off x="1979713" y="3933057"/>
            <a:ext cx="2534002" cy="1039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98966" y="1443841"/>
            <a:ext cx="2122199" cy="2569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0032" y="2085448"/>
            <a:ext cx="4283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Pravila rutiranja zadajemo preko provajdera </a:t>
            </a:r>
            <a:r>
              <a:rPr lang="sr-Latn-RS" b="1" dirty="0" smtClean="0"/>
              <a:t>$routeProvider</a:t>
            </a:r>
            <a:r>
              <a:rPr lang="sr-Latn-RS" dirty="0" smtClean="0"/>
              <a:t> pri konfigurisanju aplikacije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508448" y="2408614"/>
            <a:ext cx="2351584" cy="156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2080" y="2875002"/>
            <a:ext cx="38164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Svako pravilo se sastoji od URL-a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main"</a:t>
            </a:r>
            <a:r>
              <a:rPr lang="sr-Latn-RS" dirty="0" smtClean="0"/>
              <a:t>) i rečnika u kome se navode templejt i kontroler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 flipV="1">
            <a:off x="4067946" y="2996953"/>
            <a:ext cx="1224134" cy="33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primer01.js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$resource)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({title:$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search();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27216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r>
              <a:rPr lang="sr-Latn-RS" dirty="0" smtClean="0"/>
              <a:t>- zaključak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528392"/>
          </a:xfrm>
        </p:spPr>
        <p:txBody>
          <a:bodyPr>
            <a:noAutofit/>
          </a:bodyPr>
          <a:lstStyle/>
          <a:p>
            <a:r>
              <a:rPr lang="sr-Latn-RS" dirty="0" smtClean="0"/>
              <a:t>Osnovna </a:t>
            </a:r>
            <a:r>
              <a:rPr lang="sr-Latn-RS" dirty="0"/>
              <a:t>html </a:t>
            </a:r>
            <a:r>
              <a:rPr lang="sr-Latn-RS" dirty="0" smtClean="0"/>
              <a:t>stranica </a:t>
            </a:r>
            <a:r>
              <a:rPr lang="sr-Latn-RS" dirty="0"/>
              <a:t>sa statičkom sekcijom i sekcijom u koju se umeću </a:t>
            </a:r>
            <a:r>
              <a:rPr lang="sr-Latn-RS" dirty="0" smtClean="0"/>
              <a:t>templejti</a:t>
            </a:r>
          </a:p>
          <a:p>
            <a:r>
              <a:rPr lang="sr-Latn-RS" dirty="0"/>
              <a:t>Jedan templejt </a:t>
            </a:r>
            <a:r>
              <a:rPr lang="sr-Latn-RS" dirty="0" smtClean="0"/>
              <a:t>(</a:t>
            </a:r>
            <a:r>
              <a:rPr lang="en-GB" dirty="0" smtClean="0"/>
              <a:t>primer01-entries</a:t>
            </a:r>
            <a:r>
              <a:rPr lang="sr-Latn-RS" dirty="0" smtClean="0"/>
              <a:t>.html</a:t>
            </a:r>
            <a:r>
              <a:rPr lang="sr-Latn-RS" dirty="0"/>
              <a:t>), jedno pravilo rutiranja (/main) i jedan kontroler </a:t>
            </a:r>
            <a:r>
              <a:rPr lang="sr-Latn-RS" dirty="0" smtClean="0"/>
              <a:t>(</a:t>
            </a:r>
            <a:r>
              <a:rPr lang="en-GB" dirty="0" err="1" smtClean="0"/>
              <a:t>blogEntriesController</a:t>
            </a:r>
            <a:r>
              <a:rPr lang="sr-Latn-RS" dirty="0" smtClean="0"/>
              <a:t>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81128"/>
            <a:ext cx="426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1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2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1560" y="4653136"/>
            <a:ext cx="8229600" cy="1800200"/>
          </a:xfrm>
        </p:spPr>
        <p:txBody>
          <a:bodyPr>
            <a:noAutofit/>
          </a:bodyPr>
          <a:lstStyle/>
          <a:p>
            <a:r>
              <a:rPr lang="en-GB" dirty="0" smtClean="0"/>
              <a:t>#/main – </a:t>
            </a:r>
            <a:r>
              <a:rPr lang="sr-Latn-RS" dirty="0" smtClean="0"/>
              <a:t>prikaz za unos parametara pretrage i prikaz liste zapisa</a:t>
            </a:r>
          </a:p>
          <a:p>
            <a:r>
              <a:rPr lang="en-GB" dirty="0" smtClean="0"/>
              <a:t>#/entries</a:t>
            </a:r>
            <a:r>
              <a:rPr lang="sr-Latn-RS" dirty="0" smtClean="0"/>
              <a:t>/{</a:t>
            </a:r>
            <a:r>
              <a:rPr lang="en-GB" dirty="0" smtClean="0"/>
              <a:t>id</a:t>
            </a:r>
            <a:r>
              <a:rPr lang="sr-Latn-RS" dirty="0" smtClean="0"/>
              <a:t>} – prikaz jednog zapisa sa komentarima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96752"/>
            <a:ext cx="77517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primer02.js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app.config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.when('/main',{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'primer02-entries.html',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templateUrl:'primer02-entry.html',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.otherwise({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redirectTo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:'/main'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24972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Dodali smo novo pravilo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504" y="1566084"/>
            <a:ext cx="936104" cy="1646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6056" y="2699628"/>
            <a:ext cx="3247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r-Latn-RS" dirty="0" smtClean="0"/>
              <a:t>Ovako zadajemo path parametre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91880" y="2884294"/>
            <a:ext cx="1584176" cy="32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5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rimer02.js</a:t>
            </a:r>
            <a:br>
              <a:rPr lang="sr-Latn-RS" dirty="0" smtClean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function($scope, $resource, $location)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({title:$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scope.searchEntry.title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scope.details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/'+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._id);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search();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5589240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Search se redirektuje na /user/{username}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2195736" y="4941168"/>
            <a:ext cx="684076" cy="648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rimer02.js</a:t>
            </a:r>
            <a:br>
              <a:rPr lang="sr-Latn-RS" dirty="0" smtClean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($scope,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routeParams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$resource)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$routeParams.id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scope.blogEntry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({_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id:blogEntryId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2204864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Za preuzimanje path parametara koristimo $routeParams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67360" y="1844824"/>
            <a:ext cx="140415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9328" y="3717032"/>
            <a:ext cx="3384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Ovako preuzimamo path parametar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3923928" y="2851195"/>
            <a:ext cx="1455400" cy="11890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primer02-entry.html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&lt;h2&gt;entry:&lt;/h2&gt;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blogEntry.createdAt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blogEntry.updatedAt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ng-if="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blogEntry.comments.length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&gt;0"&gt;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&lt;h2&gt;comments:&lt;/h2&gt;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 ng-repeat="comment in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ng-include="'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primer02-comments.html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&lt;/li&gt;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303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primer02-comments.html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ng-if="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comment.comments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ng-repeat="comment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comment.comments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ng-include="'primer02-comments.html'"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4310005"/>
            <a:ext cx="33843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r-Latn-RS" dirty="0" smtClean="0"/>
              <a:t>Strukturu tipa stabla u komentarima ostvarujemo pomoću rekurzivnog ng-include</a:t>
            </a:r>
            <a:endParaRPr lang="en-GB" dirty="0"/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H="1" flipV="1">
            <a:off x="6228184" y="3068961"/>
            <a:ext cx="684076" cy="12410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Rutiranje zasnovano na templejtima</a:t>
            </a:r>
            <a:endParaRPr lang="en-GB" dirty="0" smtClean="0"/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Angular Route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Angular Ui Router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Rutiranje zasnovano na komponentama</a:t>
            </a:r>
          </a:p>
          <a:p>
            <a:pPr lvl="1"/>
            <a:r>
              <a:rPr lang="en-GB" dirty="0"/>
              <a:t>Component </a:t>
            </a:r>
            <a:r>
              <a:rPr lang="sr-Latn-RS" dirty="0" smtClean="0"/>
              <a:t>R</a:t>
            </a:r>
            <a:r>
              <a:rPr lang="en-GB" dirty="0" smtClean="0"/>
              <a:t>outer</a:t>
            </a:r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0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Ograničenja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zadati samo jedan ugrađeni template na stranici</a:t>
            </a:r>
          </a:p>
          <a:p>
            <a:r>
              <a:rPr lang="sr-Latn-RS" dirty="0" smtClean="0"/>
              <a:t>Nije moguće imati ugnježdene prikaze</a:t>
            </a:r>
          </a:p>
          <a:p>
            <a:r>
              <a:rPr lang="sr-Latn-RS" dirty="0" smtClean="0"/>
              <a:t>Ove probleme </a:t>
            </a:r>
            <a:r>
              <a:rPr lang="sr-Latn-RS" dirty="0"/>
              <a:t>rešava angular-ui-router, 3rd </a:t>
            </a:r>
            <a:r>
              <a:rPr lang="sr-Latn-RS" dirty="0" smtClean="0"/>
              <a:t>party biblioteka namenjena za rutiranje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5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</a:t>
            </a:r>
            <a:r>
              <a:rPr lang="sr-Latn-RS" dirty="0" smtClean="0"/>
              <a:t>i-router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angular-ui.github.io/ui-router/release/angular-ui-router.js</a:t>
            </a:r>
            <a:endParaRPr lang="sr-Latn-RS" dirty="0" smtClean="0"/>
          </a:p>
          <a:p>
            <a:r>
              <a:rPr lang="sr-Latn-RS" dirty="0" smtClean="0"/>
              <a:t>Stanje</a:t>
            </a:r>
          </a:p>
          <a:p>
            <a:pPr lvl="1"/>
            <a:r>
              <a:rPr lang="sr-Latn-RS" dirty="0" smtClean="0"/>
              <a:t>Stanje (state) je mesto na kom se trenutno nalazimo u aplikaciji</a:t>
            </a:r>
          </a:p>
          <a:p>
            <a:pPr lvl="1"/>
            <a:r>
              <a:rPr lang="sr-Latn-RS" dirty="0" smtClean="0"/>
              <a:t>Stanje opisuje kako izgleda UI (kroz kontroler, templejt i atribute prikaza) i šta radi</a:t>
            </a:r>
          </a:p>
          <a:p>
            <a:pPr lvl="1"/>
            <a:r>
              <a:rPr lang="sr-Latn-RS" dirty="0" smtClean="0"/>
              <a:t>Stanja često imaju dosta toga zajedničkog, pa postoji mogućnost hijerarhijskog organizovanja stanja kroz relaciju roditelj-dete, odnosno pravljenja ugnježdenih stanja</a:t>
            </a:r>
          </a:p>
          <a:p>
            <a:pPr lvl="1"/>
            <a:endParaRPr lang="sr-Latn-R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8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blogEntryCtroller = function ($scope, 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$stateParams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$resource) {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blogEntryId = $stateParams.id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//path </a:t>
            </a:r>
            <a:r>
              <a:rPr lang="sr-Latn-R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parametre preuzimamo pomoću $stateParams</a:t>
            </a:r>
            <a:endParaRPr lang="sr-Latn-R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 = angular.module('app', ['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ui.router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','ngResource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']);//koristimo ui.router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app.config(function(</a:t>
            </a: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$stateProvider, $urlRouterProvider</a:t>
            </a: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$urlRouterProvider.otherwise('/main');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$stateProvider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.state('main', {//naziv stanja!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url: '/main',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templateUrl: 'primer03-entries.html',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'blogEntriesCtrl'</a:t>
            </a:r>
          </a:p>
          <a:p>
            <a:pPr marL="0" indent="0">
              <a:buNone/>
            </a:pPr>
            <a:endParaRPr lang="sr-Latn-R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.state('entry', {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url: '/blogEntries/:id',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templateUrl: 'primer03-entry.html',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'blogEntryCtrl'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primer03.html --&gt;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src="../bower_components/angular/angular.js"&gt;&lt;/script&gt;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src="../bower_components/angular-resource/angular-resource.js"&gt;&lt;/script&gt;</a:t>
            </a:r>
          </a:p>
          <a:p>
            <a:pPr marL="0" indent="0">
              <a:buNone/>
            </a:pPr>
            <a:r>
              <a:rPr lang="sr-Latn-R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src="../bower_components/angular-ui-router/release/angular-ui-router.js"&gt;&lt;/script&gt;</a:t>
            </a:r>
          </a:p>
          <a:p>
            <a:pPr marL="0" indent="0">
              <a:buNone/>
            </a:pPr>
            <a:r>
              <a:rPr lang="sr-Latn-R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src="primer03.js"&gt;&lt;/script&gt;</a:t>
            </a:r>
          </a:p>
          <a:p>
            <a:pPr marL="0" indent="0">
              <a:buNone/>
            </a:pP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 ng-app="app"&gt;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h1&gt;Blog&lt;/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-view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&lt;/div&gt;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Aktivacija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Stanje se aktivira na jedan od načina:</a:t>
            </a:r>
          </a:p>
          <a:p>
            <a:pPr lvl="1"/>
            <a:r>
              <a:rPr lang="sr-Latn-RS" dirty="0" smtClean="0"/>
              <a:t>Pozivom $state.go() funkcije</a:t>
            </a:r>
          </a:p>
          <a:p>
            <a:pPr lvl="1"/>
            <a:r>
              <a:rPr lang="sr-Latn-RS" dirty="0" smtClean="0"/>
              <a:t>Klikom na link koji sadrži ui-sref direktivu</a:t>
            </a:r>
          </a:p>
          <a:p>
            <a:pPr lvl="2"/>
            <a:r>
              <a:rPr lang="sr-Latn-RS" dirty="0" smtClean="0"/>
              <a:t>ui-sref direktiva vezuje link (&lt;a&gt; tag) za stanje</a:t>
            </a:r>
          </a:p>
          <a:p>
            <a:pPr lvl="2"/>
            <a:r>
              <a:rPr lang="sr-Latn-RS" dirty="0" smtClean="0"/>
              <a:t>Ako state ima URL, direktiva će automatski izgenerisati i postaviti href atribut</a:t>
            </a:r>
          </a:p>
          <a:p>
            <a:pPr lvl="2"/>
            <a:r>
              <a:rPr lang="sr-Latn-RS" dirty="0" smtClean="0"/>
              <a:t>Moguća je navigacija sa prenosom parametara</a:t>
            </a:r>
          </a:p>
          <a:p>
            <a:pPr lvl="3"/>
            <a:r>
              <a:rPr lang="en-GB" dirty="0" err="1"/>
              <a:t>ui-sref</a:t>
            </a:r>
            <a:r>
              <a:rPr lang="en-GB" dirty="0"/>
              <a:t>='</a:t>
            </a:r>
            <a:r>
              <a:rPr lang="en-GB" dirty="0" err="1"/>
              <a:t>stateName</a:t>
            </a:r>
            <a:r>
              <a:rPr lang="en-GB" dirty="0"/>
              <a:t>({</a:t>
            </a:r>
            <a:r>
              <a:rPr lang="en-GB" dirty="0" err="1"/>
              <a:t>param</a:t>
            </a:r>
            <a:r>
              <a:rPr lang="en-GB" dirty="0"/>
              <a:t>: value, </a:t>
            </a:r>
            <a:r>
              <a:rPr lang="en-GB" dirty="0" err="1"/>
              <a:t>param</a:t>
            </a:r>
            <a:r>
              <a:rPr lang="en-GB" dirty="0"/>
              <a:t>: value</a:t>
            </a:r>
            <a:r>
              <a:rPr lang="en-GB" dirty="0" smtClean="0"/>
              <a:t>})’</a:t>
            </a:r>
            <a:endParaRPr lang="sr-Latn-RS" dirty="0" smtClean="0"/>
          </a:p>
          <a:p>
            <a:pPr lvl="1"/>
            <a:r>
              <a:rPr lang="sr-Latn-RS" dirty="0" smtClean="0"/>
              <a:t>Klikom na link sa URL stanja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Templejti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Template je moguće zadati:</a:t>
            </a:r>
          </a:p>
          <a:p>
            <a:pPr lvl="1"/>
            <a:r>
              <a:rPr lang="sr-Latn-RS" dirty="0" smtClean="0"/>
              <a:t>Kao string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template: '&lt;h1&gt;My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h1&gt;'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Kao </a:t>
            </a:r>
            <a:r>
              <a:rPr lang="sr-Latn-RS" dirty="0" smtClean="0"/>
              <a:t>url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’</a:t>
            </a: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primer03-entries.html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... (znatiželjni neka pogledaju https://github.com/angular-ui/ui-router/wiki)</a:t>
            </a:r>
          </a:p>
          <a:p>
            <a:pPr marL="914400" lvl="2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97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Kontroler je moguće zadati</a:t>
            </a:r>
          </a:p>
          <a:p>
            <a:pPr lvl="1"/>
            <a:r>
              <a:rPr lang="sr-Latn-RS" dirty="0" smtClean="0"/>
              <a:t>Navođenjem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template: '&lt;h1&gt;{{title}}&lt;/h1&gt;',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controller: function($scope){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'My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Zadavanjem naziva kontrolera u modulu:</a:t>
            </a:r>
          </a:p>
          <a:p>
            <a:pPr lvl="2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stateProvider.state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template: '&lt;h1&gt;{{title}}&lt;/h1&gt;', </a:t>
            </a:r>
            <a:endParaRPr lang="sr-Latn-R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3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sr-Latn-RS" sz="2400" dirty="0" smtClean="0"/>
          </a:p>
          <a:p>
            <a:pPr lvl="1"/>
            <a:r>
              <a:rPr lang="sr-Latn-RS" dirty="0"/>
              <a:t>... (znatiželjni neka pogledaju https://github.com/angular-ui/ui-router/wiki)</a:t>
            </a:r>
          </a:p>
        </p:txBody>
      </p:sp>
    </p:spTree>
    <p:extLst>
      <p:ext uri="{BB962C8B-B14F-4D97-AF65-F5344CB8AC3E}">
        <p14:creationId xmlns:p14="http://schemas.microsoft.com/office/powerpoint/2010/main" val="3210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ui-router omogućuje da se templejti umeću jedan u drugi kroz ugnježdavanje stanja</a:t>
            </a:r>
          </a:p>
          <a:p>
            <a:r>
              <a:rPr lang="sr-Latn-RS" dirty="0" smtClean="0"/>
              <a:t>Kada je neko stanje aktivno, aktivna su i sva njegova roditeljska stanja</a:t>
            </a:r>
          </a:p>
          <a:p>
            <a:r>
              <a:rPr lang="sr-Latn-RS" dirty="0" smtClean="0"/>
              <a:t>Pri tome se template umeće u roditeljski element sa </a:t>
            </a:r>
            <a:r>
              <a:rPr lang="sr-Latn-RS" b="1" dirty="0" smtClean="0"/>
              <a:t>ui-view </a:t>
            </a:r>
            <a:r>
              <a:rPr lang="sr-Latn-RS" dirty="0" smtClean="0"/>
              <a:t>direktivom</a:t>
            </a:r>
          </a:p>
        </p:txBody>
      </p:sp>
    </p:spTree>
    <p:extLst>
      <p:ext uri="{BB962C8B-B14F-4D97-AF65-F5344CB8AC3E}">
        <p14:creationId xmlns:p14="http://schemas.microsoft.com/office/powerpoint/2010/main" val="26686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Ugnježdena stanja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Vezu roditelj-dete je moguće zadati:</a:t>
            </a:r>
          </a:p>
          <a:p>
            <a:pPr lvl="1"/>
            <a:r>
              <a:rPr lang="sr-Latn-RS" dirty="0" smtClean="0"/>
              <a:t>Koristeći tačka notaciju </a:t>
            </a:r>
          </a:p>
          <a:p>
            <a:pPr marL="9144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.state('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contacts.list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/>
              <a:t>Koristeći svojstvo parent da se zada roditelj stanja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3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//primer04.js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stateProvider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.state('main', {//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stanja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url: '/main',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'primer04-entries.html',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controller: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main.search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//naziv stanja zadaje se tačka notacijom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url: '/search',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je #/main/search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'primer04-entries-search.html'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sr-Latn-R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&lt;!– primer04-entries.html --&gt;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-view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ng-repeat="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 primer04-entries-search.html --&gt;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ng-submit="search()"&gt;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:&lt;input type="text" ng-model="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parent.searchEntry.title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&lt;!- pošto se koristi jedan kontroler, pristupa se parent scope-u --&gt;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input type="button" value="search" ng-click="search()"&gt;</a:t>
            </a:r>
          </a:p>
          <a:p>
            <a:pPr marL="0" indent="0">
              <a:buNone/>
            </a:pPr>
            <a:r>
              <a:rPr lang="sr-Latn-R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83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Više imenovanih prikaza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Moguće je imati više ui-view direktiva u istom templejtu</a:t>
            </a:r>
          </a:p>
          <a:p>
            <a:r>
              <a:rPr lang="sr-Latn-RS" dirty="0" smtClean="0"/>
              <a:t>Potrebno je imenovati prikaze</a:t>
            </a:r>
          </a:p>
          <a:p>
            <a:r>
              <a:rPr lang="sr-Latn-RS" dirty="0" smtClean="0"/>
              <a:t>Za to se koristi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sr-Latn-RS" dirty="0" smtClean="0"/>
              <a:t> svojstvo stanja</a:t>
            </a: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7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Pomoću Angular razvijamo single-page aplikacije</a:t>
            </a:r>
          </a:p>
          <a:p>
            <a:r>
              <a:rPr lang="sr-Latn-RS" dirty="0" smtClean="0"/>
              <a:t>Šta je sa navigacijom?</a:t>
            </a:r>
          </a:p>
          <a:p>
            <a:r>
              <a:rPr lang="sr-Latn-RS" dirty="0" smtClean="0"/>
              <a:t>Rutiranje:</a:t>
            </a:r>
          </a:p>
          <a:p>
            <a:pPr lvl="1"/>
            <a:r>
              <a:rPr lang="sr-Latn-RS" dirty="0" smtClean="0"/>
              <a:t>Navigacija među različitim prikazima</a:t>
            </a:r>
          </a:p>
          <a:p>
            <a:pPr lvl="1"/>
            <a:r>
              <a:rPr lang="sr-Latn-RS" dirty="0" smtClean="0"/>
              <a:t>Razmena parametara među kontrolerima koji upravljaju prikazima</a:t>
            </a:r>
          </a:p>
          <a:p>
            <a:pPr lvl="1"/>
            <a:r>
              <a:rPr lang="sr-Latn-RS" dirty="0" smtClean="0"/>
              <a:t>Back i forward u browser-u</a:t>
            </a:r>
          </a:p>
          <a:p>
            <a:endParaRPr lang="en-GB" dirty="0" smtClean="0"/>
          </a:p>
          <a:p>
            <a:pPr lvl="1"/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02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//primer05.js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.state('main', {//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naziv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stanja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url: '/main',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'primer05-entries.html',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controller: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blogEntriesCtrl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'primer05-foo.html'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sr-Latn-R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&lt;!-- Primer05.html --&gt;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body ng-app="app"&gt;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-view="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  <a:p>
            <a:pPr marL="0" indent="0">
              <a:buNone/>
            </a:pPr>
            <a:r>
              <a:rPr lang="sr-Latn-R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-view="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fooBarView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 &lt;/div&gt;</a:t>
            </a:r>
          </a:p>
        </p:txBody>
      </p:sp>
    </p:spTree>
    <p:extLst>
      <p:ext uri="{BB962C8B-B14F-4D97-AF65-F5344CB8AC3E}">
        <p14:creationId xmlns:p14="http://schemas.microsoft.com/office/powerpoint/2010/main" val="136184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Component 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Od verzije 1.5 (2.0) u AngularJS je sve zastupljenija komponentna arhiktetura</a:t>
            </a:r>
          </a:p>
          <a:p>
            <a:pPr lvl="1"/>
            <a:r>
              <a:rPr lang="sr-Latn-RS" dirty="0" smtClean="0"/>
              <a:t>Svaka komponenta je izolovani, nezavisni deo aplikacije</a:t>
            </a:r>
          </a:p>
          <a:p>
            <a:pPr lvl="1"/>
            <a:r>
              <a:rPr lang="sr-Latn-RS" dirty="0" smtClean="0"/>
              <a:t>Ima svoj interfejs koji je namenjen roditeljskoj komponenti</a:t>
            </a:r>
          </a:p>
          <a:p>
            <a:r>
              <a:rPr lang="sr-Latn-RS" dirty="0" smtClean="0"/>
              <a:t>Moguće je rutiranje bazirati na komponentama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Blog komponente</a:t>
            </a:r>
            <a:endParaRPr lang="en-GB" dirty="0"/>
          </a:p>
        </p:txBody>
      </p:sp>
      <p:pic>
        <p:nvPicPr>
          <p:cNvPr id="1027" name="Picture 3" descr="D:\nastava\2015-2016\letnjiSemestar\XMLiWebServisi\slike\kompoenente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84733"/>
            <a:ext cx="8094933" cy="34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komponenti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Svaka komponenta u aplikaciji može da ima svoj ruter</a:t>
            </a:r>
          </a:p>
          <a:p>
            <a:r>
              <a:rPr lang="sr-Latn-RS" dirty="0" smtClean="0"/>
              <a:t>Ruter u komponenti određuje mapiranje URL segmenata na child komponente</a:t>
            </a:r>
          </a:p>
          <a:p>
            <a:r>
              <a:rPr lang="sr-Latn-RS" dirty="0" smtClean="0"/>
              <a:t>Zadaje se kroz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$routeConfig</a:t>
            </a:r>
            <a:r>
              <a:rPr lang="sr-Latn-RS" dirty="0" smtClean="0"/>
              <a:t> atribut komponente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routeConfig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[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path: '/a/b/c',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},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3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Outlets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Svaka routing componenta ima jedan ili više outlet-a u koje se smeštaju child componente</a:t>
            </a:r>
          </a:p>
          <a:p>
            <a:r>
              <a:rPr lang="sr-Latn-RS" dirty="0" smtClean="0"/>
              <a:t>Outlet se zadaje pomoću &lt;ng-outlet&gt; direktive</a:t>
            </a:r>
          </a:p>
          <a:p>
            <a:r>
              <a:rPr lang="sr-Latn-RS" dirty="0" smtClean="0"/>
              <a:t>U budućnosti će biti moguće prikazati različite child komponente zadavanjem name atributa za ng-outlet</a:t>
            </a:r>
          </a:p>
          <a:p>
            <a:endParaRPr lang="sr-Latn-RS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&lt;ng-outlet&gt;&lt;/ng-outlet&gt;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Korenska komponenta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Ruter komponenti mora da ima zadatu korensku komponentu</a:t>
            </a:r>
          </a:p>
          <a:p>
            <a:r>
              <a:rPr lang="sr-Latn-RS" dirty="0" smtClean="0"/>
              <a:t>Korenska komponenta zadaje se kroz </a:t>
            </a:r>
            <a:r>
              <a:rPr lang="sr-Latn-RS" dirty="0"/>
              <a:t>servis 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$routerRootComponent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myModule.value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('$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routerRootComponent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smo definisali korensku komponentu, koristimo je u aplikaciji</a:t>
            </a:r>
          </a:p>
          <a:p>
            <a:pPr marL="0" indent="0">
              <a:buNone/>
            </a:pPr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&lt;my-app&gt;&lt;/my-app&gt;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Kada se navigiramo na zadati URL, $rootRouter proverava da li se (deo!) URL poklapa sa Route Config specifikacijom. 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se poklopi, komponenta iz Route Definition se instancira i ugradi u outlet.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Ukoliko child komponenta sadrži svoje rute, instancira se novi ruter (ChildRouter) za tu komponentu.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Child router proverava da li se deo URL-a koji preostao nakon prethodnog rutiranja poklapa sa nekom od specifikacija iz njegovog Route Config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GOTO 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1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komponente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2976"/>
            <a:ext cx="4499992" cy="291318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   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'primer06-entries.html',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controller: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templateUrl:'primer06-entries-list.html',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bindings: {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"&lt;",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details: "="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4008" y="3212976"/>
            <a:ext cx="4499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'primer06-entry.html',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'primer06-comment.html',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bindings: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comment: "&lt;"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controller: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blogCommentController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controllerAs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72816"/>
            <a:ext cx="871296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templateUrl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'primer06-app.html',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routeConfig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{path: '/entries', name: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component: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useAsDefault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true},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{path: '/entry/:id', name: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BlogEentry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component: '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kontroleri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blogEntriesController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function($resource, $location)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that = this;//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cemu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sluzi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{_id:'@_id'},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{update:{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search = function() {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zbog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cega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funkciju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pozivamo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that?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that.searchEntry.title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title:that.searchEntry.title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that.blogEntries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this.search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search;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this.details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location.path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('/entry/'+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._id);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search();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blogEntryCtroller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($resource)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this.$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routerOnActivate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(next, previous)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$resource('/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/:_id',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{_id:'@_id'},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{update:{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method:'PUT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'}});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blogEntryId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next.params.id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//preuzimanje path parametra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this.blogEntry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BlogEntry.get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({_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id:blogEntryId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4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Primer06.js registrovanje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angular.module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['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ngComponentRouter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ngResource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('$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routerRootComponent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'app');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blogCommentComponent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('app',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33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Aplikacija je najčešće prevelika da se prikazuje u jednom prikazu sa jednim kotrolerom</a:t>
            </a:r>
          </a:p>
          <a:p>
            <a:r>
              <a:rPr lang="sr-Latn-RS" dirty="0" smtClean="0"/>
              <a:t>Imamo više prikaza i više kontrolera</a:t>
            </a:r>
          </a:p>
          <a:p>
            <a:r>
              <a:rPr lang="sr-Latn-RS" dirty="0" smtClean="0"/>
              <a:t>Svaki prikaz sa svojim kontrolerom je zadužen za deo funkcionalnosti</a:t>
            </a:r>
          </a:p>
          <a:p>
            <a:r>
              <a:rPr lang="sr-Latn-RS" dirty="0" smtClean="0"/>
              <a:t>Kako znamo u kom delu aplikacije se korisnik nalazi?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8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/angular/angular.js"&gt;&lt;/script&gt;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/angular-resource/angular-resource.js"&gt;&lt;/script&gt;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/angular-component-router/angular_1_router.js"&gt;&lt;/script&gt;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/angular-component-router/ng_route_shim.js"&gt;&lt;/script&gt;    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="primer06.js"&gt;&lt;/script&gt;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ng-app="app"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&lt;h1&gt;Blog&lt;/h1&gt;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&lt;app&gt;&lt;/app&gt;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806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Primer06-app.html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&lt;h2&gt;Blog application component&lt;/h2&gt;</a:t>
            </a:r>
          </a:p>
          <a:p>
            <a:pPr marL="0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&lt;ng-outlet&gt;&lt;/ng-outlet&gt;</a:t>
            </a:r>
          </a:p>
        </p:txBody>
      </p:sp>
    </p:spTree>
    <p:extLst>
      <p:ext uri="{BB962C8B-B14F-4D97-AF65-F5344CB8AC3E}">
        <p14:creationId xmlns:p14="http://schemas.microsoft.com/office/powerpoint/2010/main" val="516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Primer06-entries.html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&lt;h1&gt;{{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.proba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}}&lt;/h1&gt;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ng-submit="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title:&lt;input type="text" ng-model="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.searchEntry.title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type="submit" value="search"/&gt;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&lt;blog-entries-list-component blog-entries="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entriesCtrl.blogEntries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details="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entriesCtrl.details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"&gt;&lt;/blog-entries-list-component&gt;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854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Primer06-entries-list.html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ng-repeat="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.blogEntries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{{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blogEntry.title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{{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blogEntry.entry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&lt;div&gt;&lt;button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ng-click=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blogEntriesListCtrl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.details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)"&gt;details&lt;/button&gt;&lt;/div&gt;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921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Primer06-entry.html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&lt;h2&gt;entry:&lt;/h2&gt;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.blogEntry.title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.blogEntry.createdAt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.blogEntry.updatedAt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date:'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&lt;div&gt;{{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.blogEntry.entry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}}&lt;/div&gt;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ng-if="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&gt;0"&gt;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&lt;h2&gt;comments:&lt;/h2&gt;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&lt;li ng-repeat="comment in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blogEntryCtrl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.blogEntry.comments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blog-comment-component comment="comment"&gt;&lt;/blog-comment-component&gt;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&lt;/li&gt;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9545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Primer06-comment.html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.comment.text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ng-if="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&lt;li ng-repeat="comment in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blogCommponentCtrl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.comment.comments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blog-comment-component comment="comment"&gt;&lt;/blog-comment-component&gt;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&lt;/li&gt;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77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</a:t>
            </a:r>
            <a:endParaRPr lang="en-GB" dirty="0"/>
          </a:p>
        </p:txBody>
      </p:sp>
      <p:pic>
        <p:nvPicPr>
          <p:cNvPr id="4" name="Picture 2" descr="C:\Users\milansegedinac\Downloads\Url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8030536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URL – jednoznačno lociranje resursa</a:t>
            </a:r>
          </a:p>
          <a:p>
            <a:pPr lvl="1"/>
            <a:r>
              <a:rPr lang="sr-Latn-RS" dirty="0" smtClean="0"/>
              <a:t>Na serveru (tradicionalne aplikacije)</a:t>
            </a:r>
          </a:p>
          <a:p>
            <a:pPr lvl="1"/>
            <a:r>
              <a:rPr lang="sr-Latn-RS" dirty="0" smtClean="0"/>
              <a:t>Na serveru ili </a:t>
            </a:r>
            <a:r>
              <a:rPr lang="sr-Latn-RS" b="1" dirty="0" smtClean="0"/>
              <a:t>na klijentu </a:t>
            </a:r>
            <a:r>
              <a:rPr lang="sr-Latn-RS" dirty="0" smtClean="0"/>
              <a:t>(single page aplikacije)</a:t>
            </a:r>
          </a:p>
          <a:p>
            <a:r>
              <a:rPr lang="sr-Latn-RS" dirty="0" smtClean="0"/>
              <a:t>Primer (u github klijentu):</a:t>
            </a:r>
          </a:p>
          <a:p>
            <a:pPr lvl="1"/>
            <a:r>
              <a:rPr lang="sr-Latn-RS" dirty="0" smtClean="0"/>
              <a:t>URL 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blogEntries/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Latn-RS" dirty="0" smtClean="0"/>
              <a:t>Engine za rutiranje treba da prepozna URL i odredi šta će se dešavati – klijent hoće da vidi podatke o korisniku</a:t>
            </a:r>
          </a:p>
          <a:p>
            <a:pPr lvl="1"/>
            <a:r>
              <a:rPr lang="sr-Latn-RS" dirty="0" smtClean="0"/>
              <a:t>Za to se koriste </a:t>
            </a:r>
            <a:r>
              <a:rPr lang="sr-Latn-RS" b="1" dirty="0" smtClean="0"/>
              <a:t>pravila</a:t>
            </a:r>
            <a:r>
              <a:rPr lang="sr-Latn-RS" dirty="0" smtClean="0"/>
              <a:t> – ako je URL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blogEntries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r-Latn-RS" dirty="0" smtClean="0"/>
              <a:t> prikazuje se prikaz sa detaljima o korisniku</a:t>
            </a:r>
          </a:p>
        </p:txBody>
      </p:sp>
    </p:spTree>
    <p:extLst>
      <p:ext uri="{BB962C8B-B14F-4D97-AF65-F5344CB8AC3E}">
        <p14:creationId xmlns:p14="http://schemas.microsoft.com/office/powerpoint/2010/main" val="20447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</a:t>
            </a:r>
            <a:r>
              <a:rPr lang="en-GB" dirty="0" smtClean="0"/>
              <a:t> u Angular-u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Treba</a:t>
            </a:r>
            <a:r>
              <a:rPr lang="en-GB" dirty="0" smtClean="0"/>
              <a:t> </a:t>
            </a:r>
            <a:r>
              <a:rPr lang="en-GB" dirty="0" err="1" smtClean="0"/>
              <a:t>nam</a:t>
            </a:r>
            <a:r>
              <a:rPr lang="en-GB" dirty="0" smtClean="0"/>
              <a:t> </a:t>
            </a:r>
            <a:r>
              <a:rPr lang="en-GB" dirty="0" err="1" smtClean="0"/>
              <a:t>biblioteka</a:t>
            </a:r>
            <a:r>
              <a:rPr lang="en-GB" dirty="0" smtClean="0"/>
              <a:t> </a:t>
            </a:r>
            <a:r>
              <a:rPr lang="en-GB" i="1" dirty="0" smtClean="0"/>
              <a:t>angular-route.js</a:t>
            </a:r>
          </a:p>
          <a:p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definisanje</a:t>
            </a:r>
            <a:r>
              <a:rPr lang="en-GB" dirty="0" smtClean="0"/>
              <a:t> </a:t>
            </a:r>
            <a:r>
              <a:rPr lang="en-GB" dirty="0" err="1" smtClean="0"/>
              <a:t>pravila</a:t>
            </a:r>
            <a:r>
              <a:rPr lang="en-GB" dirty="0" smtClean="0"/>
              <a:t> </a:t>
            </a:r>
            <a:r>
              <a:rPr lang="en-GB" dirty="0" err="1" smtClean="0"/>
              <a:t>koristimo</a:t>
            </a:r>
            <a:r>
              <a:rPr lang="en-GB" dirty="0" smtClean="0"/>
              <a:t> </a:t>
            </a:r>
            <a:r>
              <a:rPr lang="en-GB" dirty="0" err="1" smtClean="0"/>
              <a:t>provajder</a:t>
            </a:r>
            <a:r>
              <a:rPr lang="en-GB" dirty="0" smtClean="0"/>
              <a:t>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routeProvider</a:t>
            </a:r>
            <a:endParaRPr lang="en-GB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/>
              <a:t>Menja</a:t>
            </a:r>
            <a:r>
              <a:rPr lang="en-GB" dirty="0" smtClean="0"/>
              <a:t> se </a:t>
            </a:r>
            <a:r>
              <a:rPr lang="en-GB" dirty="0" err="1" smtClean="0"/>
              <a:t>struktura</a:t>
            </a:r>
            <a:r>
              <a:rPr lang="en-GB" dirty="0" smtClean="0"/>
              <a:t> </a:t>
            </a:r>
            <a:r>
              <a:rPr lang="en-GB" dirty="0" err="1" smtClean="0"/>
              <a:t>osnovne</a:t>
            </a:r>
            <a:r>
              <a:rPr lang="en-GB" dirty="0" smtClean="0"/>
              <a:t> HTML </a:t>
            </a:r>
            <a:r>
              <a:rPr lang="en-GB" dirty="0" err="1" smtClean="0"/>
              <a:t>stranice</a:t>
            </a:r>
            <a:endParaRPr lang="en-GB" dirty="0"/>
          </a:p>
          <a:p>
            <a:pPr lvl="1"/>
            <a:r>
              <a:rPr lang="en-GB" dirty="0" err="1" smtClean="0"/>
              <a:t>Koristimo</a:t>
            </a:r>
            <a:r>
              <a:rPr lang="en-GB" dirty="0" smtClean="0"/>
              <a:t> ng-view </a:t>
            </a:r>
            <a:r>
              <a:rPr lang="en-GB" dirty="0" err="1" smtClean="0"/>
              <a:t>direktivu</a:t>
            </a:r>
            <a:r>
              <a:rPr lang="en-GB" dirty="0" smtClean="0"/>
              <a:t> da </a:t>
            </a:r>
            <a:r>
              <a:rPr lang="en-GB" dirty="0" err="1" smtClean="0"/>
              <a:t>defini</a:t>
            </a:r>
            <a:r>
              <a:rPr lang="sr-Latn-RS" dirty="0" smtClean="0"/>
              <a:t>šemo gde će se umetati templejti u stranicu (layout view) u zavisnosti od URL-a</a:t>
            </a:r>
          </a:p>
          <a:p>
            <a:pPr lvl="1"/>
            <a:r>
              <a:rPr lang="sr-Latn-RS" dirty="0" smtClean="0"/>
              <a:t>Pri tome se automatski ažurira istorija pregledanja (back i forward)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073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Primer 1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43088"/>
            <a:ext cx="77422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3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</a:t>
            </a:r>
            <a:r>
              <a:rPr lang="sr-Latn-RS" dirty="0" smtClean="0"/>
              <a:t>rimer01.html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83568" y="1720840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/angular/angular.js"&gt;&lt;/script&gt;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/angular-resource/angular-resource.js"&gt;&lt;/script&gt;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bower_components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/angular-route/angular-route.js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&lt;script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="primer01.js"&gt;&lt;/script&gt;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 ng-app="app"&gt;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Blog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&lt;/h1&gt;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ng-view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&lt;/div&gt;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6687" y="3490555"/>
            <a:ext cx="26780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Koristimo</a:t>
            </a:r>
            <a:r>
              <a:rPr lang="en-GB" dirty="0" smtClean="0"/>
              <a:t> angular-router.js</a:t>
            </a:r>
            <a:endParaRPr lang="en-GB" dirty="0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292080" y="3068960"/>
            <a:ext cx="1943628" cy="421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11760" y="5013176"/>
            <a:ext cx="61854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Osnovna</a:t>
            </a:r>
            <a:r>
              <a:rPr lang="en-GB" dirty="0" smtClean="0"/>
              <a:t> HTML </a:t>
            </a:r>
            <a:r>
              <a:rPr lang="en-GB" dirty="0" err="1" smtClean="0"/>
              <a:t>stranica</a:t>
            </a:r>
            <a:r>
              <a:rPr lang="en-GB" dirty="0" smtClean="0"/>
              <a:t> </a:t>
            </a:r>
            <a:r>
              <a:rPr lang="en-GB" dirty="0" err="1" smtClean="0"/>
              <a:t>ima</a:t>
            </a:r>
            <a:r>
              <a:rPr lang="en-GB" dirty="0" smtClean="0"/>
              <a:t> </a:t>
            </a:r>
            <a:r>
              <a:rPr lang="en-GB" dirty="0" err="1" smtClean="0"/>
              <a:t>samo</a:t>
            </a:r>
            <a:r>
              <a:rPr lang="en-GB" dirty="0" smtClean="0"/>
              <a:t> </a:t>
            </a:r>
            <a:r>
              <a:rPr lang="en-GB" dirty="0" err="1" smtClean="0"/>
              <a:t>naslov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sekciju</a:t>
            </a:r>
            <a:r>
              <a:rPr lang="en-GB" dirty="0" smtClean="0"/>
              <a:t> u </a:t>
            </a:r>
            <a:r>
              <a:rPr lang="en-GB" dirty="0" err="1" smtClean="0"/>
              <a:t>kojoj</a:t>
            </a:r>
            <a:endParaRPr lang="en-GB" dirty="0" smtClean="0"/>
          </a:p>
          <a:p>
            <a:r>
              <a:rPr lang="sr-Latn-RS" dirty="0" smtClean="0"/>
              <a:t>će se prikazivati templejti. Napomena: </a:t>
            </a:r>
            <a:r>
              <a:rPr lang="sr-Latn-RS" b="1" dirty="0" smtClean="0">
                <a:solidFill>
                  <a:srgbClr val="FF0000"/>
                </a:solidFill>
              </a:rPr>
              <a:t>ako koristimo </a:t>
            </a:r>
          </a:p>
          <a:p>
            <a:r>
              <a:rPr lang="sr-Latn-RS" b="1" dirty="0" smtClean="0">
                <a:solidFill>
                  <a:srgbClr val="FF0000"/>
                </a:solidFill>
              </a:rPr>
              <a:t>angular-route možemo da imamo samo jedan template na</a:t>
            </a:r>
          </a:p>
          <a:p>
            <a:r>
              <a:rPr lang="sr-Latn-RS" b="1" dirty="0">
                <a:solidFill>
                  <a:srgbClr val="FF0000"/>
                </a:solidFill>
              </a:rPr>
              <a:t>s</a:t>
            </a:r>
            <a:r>
              <a:rPr lang="sr-Latn-RS" b="1" dirty="0" smtClean="0">
                <a:solidFill>
                  <a:srgbClr val="FF0000"/>
                </a:solidFill>
              </a:rPr>
              <a:t>tranici! </a:t>
            </a:r>
            <a:r>
              <a:rPr lang="sr-Latn-RS" dirty="0" smtClean="0"/>
              <a:t>Ako nam treba više templejta na istoj stranici možemo</a:t>
            </a:r>
          </a:p>
          <a:p>
            <a:r>
              <a:rPr lang="sr-Latn-RS" dirty="0" smtClean="0"/>
              <a:t>da koristimo</a:t>
            </a:r>
            <a:r>
              <a:rPr lang="sr-Latn-RS" b="1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/>
              <a:t>UI-Router</a:t>
            </a:r>
            <a:r>
              <a:rPr lang="sr-Latn-RS" dirty="0" smtClean="0"/>
              <a:t>.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 flipV="1">
            <a:off x="1907704" y="4797152"/>
            <a:ext cx="504056" cy="954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2583</Words>
  <Application>Microsoft Office PowerPoint</Application>
  <PresentationFormat>On-screen Show (4:3)</PresentationFormat>
  <Paragraphs>515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AngularJS – rutiranje</vt:lpstr>
      <vt:lpstr>Rutiranje</vt:lpstr>
      <vt:lpstr>Rutiranje</vt:lpstr>
      <vt:lpstr>Rutiranje</vt:lpstr>
      <vt:lpstr>URL</vt:lpstr>
      <vt:lpstr>Rutiranje</vt:lpstr>
      <vt:lpstr>Rutiranje u Angular-u</vt:lpstr>
      <vt:lpstr>Primer 1</vt:lpstr>
      <vt:lpstr>primer01.html</vt:lpstr>
      <vt:lpstr>primer01-entries.html</vt:lpstr>
      <vt:lpstr>primer01.js</vt:lpstr>
      <vt:lpstr>primer01.js blogEntriesController</vt:lpstr>
      <vt:lpstr>Primer 1- zaključak</vt:lpstr>
      <vt:lpstr>Primer 2</vt:lpstr>
      <vt:lpstr>primer02.js</vt:lpstr>
      <vt:lpstr>primer02.js blogEntriesController</vt:lpstr>
      <vt:lpstr>primer02.js blogEntryCtroller</vt:lpstr>
      <vt:lpstr>primer02-entry.html</vt:lpstr>
      <vt:lpstr>primer02-comments.html</vt:lpstr>
      <vt:lpstr>Ograničenja</vt:lpstr>
      <vt:lpstr>ui-router</vt:lpstr>
      <vt:lpstr>Primer 3</vt:lpstr>
      <vt:lpstr>Aktivacija stanja</vt:lpstr>
      <vt:lpstr>Templejti</vt:lpstr>
      <vt:lpstr>Kontroleri</vt:lpstr>
      <vt:lpstr>Ugnježdena stanja</vt:lpstr>
      <vt:lpstr>Ugnježdena stanja</vt:lpstr>
      <vt:lpstr>Primer 4</vt:lpstr>
      <vt:lpstr>Više imenovanih prikaza</vt:lpstr>
      <vt:lpstr>Primer 5</vt:lpstr>
      <vt:lpstr>Component Router</vt:lpstr>
      <vt:lpstr>Blog komponente</vt:lpstr>
      <vt:lpstr>Rutiranje komponenti</vt:lpstr>
      <vt:lpstr>Outlets</vt:lpstr>
      <vt:lpstr>Korenska komponenta</vt:lpstr>
      <vt:lpstr>Rutiranje</vt:lpstr>
      <vt:lpstr>Primer06.js komponente</vt:lpstr>
      <vt:lpstr>Primer06.js kontroleri</vt:lpstr>
      <vt:lpstr>Primer06.js registrovanje</vt:lpstr>
      <vt:lpstr>Primer06.html</vt:lpstr>
      <vt:lpstr>Primer06-app.html</vt:lpstr>
      <vt:lpstr>Primer06-entries.html</vt:lpstr>
      <vt:lpstr>Primer06-entries-list.html</vt:lpstr>
      <vt:lpstr>Primer06-entry.html</vt:lpstr>
      <vt:lpstr>Primer06-comment.html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- uvod</dc:title>
  <dc:creator>milansegedinac</dc:creator>
  <cp:lastModifiedBy>milansegedinac</cp:lastModifiedBy>
  <cp:revision>370</cp:revision>
  <dcterms:created xsi:type="dcterms:W3CDTF">2014-10-31T08:12:10Z</dcterms:created>
  <dcterms:modified xsi:type="dcterms:W3CDTF">2016-05-03T10:03:32Z</dcterms:modified>
</cp:coreProperties>
</file>