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Task runner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Taskovi za blog aplikaciju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dirty="0" smtClean="0"/>
              <a:t>Development</a:t>
            </a:r>
          </a:p>
          <a:p>
            <a:pPr lvl="1"/>
            <a:r>
              <a:rPr lang="sr-Latn-RS" dirty="0" smtClean="0"/>
              <a:t>Lint</a:t>
            </a:r>
          </a:p>
          <a:p>
            <a:pPr lvl="1"/>
            <a:r>
              <a:rPr lang="sr-Latn-RS" dirty="0" smtClean="0"/>
              <a:t>Izbrisati sve iz dist foldera i kopirati klijenta u dist folder</a:t>
            </a:r>
          </a:p>
          <a:p>
            <a:pPr lvl="1"/>
            <a:r>
              <a:rPr lang="sr-Latn-RS" dirty="0" smtClean="0"/>
              <a:t>Uvesti u index.html sve zavisnosti (bower i custom)</a:t>
            </a:r>
          </a:p>
          <a:p>
            <a:pPr lvl="1"/>
            <a:r>
              <a:rPr lang="sr-Latn-RS" dirty="0" smtClean="0"/>
              <a:t>Kopirati bower komponente koje koristimo u dist/bower_components</a:t>
            </a:r>
          </a:p>
          <a:p>
            <a:pPr lvl="1"/>
            <a:r>
              <a:rPr lang="sr-Latn-RS" dirty="0" smtClean="0"/>
              <a:t>Izbrisati aplikaciju sa servera</a:t>
            </a:r>
          </a:p>
          <a:p>
            <a:pPr lvl="1"/>
            <a:r>
              <a:rPr lang="sr-Latn-RS" dirty="0" smtClean="0"/>
              <a:t>Kopirati novu aplikaciju iz dist fodera na server</a:t>
            </a:r>
          </a:p>
          <a:p>
            <a:pPr lvl="1"/>
            <a:r>
              <a:rPr lang="sr-Latn-RS" dirty="0" smtClean="0"/>
              <a:t>Pokrenuti server</a:t>
            </a:r>
          </a:p>
          <a:p>
            <a:r>
              <a:rPr lang="sr-Latn-RS" dirty="0" smtClean="0"/>
              <a:t>Production</a:t>
            </a:r>
          </a:p>
          <a:p>
            <a:pPr lvl="1"/>
            <a:r>
              <a:rPr lang="sr-Latn-RS" dirty="0"/>
              <a:t>Lint</a:t>
            </a:r>
          </a:p>
          <a:p>
            <a:pPr lvl="1"/>
            <a:r>
              <a:rPr lang="sr-Latn-RS" dirty="0"/>
              <a:t>Izbrisati sve iz dist foldera i kopirati klijenta u dist folder</a:t>
            </a:r>
          </a:p>
          <a:p>
            <a:pPr lvl="1"/>
            <a:r>
              <a:rPr lang="sr-Latn-RS" dirty="0" smtClean="0"/>
              <a:t>Pretvoriti HTML fajlove u angular module sa templejtima</a:t>
            </a:r>
          </a:p>
          <a:p>
            <a:pPr lvl="1"/>
            <a:r>
              <a:rPr lang="sr-Latn-RS" dirty="0" smtClean="0"/>
              <a:t>Uglifikovati (minifikovati, konkatenirati) aplikaciju</a:t>
            </a:r>
          </a:p>
          <a:p>
            <a:pPr lvl="1"/>
            <a:r>
              <a:rPr lang="sr-Latn-RS" dirty="0" smtClean="0"/>
              <a:t>Izbaciti sve nepotrebne fajlove iz dist/client</a:t>
            </a:r>
          </a:p>
          <a:p>
            <a:pPr lvl="1"/>
            <a:r>
              <a:rPr lang="sr-Latn-RS" dirty="0" smtClean="0"/>
              <a:t>Uvesti </a:t>
            </a:r>
            <a:r>
              <a:rPr lang="sr-Latn-RS" dirty="0"/>
              <a:t>u index.html sve zavisnosti (bower i custom)</a:t>
            </a:r>
          </a:p>
          <a:p>
            <a:pPr lvl="1"/>
            <a:r>
              <a:rPr lang="sr-Latn-RS" dirty="0"/>
              <a:t>Kopirati bower komponente koje koristimo u dist/bower_components</a:t>
            </a:r>
          </a:p>
          <a:p>
            <a:pPr lvl="1"/>
            <a:r>
              <a:rPr lang="sr-Latn-RS" dirty="0"/>
              <a:t>Izbrisati aplikaciju sa servera</a:t>
            </a:r>
          </a:p>
          <a:p>
            <a:pPr lvl="1"/>
            <a:r>
              <a:rPr lang="sr-Latn-RS" dirty="0"/>
              <a:t>Kopirati novu aplikaciju iz dist fodera na server</a:t>
            </a:r>
          </a:p>
          <a:p>
            <a:pPr lvl="1"/>
            <a:r>
              <a:rPr lang="sr-Latn-RS" dirty="0"/>
              <a:t>Pokrenuti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2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Taskovi za blog aplikaciju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grunt.registerTask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('build-dev',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jshint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clean:dist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copy:prepare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wiredep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'injector',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'bower',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clean:server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copy:app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]);  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9992" y="1556792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grunt.registerTask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('default',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jshint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clean:dist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copy:prepare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'html2js',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uglify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wiredep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clean:client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'injector',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'bower',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clean:server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copy:app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]);</a:t>
            </a:r>
          </a:p>
        </p:txBody>
      </p:sp>
    </p:spTree>
    <p:extLst>
      <p:ext uri="{BB962C8B-B14F-4D97-AF65-F5344CB8AC3E}">
        <p14:creationId xmlns:p14="http://schemas.microsoft.com/office/powerpoint/2010/main" val="30137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Task runner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Razvoj i deployment (uključujući i front-end aplikacije) zahteva veliki broj repretitivnih taskova</a:t>
            </a:r>
          </a:p>
          <a:p>
            <a:pPr lvl="1"/>
            <a:r>
              <a:rPr lang="sr-Latn-RS" dirty="0" smtClean="0"/>
              <a:t>Praćenje zavisnosti u fajlovima</a:t>
            </a:r>
          </a:p>
          <a:p>
            <a:pPr lvl="1"/>
            <a:r>
              <a:rPr lang="sr-Latn-RS" dirty="0" smtClean="0"/>
              <a:t>Minifikacija aplikacije</a:t>
            </a:r>
          </a:p>
          <a:p>
            <a:pPr lvl="1"/>
            <a:r>
              <a:rPr lang="sr-Latn-RS" dirty="0" smtClean="0"/>
              <a:t>Kopiranje aplikacije na server</a:t>
            </a:r>
          </a:p>
          <a:p>
            <a:pPr lvl="1"/>
            <a:r>
              <a:rPr lang="sr-Latn-RS" dirty="0" smtClean="0"/>
              <a:t>Praćenje izmena u fajlovima</a:t>
            </a:r>
          </a:p>
          <a:p>
            <a:pPr lvl="1"/>
            <a:r>
              <a:rPr lang="sr-Latn-RS" dirty="0" smtClean="0"/>
              <a:t>... </a:t>
            </a:r>
          </a:p>
          <a:p>
            <a:r>
              <a:rPr lang="sr-Latn-RS" dirty="0" smtClean="0"/>
              <a:t>Task runner treba da automatizuje ove taskove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5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Task-based build </a:t>
            </a:r>
            <a:r>
              <a:rPr lang="sr-Latn-RS" dirty="0" smtClean="0"/>
              <a:t>alat za JS projekte</a:t>
            </a:r>
            <a:endParaRPr lang="en-GB" dirty="0" smtClean="0"/>
          </a:p>
          <a:p>
            <a:r>
              <a:rPr lang="sr-Latn-RS" dirty="0" smtClean="0"/>
              <a:t>Pokreće se iz komandne linije</a:t>
            </a:r>
          </a:p>
          <a:p>
            <a:r>
              <a:rPr lang="sr-Latn-RS" dirty="0" smtClean="0"/>
              <a:t>Node paket</a:t>
            </a:r>
          </a:p>
          <a:p>
            <a:r>
              <a:rPr lang="sr-Latn-RS" dirty="0" smtClean="0"/>
              <a:t>Da bismo mogli da ga koristimo nezavisno od projekta instaliramo ga globalno</a:t>
            </a:r>
          </a:p>
          <a:p>
            <a:pPr marL="0" indent="0" algn="ctr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 install –g grunt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0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Specifikacija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Koristi Gruntfile.js</a:t>
            </a:r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function(grunt)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taskova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Taskovi se zadaju kao JS objekat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grunt.initConfig</a:t>
            </a:r>
            <a:r>
              <a:rPr lang="sr-Latn-RS" dirty="0" smtClean="0"/>
              <a:t> funkciji: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grunt.initConfig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jshint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all: ['client/**/*.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grunt.loadNpmTasks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('grunt-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jshint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Da bismo mogli da pokrećemo taskove iz eksternih paketa potrebno je te pakete instalirati:</a:t>
            </a:r>
          </a:p>
          <a:p>
            <a:endParaRPr lang="sr-Latn-RS" dirty="0" smtClean="0"/>
          </a:p>
          <a:p>
            <a:pPr marL="0" indent="0" algn="ctr">
              <a:buNone/>
            </a:pP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Npm install 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runt-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jshint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--save-dev</a:t>
            </a:r>
            <a:endParaRPr lang="sr-Latn-RS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Pokretanje taskova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grunt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jshint</a:t>
            </a:r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"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jshint:all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 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jshint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task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8 files lint free.</a:t>
            </a:r>
          </a:p>
          <a:p>
            <a:pPr marL="0" indent="0">
              <a:buNone/>
            </a:pP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Done.</a:t>
            </a:r>
          </a:p>
        </p:txBody>
      </p:sp>
    </p:spTree>
    <p:extLst>
      <p:ext uri="{BB962C8B-B14F-4D97-AF65-F5344CB8AC3E}">
        <p14:creationId xmlns:p14="http://schemas.microsoft.com/office/powerpoint/2010/main" val="66944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Registrovanje taskova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grunt.registerTask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('build-dev',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jshint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clean:dist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copy:prepare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wiredep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'injector',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'bower',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clean:server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copy:app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]);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Registrovanje taskova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 grunt build-dev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Running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jshint:all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jshint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task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8 files lint free.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Running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clean:dist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(clean) task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1 path cleaned.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Running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copy:prepare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(copy) task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Created 4 directories, copied 14 files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Running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wiredep:task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wiredep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task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Running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injector:local_dependencies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(injector) task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Missing option `template`, using `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` as template instead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Injecting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files (8 files)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Running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bower:dev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(bower) task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Running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clean:server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(clean) task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 paths cleaned.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Running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copy:app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(copy) task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Created 24 directories, copied 26 files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Running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nodemon:dev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task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8080</a:t>
            </a:r>
          </a:p>
        </p:txBody>
      </p:sp>
    </p:spTree>
    <p:extLst>
      <p:ext uri="{BB962C8B-B14F-4D97-AF65-F5344CB8AC3E}">
        <p14:creationId xmlns:p14="http://schemas.microsoft.com/office/powerpoint/2010/main" val="39380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Templejting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dirsConfig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client:'client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457200" lvl="1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grunt.initConfig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dirsConfig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jshint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all: ['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dirs.client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/**/*.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137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528</Words>
  <Application>Microsoft Office PowerPoint</Application>
  <PresentationFormat>On-screen Show (4:3)</PresentationFormat>
  <Paragraphs>141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Task runner</vt:lpstr>
      <vt:lpstr>Task runner</vt:lpstr>
      <vt:lpstr>Grunt</vt:lpstr>
      <vt:lpstr>Specifikacija</vt:lpstr>
      <vt:lpstr>Konfigurisanje taskova</vt:lpstr>
      <vt:lpstr>Pokretanje taskova</vt:lpstr>
      <vt:lpstr>Registrovanje taskova</vt:lpstr>
      <vt:lpstr>Registrovanje taskova</vt:lpstr>
      <vt:lpstr>Templejting</vt:lpstr>
      <vt:lpstr>Taskovi za blog aplikaciju</vt:lpstr>
      <vt:lpstr>Taskovi za blog aplikaciju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416</cp:revision>
  <dcterms:created xsi:type="dcterms:W3CDTF">2014-10-31T08:12:10Z</dcterms:created>
  <dcterms:modified xsi:type="dcterms:W3CDTF">2016-05-25T09:50:10Z</dcterms:modified>
</cp:coreProperties>
</file>