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2" r:id="rId5"/>
    <p:sldId id="273" r:id="rId6"/>
    <p:sldId id="285" r:id="rId7"/>
    <p:sldId id="258" r:id="rId8"/>
    <p:sldId id="259" r:id="rId9"/>
    <p:sldId id="265" r:id="rId10"/>
    <p:sldId id="266" r:id="rId11"/>
    <p:sldId id="267" r:id="rId12"/>
    <p:sldId id="284" r:id="rId13"/>
    <p:sldId id="283" r:id="rId14"/>
    <p:sldId id="264" r:id="rId15"/>
    <p:sldId id="260" r:id="rId16"/>
    <p:sldId id="261" r:id="rId17"/>
    <p:sldId id="288" r:id="rId18"/>
    <p:sldId id="286" r:id="rId19"/>
    <p:sldId id="287" r:id="rId20"/>
    <p:sldId id="268" r:id="rId21"/>
    <p:sldId id="276" r:id="rId22"/>
    <p:sldId id="277" r:id="rId23"/>
    <p:sldId id="278" r:id="rId24"/>
    <p:sldId id="279" r:id="rId25"/>
    <p:sldId id="280" r:id="rId26"/>
    <p:sldId id="281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Tipična situacija u razvoju aplikacija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496" y="3388345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334247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weather}}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55892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219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Složeni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={};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//šta bi se desilo da izbrišemo ovu liniju koda?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weather is cloudy";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"15 degrees Celsius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587492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6394" y="3068960"/>
            <a:ext cx="45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Šta bi se desilo da imamo štamparsku grešku,</a:t>
            </a:r>
          </a:p>
          <a:p>
            <a:r>
              <a:rPr lang="sr-Latn-RS" dirty="0" smtClean="0"/>
              <a:t>npr.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weather.descriptio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/>
              <a:t>?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139952" y="3392126"/>
            <a:ext cx="546442" cy="684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Ugnježdeni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&lt;p&gt;{{text}}&lt;/p&gt;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parent.message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type="text" ng-model="$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endParaRPr lang="sr-Latn-RS" sz="2400" b="1" dirty="0" smtClean="0"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b="1" dirty="0" smtClean="0">
                <a:cs typeface="Courier New" panose="02070309020205020404" pitchFamily="49" charset="0"/>
              </a:rPr>
              <a:t>Primer 03a</a:t>
            </a:r>
            <a:endParaRPr lang="en-GB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 -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Izraz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evaluira</a:t>
            </a:r>
            <a:r>
              <a:rPr lang="en-GB" dirty="0"/>
              <a:t> u </a:t>
            </a:r>
            <a:r>
              <a:rPr lang="en-GB" dirty="0" err="1"/>
              <a:t>skladu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$scope </a:t>
            </a:r>
            <a:r>
              <a:rPr lang="en-GB" dirty="0" err="1"/>
              <a:t>objektom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Promene</a:t>
            </a:r>
            <a:r>
              <a:rPr lang="en-GB" dirty="0"/>
              <a:t> property-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se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sinhronizuju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prikazom</a:t>
            </a:r>
            <a:endParaRPr lang="en-GB" dirty="0"/>
          </a:p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izraza</a:t>
            </a:r>
            <a:r>
              <a:rPr lang="en-GB" dirty="0"/>
              <a:t>: </a:t>
            </a:r>
            <a:endParaRPr lang="sr-Latn-RS" dirty="0" smtClean="0"/>
          </a:p>
          <a:p>
            <a:pPr lvl="1"/>
            <a:r>
              <a:rPr lang="en-GB" dirty="0" smtClean="0"/>
              <a:t>{{ </a:t>
            </a:r>
            <a:r>
              <a:rPr lang="en-GB" i="1" dirty="0"/>
              <a:t>property </a:t>
            </a:r>
            <a:r>
              <a:rPr lang="en-GB" dirty="0"/>
              <a:t>}} → </a:t>
            </a:r>
            <a:r>
              <a:rPr lang="en-GB" dirty="0" err="1"/>
              <a:t>vrednost</a:t>
            </a:r>
            <a:r>
              <a:rPr lang="en-GB" dirty="0"/>
              <a:t> $</a:t>
            </a:r>
            <a:r>
              <a:rPr lang="en-GB" dirty="0" err="1"/>
              <a:t>scope.</a:t>
            </a:r>
            <a:r>
              <a:rPr lang="en-GB" i="1" dirty="0" err="1"/>
              <a:t>property</a:t>
            </a:r>
            <a:r>
              <a:rPr lang="en-GB" i="1" dirty="0"/>
              <a:t> </a:t>
            </a:r>
            <a:endParaRPr lang="en-GB" dirty="0"/>
          </a:p>
          <a:p>
            <a:pPr lvl="1"/>
            <a:r>
              <a:rPr lang="en-GB" dirty="0"/>
              <a:t>{{ property &gt;=0? ‘positive’, ‘negative’}} → 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ispunjen</a:t>
            </a:r>
            <a:r>
              <a:rPr lang="en-GB" dirty="0"/>
              <a:t> </a:t>
            </a:r>
            <a:r>
              <a:rPr lang="en-GB" dirty="0" err="1"/>
              <a:t>uslov</a:t>
            </a:r>
            <a:r>
              <a:rPr lang="en-GB" dirty="0"/>
              <a:t> </a:t>
            </a:r>
            <a:r>
              <a:rPr lang="en-GB" dirty="0" err="1"/>
              <a:t>prikazaće</a:t>
            </a:r>
            <a:r>
              <a:rPr lang="en-GB" dirty="0"/>
              <a:t> se ‘positive’,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‘negative’ </a:t>
            </a:r>
          </a:p>
          <a:p>
            <a:pPr lvl="1"/>
            <a:r>
              <a:rPr lang="en-GB" dirty="0"/>
              <a:t>{{ </a:t>
            </a:r>
            <a:r>
              <a:rPr lang="en-GB" i="1" dirty="0" err="1"/>
              <a:t>metoda</a:t>
            </a:r>
            <a:r>
              <a:rPr lang="en-GB" i="1" dirty="0"/>
              <a:t>() </a:t>
            </a:r>
            <a:r>
              <a:rPr lang="en-GB" dirty="0"/>
              <a:t>}} → </a:t>
            </a:r>
            <a:r>
              <a:rPr lang="en-GB" dirty="0" err="1"/>
              <a:t>prikazaće</a:t>
            </a:r>
            <a:r>
              <a:rPr lang="en-GB" dirty="0"/>
              <a:t> se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{{ x = </a:t>
            </a:r>
            <a:r>
              <a:rPr lang="en-GB" i="1" dirty="0" err="1"/>
              <a:t>metoda</a:t>
            </a:r>
            <a:r>
              <a:rPr lang="en-GB" dirty="0"/>
              <a:t>() }} → </a:t>
            </a:r>
            <a:r>
              <a:rPr lang="en-GB" dirty="0" err="1"/>
              <a:t>ništa</a:t>
            </a:r>
            <a:r>
              <a:rPr lang="en-GB" dirty="0"/>
              <a:t> se </a:t>
            </a:r>
            <a:r>
              <a:rPr lang="en-GB" dirty="0" err="1"/>
              <a:t>neće</a:t>
            </a:r>
            <a:r>
              <a:rPr lang="en-GB" dirty="0"/>
              <a:t> </a:t>
            </a:r>
            <a:r>
              <a:rPr lang="en-GB" dirty="0" err="1"/>
              <a:t>prikazati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$</a:t>
            </a:r>
            <a:r>
              <a:rPr lang="en-GB" dirty="0" err="1"/>
              <a:t>scope.x</a:t>
            </a:r>
            <a:r>
              <a:rPr lang="en-GB" dirty="0"/>
              <a:t> </a:t>
            </a:r>
            <a:r>
              <a:rPr lang="en-GB" dirty="0" err="1"/>
              <a:t>dobiti</a:t>
            </a:r>
            <a:r>
              <a:rPr lang="en-GB" dirty="0"/>
              <a:t>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16687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"password";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36" y="3367445"/>
            <a:ext cx="6408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primer04</a:t>
            </a:r>
          </a:p>
        </p:txBody>
      </p:sp>
    </p:spTree>
    <p:extLst>
      <p:ext uri="{BB962C8B-B14F-4D97-AF65-F5344CB8AC3E}">
        <p14:creationId xmlns:p14="http://schemas.microsoft.com/office/powerpoint/2010/main" val="19829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Servis </a:t>
            </a:r>
            <a:r>
              <a:rPr lang="sr-Latn-RS" dirty="0" smtClean="0"/>
              <a:t>– singleton objekat čijim životnim ciklusom (kreiranjem, razrešenjem zavisnosti i isporučivanjem kroz injekciju zavisnosti) upravlja Angular (više o tome kasnije) </a:t>
            </a:r>
            <a:endParaRPr lang="sr-Latn-RS" dirty="0" smtClean="0"/>
          </a:p>
          <a:p>
            <a:r>
              <a:rPr lang="sr-Latn-RS" dirty="0" smtClean="0"/>
              <a:t>Enkapsulira HTTP komunikaciju </a:t>
            </a:r>
          </a:p>
          <a:p>
            <a:pPr lvl="1"/>
            <a:r>
              <a:rPr lang="sr-Latn-RS" dirty="0" smtClean="0"/>
              <a:t>GET, POST, PUT, DELETE</a:t>
            </a:r>
          </a:p>
          <a:p>
            <a:r>
              <a:rPr lang="sr-Latn-RS" dirty="0" smtClean="0"/>
              <a:t>Injektuje se u </a:t>
            </a:r>
            <a:r>
              <a:rPr lang="sr-Latn-RS" dirty="0" smtClean="0"/>
              <a:t>kontroler </a:t>
            </a:r>
            <a:r>
              <a:rPr lang="sr-Latn-RS" dirty="0" smtClean="0"/>
              <a:t>kao i $scope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sr-Latn-RS" dirty="0" smtClean="0"/>
              <a:t>Šta ovde ne valja?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Rezultat izvršavanja funkcija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$scope.user </a:t>
            </a:r>
            <a:r>
              <a:rPr lang="sr-Latn-RS" dirty="0" smtClean="0"/>
              <a:t>nije odmah dostupan (metoda se izvršava asinhrono)</a:t>
            </a:r>
          </a:p>
          <a:p>
            <a:r>
              <a:rPr lang="sr-Latn-RS" dirty="0" smtClean="0"/>
              <a:t>Napraviti objekat koji </a:t>
            </a:r>
            <a:r>
              <a:rPr lang="sr-Latn-RS" b="1" dirty="0" smtClean="0"/>
              <a:t>predstavlja vrednost koja još uvek nije dostupna</a:t>
            </a:r>
            <a:r>
              <a:rPr lang="sr-Latn-RS" dirty="0" smtClean="0"/>
              <a:t> - </a:t>
            </a:r>
            <a:r>
              <a:rPr lang="sr-Latn-RS" b="1" dirty="0" smtClean="0"/>
              <a:t>promise</a:t>
            </a:r>
          </a:p>
          <a:p>
            <a:r>
              <a:rPr lang="sr-Latn-RS" dirty="0" smtClean="0"/>
              <a:t>Kada u budućnosti bude dostupna vrednost, metode promise objekta trebaju da obezbede obradu vrednosti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Promise je proksi za vrednost koja u ovom trenutku nije dostupna </a:t>
            </a:r>
          </a:p>
          <a:p>
            <a:r>
              <a:rPr lang="sr-Latn-RS" dirty="0" smtClean="0"/>
              <a:t>Interfejs objekta promise nam omogućuje da konzistentno manipulišemo tom vrednošću, bez obzira što je u ovom trenutku nemamo ili čak što se ispostavilo da nije dostupna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 (single page application)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 </a:t>
            </a:r>
            <a:r>
              <a:rPr lang="en-GB" dirty="0" smtClean="0"/>
              <a:t>SPA </a:t>
            </a:r>
            <a:r>
              <a:rPr lang="sr-Latn-RS" dirty="0" smtClean="0"/>
              <a:t>sadržaji</a:t>
            </a:r>
            <a:r>
              <a:rPr lang="en-GB" dirty="0" smtClean="0"/>
              <a:t> </a:t>
            </a:r>
            <a:r>
              <a:rPr lang="sr-Latn-RS" dirty="0"/>
              <a:t>(</a:t>
            </a:r>
            <a:r>
              <a:rPr lang="en-GB" dirty="0" smtClean="0"/>
              <a:t>HTML</a:t>
            </a:r>
            <a:r>
              <a:rPr lang="en-GB" dirty="0"/>
              <a:t>, JavaScript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CSS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učitavaju</a:t>
            </a:r>
            <a:r>
              <a:rPr lang="en-GB" dirty="0"/>
              <a:t> </a:t>
            </a:r>
            <a:r>
              <a:rPr lang="en-GB" dirty="0" err="1"/>
              <a:t>odjednom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se </a:t>
            </a:r>
            <a:r>
              <a:rPr lang="en-GB" dirty="0" err="1"/>
              <a:t>parcijalno</a:t>
            </a:r>
            <a:r>
              <a:rPr lang="en-GB" dirty="0"/>
              <a:t> </a:t>
            </a:r>
            <a:r>
              <a:rPr lang="sr-Latn-RS" dirty="0" smtClean="0"/>
              <a:t>preuzimaju</a:t>
            </a:r>
            <a:r>
              <a:rPr lang="en-GB" dirty="0" smtClean="0"/>
              <a:t> </a:t>
            </a:r>
            <a:r>
              <a:rPr lang="en-GB" dirty="0"/>
              <a:t>AJAX </a:t>
            </a:r>
            <a:r>
              <a:rPr lang="en-GB" dirty="0" err="1"/>
              <a:t>pozivima</a:t>
            </a:r>
            <a:r>
              <a:rPr lang="en-GB" dirty="0"/>
              <a:t> </a:t>
            </a:r>
            <a:r>
              <a:rPr lang="en-GB" dirty="0" err="1"/>
              <a:t>kada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potrebni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dirty="0" smtClean="0"/>
              <a:t>Reload </a:t>
            </a:r>
            <a:r>
              <a:rPr lang="en-GB" dirty="0" err="1"/>
              <a:t>stranica</a:t>
            </a:r>
            <a:r>
              <a:rPr lang="en-GB" dirty="0"/>
              <a:t> se ne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u </a:t>
            </a:r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trenutku</a:t>
            </a:r>
            <a:r>
              <a:rPr lang="en-GB" dirty="0"/>
              <a:t>,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prebacivanje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/>
              <a:t>drugu</a:t>
            </a:r>
            <a:r>
              <a:rPr lang="en-GB" dirty="0"/>
              <a:t> </a:t>
            </a:r>
            <a:r>
              <a:rPr lang="en-GB" dirty="0" err="1"/>
              <a:t>stranicu</a:t>
            </a:r>
            <a:r>
              <a:rPr lang="en-GB" dirty="0"/>
              <a:t> </a:t>
            </a:r>
            <a:r>
              <a:rPr lang="en-GB" dirty="0" err="1"/>
              <a:t>ununtar</a:t>
            </a:r>
            <a:r>
              <a:rPr lang="en-GB" dirty="0"/>
              <a:t> </a:t>
            </a:r>
            <a:r>
              <a:rPr lang="en-GB" dirty="0" err="1" smtClean="0"/>
              <a:t>aplikacije</a:t>
            </a:r>
            <a:endParaRPr lang="sr-Latn-RS" dirty="0" smtClean="0"/>
          </a:p>
          <a:p>
            <a:r>
              <a:rPr lang="sr-Latn-RS" dirty="0" smtClean="0"/>
              <a:t>S</a:t>
            </a:r>
            <a:r>
              <a:rPr lang="en-GB" dirty="0" err="1" smtClean="0"/>
              <a:t>tvara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privid</a:t>
            </a:r>
            <a:r>
              <a:rPr lang="en-GB" dirty="0"/>
              <a:t> </a:t>
            </a:r>
            <a:r>
              <a:rPr lang="sr-Latn-RS" dirty="0" smtClean="0"/>
              <a:t>ponovnog učitavanja</a:t>
            </a:r>
            <a:r>
              <a:rPr lang="en-GB" dirty="0" smtClean="0"/>
              <a:t> </a:t>
            </a:r>
            <a:r>
              <a:rPr lang="en-GB" dirty="0" err="1"/>
              <a:t>stranica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navigacije</a:t>
            </a:r>
            <a:r>
              <a:rPr lang="sr-Latn-RS" dirty="0"/>
              <a:t> </a:t>
            </a:r>
            <a:r>
              <a:rPr lang="sr-Latn-RS" dirty="0" smtClean="0"/>
              <a:t>– </a:t>
            </a:r>
            <a:r>
              <a:rPr lang="en-GB" dirty="0" err="1" smtClean="0"/>
              <a:t>dešava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logička</a:t>
            </a:r>
            <a:r>
              <a:rPr lang="en-GB" dirty="0"/>
              <a:t> </a:t>
            </a:r>
            <a:r>
              <a:rPr lang="en-GB" dirty="0" err="1"/>
              <a:t>promena</a:t>
            </a:r>
            <a:r>
              <a:rPr lang="en-GB" dirty="0"/>
              <a:t> </a:t>
            </a:r>
            <a:r>
              <a:rPr lang="en-GB" dirty="0" err="1"/>
              <a:t>stranica</a:t>
            </a:r>
            <a:r>
              <a:rPr lang="en-GB" dirty="0"/>
              <a:t>, </a:t>
            </a:r>
            <a:r>
              <a:rPr lang="en-GB" dirty="0" err="1"/>
              <a:t>iako</a:t>
            </a:r>
            <a:r>
              <a:rPr lang="en-GB" dirty="0"/>
              <a:t> je </a:t>
            </a:r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vreme</a:t>
            </a:r>
            <a:r>
              <a:rPr lang="en-GB" dirty="0"/>
              <a:t> </a:t>
            </a:r>
            <a:r>
              <a:rPr lang="en-GB" dirty="0" err="1"/>
              <a:t>zapravo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istoj</a:t>
            </a:r>
            <a:r>
              <a:rPr lang="en-GB" dirty="0"/>
              <a:t> </a:t>
            </a:r>
            <a:r>
              <a:rPr lang="en-GB" dirty="0" err="1"/>
              <a:t>stranici</a:t>
            </a:r>
            <a:r>
              <a:rPr lang="en-GB" dirty="0"/>
              <a:t> (</a:t>
            </a:r>
            <a:r>
              <a:rPr lang="en-GB" dirty="0" err="1"/>
              <a:t>otuda</a:t>
            </a:r>
            <a:r>
              <a:rPr lang="en-GB" dirty="0"/>
              <a:t> </a:t>
            </a:r>
            <a:r>
              <a:rPr lang="en-GB" dirty="0" err="1"/>
              <a:t>naziv</a:t>
            </a:r>
            <a:r>
              <a:rPr lang="en-GB" dirty="0"/>
              <a:t> Single Page Application). </a:t>
            </a:r>
            <a:endParaRPr lang="sr-Latn-RS" dirty="0" smtClean="0"/>
          </a:p>
          <a:p>
            <a:r>
              <a:rPr lang="en-GB" dirty="0" err="1" smtClean="0"/>
              <a:t>Interakcija</a:t>
            </a:r>
            <a:r>
              <a:rPr lang="en-GB" dirty="0" smtClean="0"/>
              <a:t> </a:t>
            </a:r>
            <a:r>
              <a:rPr lang="en-GB" dirty="0" err="1"/>
              <a:t>sa</a:t>
            </a:r>
            <a:r>
              <a:rPr lang="en-GB" dirty="0"/>
              <a:t> SPA </a:t>
            </a:r>
            <a:r>
              <a:rPr lang="en-GB" dirty="0" err="1"/>
              <a:t>uključuje</a:t>
            </a:r>
            <a:r>
              <a:rPr lang="en-GB" dirty="0"/>
              <a:t> </a:t>
            </a:r>
            <a:r>
              <a:rPr lang="en-GB" dirty="0" err="1"/>
              <a:t>stalnu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smtClean="0"/>
              <a:t>web </a:t>
            </a:r>
            <a:r>
              <a:rPr lang="en-GB" dirty="0" err="1" smtClean="0"/>
              <a:t>servisima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 smtClean="0"/>
              <a:t>pozadini</a:t>
            </a:r>
            <a:r>
              <a:rPr lang="sr-Latn-RS" dirty="0" smtClean="0"/>
              <a:t>, najčešće kroz asinhrone pozive REST servisa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7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 se asinhrono i </a:t>
            </a:r>
            <a:r>
              <a:rPr lang="sr-Latn-RS" b="1" dirty="0" smtClean="0"/>
              <a:t>ne vraća podatke</a:t>
            </a:r>
            <a:r>
              <a:rPr lang="sr-Latn-RS" dirty="0" smtClean="0"/>
              <a:t> nego </a:t>
            </a:r>
            <a:r>
              <a:rPr lang="sr-Latn-RS" b="1" dirty="0" smtClean="0"/>
              <a:t>obećava da će vratiti podatke </a:t>
            </a:r>
            <a:r>
              <a:rPr lang="sr-Latn-RS" dirty="0" smtClean="0"/>
              <a:t>(u budućnosti)</a:t>
            </a:r>
            <a:endParaRPr lang="sr-Latn-RS" dirty="0"/>
          </a:p>
          <a:p>
            <a:r>
              <a:rPr lang="sr-Latn-RS" dirty="0" smtClean="0"/>
              <a:t>Vraća </a:t>
            </a:r>
            <a:r>
              <a:rPr lang="sr-Latn-RS" b="1" dirty="0" smtClean="0"/>
              <a:t>promise objekat</a:t>
            </a:r>
          </a:p>
          <a:p>
            <a:r>
              <a:rPr lang="sr-Latn-RS" dirty="0" smtClean="0"/>
              <a:t>Ovakva manipulacija asinhronim pozivima </a:t>
            </a:r>
            <a:r>
              <a:rPr lang="sr-Latn-RS" dirty="0" smtClean="0"/>
              <a:t>u Angularu oslanjaju se na </a:t>
            </a:r>
            <a:r>
              <a:rPr lang="sr-Latn-RS" i="1" dirty="0" smtClean="0"/>
              <a:t>$q servis</a:t>
            </a:r>
            <a:r>
              <a:rPr lang="sr-Latn-RS" dirty="0" smtClean="0"/>
              <a:t>, </a:t>
            </a:r>
            <a:r>
              <a:rPr lang="sr-Latn-RS" i="1" dirty="0" smtClean="0"/>
              <a:t>deferred objekte</a:t>
            </a:r>
            <a:r>
              <a:rPr lang="sr-Latn-RS" dirty="0" smtClean="0"/>
              <a:t> i </a:t>
            </a:r>
            <a:r>
              <a:rPr lang="sr-Latn-RS" i="1" dirty="0" smtClean="0"/>
              <a:t>promise objekte</a:t>
            </a:r>
          </a:p>
        </p:txBody>
      </p:sp>
    </p:spTree>
    <p:extLst>
      <p:ext uri="{BB962C8B-B14F-4D97-AF65-F5344CB8AC3E}">
        <p14:creationId xmlns:p14="http://schemas.microsoft.com/office/powerpoint/2010/main" val="2420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$q servis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Servis koji omogućuje </a:t>
            </a:r>
            <a:r>
              <a:rPr lang="sr-Latn-RS" dirty="0" smtClean="0"/>
              <a:t>korišćenje promise objekata u asinhronim pozivima</a:t>
            </a:r>
            <a:endParaRPr lang="sr-Latn-RS" dirty="0" smtClean="0"/>
          </a:p>
          <a:p>
            <a:r>
              <a:rPr lang="sr-Latn-RS" dirty="0" smtClean="0"/>
              <a:t>Vrednosti koje vraćaju ove funkcije ili izuzeci se koriste tek kada ja funkcija završila sa svojom obradom</a:t>
            </a:r>
          </a:p>
          <a:p>
            <a:r>
              <a:rPr lang="sr-Latn-RS" dirty="0" smtClean="0"/>
              <a:t>Pomoću $q servisa možemo da kreiramo </a:t>
            </a:r>
            <a:r>
              <a:rPr lang="sr-Latn-RS" i="1" dirty="0" smtClean="0"/>
              <a:t>deferred</a:t>
            </a:r>
            <a:r>
              <a:rPr lang="sr-Latn-RS" dirty="0" smtClean="0"/>
              <a:t> objekat, koji modeluje </a:t>
            </a:r>
            <a:r>
              <a:rPr lang="sr-Latn-RS" b="1" dirty="0" smtClean="0"/>
              <a:t>odloženi </a:t>
            </a:r>
            <a:r>
              <a:rPr lang="sr-Latn-RS" b="1" dirty="0" smtClean="0"/>
              <a:t>završetak izvršavanja funkcije</a:t>
            </a:r>
          </a:p>
        </p:txBody>
      </p:sp>
    </p:spTree>
    <p:extLst>
      <p:ext uri="{BB962C8B-B14F-4D97-AF65-F5344CB8AC3E}">
        <p14:creationId xmlns:p14="http://schemas.microsoft.com/office/powerpoint/2010/main" val="21119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pozivom </a:t>
            </a:r>
            <a:r>
              <a:rPr lang="en-GB" dirty="0"/>
              <a:t>$</a:t>
            </a:r>
            <a:r>
              <a:rPr lang="en-GB" dirty="0" err="1"/>
              <a:t>q.defer</a:t>
            </a:r>
            <a:r>
              <a:rPr lang="en-GB" dirty="0" smtClean="0"/>
              <a:t>()</a:t>
            </a:r>
            <a:endParaRPr lang="sr-Latn-RS" dirty="0" smtClean="0"/>
          </a:p>
          <a:p>
            <a:r>
              <a:rPr lang="sr-Latn-RS" dirty="0" smtClean="0"/>
              <a:t>Omogućuje kreiranje promise objekta </a:t>
            </a:r>
          </a:p>
          <a:p>
            <a:r>
              <a:rPr lang="sr-Latn-RS" dirty="0" smtClean="0"/>
              <a:t>Nudi API kroz koji se promise objektu signalizira da je aktivnost završena uspešno ili neuspešno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resolve(value)</a:t>
            </a:r>
            <a:r>
              <a:rPr lang="en-GB" dirty="0"/>
              <a:t> – </a:t>
            </a:r>
            <a:r>
              <a:rPr lang="sr-Latn-RS" dirty="0" smtClean="0"/>
              <a:t>razrešava izvedeni promise objekat i postavlja mu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 smtClean="0"/>
              <a:t>. </a:t>
            </a:r>
            <a:endParaRPr lang="sr-Latn-RS" dirty="0" smtClean="0"/>
          </a:p>
          <a:p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reject(reason)</a:t>
            </a:r>
            <a:r>
              <a:rPr lang="en-GB" dirty="0"/>
              <a:t> – </a:t>
            </a:r>
            <a:r>
              <a:rPr lang="sr-Latn-RS" dirty="0" smtClean="0"/>
              <a:t>odbacuje (neuspešno razrešava) izvedeni promise objekat uz navođene razloga.</a:t>
            </a:r>
            <a:endParaRPr lang="en-GB" dirty="0"/>
          </a:p>
          <a:p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notify(value)</a:t>
            </a:r>
            <a:r>
              <a:rPr lang="en-GB" dirty="0"/>
              <a:t> - </a:t>
            </a:r>
            <a:r>
              <a:rPr lang="sr-Latn-RS" dirty="0" smtClean="0"/>
              <a:t>obaveštava promise </a:t>
            </a:r>
            <a:r>
              <a:rPr lang="sr-Latn-RS" dirty="0" smtClean="0"/>
              <a:t>o status izvršavanja. Može se pozvati više puta pre nego što se promise objekat razreši.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dobije od deferred objekta, pozivom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deferred.promise</a:t>
            </a:r>
            <a:endParaRPr lang="sr-Latn-R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Omogućuje da se pristupi rezultatima odložene aktivnosti nakon završetka (u slučaju resolve ili reject) ili u toku (notify)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then(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nakon </a:t>
            </a:r>
            <a:r>
              <a:rPr lang="sr-Latn-RS" dirty="0" smtClean="0"/>
              <a:t>što se </a:t>
            </a:r>
            <a:r>
              <a:rPr lang="sr-Latn-RS" dirty="0" smtClean="0"/>
              <a:t>primise </a:t>
            </a:r>
            <a:r>
              <a:rPr lang="sr-Latn-RS" b="1" dirty="0" smtClean="0"/>
              <a:t>razreši</a:t>
            </a:r>
            <a:r>
              <a:rPr lang="sr-Latn-RS" dirty="0" smtClean="0"/>
              <a:t> ili pozove </a:t>
            </a:r>
            <a:r>
              <a:rPr lang="sr-Latn-RS" b="1" dirty="0" smtClean="0"/>
              <a:t>notify</a:t>
            </a:r>
            <a:r>
              <a:rPr lang="sr-Latn-RS" dirty="0" smtClean="0"/>
              <a:t>, poziva se jedna </a:t>
            </a:r>
            <a:r>
              <a:rPr lang="sr-Latn-RS" dirty="0" smtClean="0"/>
              <a:t>od callback </a:t>
            </a:r>
            <a:r>
              <a:rPr lang="sr-Latn-RS" dirty="0" smtClean="0"/>
              <a:t>funkcija koje su prosleđene kao parametri. </a:t>
            </a:r>
            <a:endParaRPr lang="sr-Latn-RS" dirty="0" smtClean="0"/>
          </a:p>
          <a:p>
            <a:pPr lvl="1"/>
            <a:r>
              <a:rPr lang="sr-Latn-RS" dirty="0" smtClean="0"/>
              <a:t>Callback </a:t>
            </a:r>
            <a:r>
              <a:rPr lang="sr-Latn-RS" dirty="0" smtClean="0"/>
              <a:t>funkcije se pozivaju sa po jednim argumentom: rezultatom ili razlogom neuspeha. </a:t>
            </a:r>
            <a:endParaRPr lang="sr-Latn-RS" dirty="0" smtClean="0"/>
          </a:p>
          <a:p>
            <a:pPr lvl="1"/>
            <a:r>
              <a:rPr lang="sr-Latn-RS" dirty="0" smtClean="0"/>
              <a:t>notifyCallback </a:t>
            </a:r>
            <a:r>
              <a:rPr lang="sr-Latn-RS" dirty="0" smtClean="0"/>
              <a:t>se poziva nula ili više puta – svaki put kada se pozove notify u diferred objektu – pre nego što se promise razreši.</a:t>
            </a:r>
            <a:endParaRPr lang="en-GB" dirty="0"/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skraćena </a:t>
            </a:r>
            <a:r>
              <a:rPr lang="sr-Latn-RS" dirty="0" smtClean="0"/>
              <a:t>notacija za</a:t>
            </a:r>
            <a:r>
              <a:rPr lang="en-GB" dirty="0"/>
              <a:t> </a:t>
            </a:r>
            <a:r>
              <a:rPr lang="en-GB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endParaRPr lang="sr-Latn-RS" dirty="0" smtClean="0"/>
          </a:p>
          <a:p>
            <a:pPr lvl="1"/>
            <a:r>
              <a:rPr lang="sr-Latn-RS" dirty="0" smtClean="0"/>
              <a:t>funkcija </a:t>
            </a:r>
            <a:r>
              <a:rPr lang="sr-Latn-RS" dirty="0" smtClean="0"/>
              <a:t>koja se poziva </a:t>
            </a:r>
            <a:r>
              <a:rPr lang="sr-Latn-RS" b="1" dirty="0" smtClean="0"/>
              <a:t>nakon razrešenja promise</a:t>
            </a:r>
            <a:r>
              <a:rPr lang="sr-Latn-RS" dirty="0" smtClean="0"/>
              <a:t> objekta, ali </a:t>
            </a:r>
            <a:r>
              <a:rPr lang="sr-Latn-RS" b="1" dirty="0" smtClean="0"/>
              <a:t>bez argumenata</a:t>
            </a:r>
            <a:r>
              <a:rPr lang="sr-Latn-RS" dirty="0" smtClean="0"/>
              <a:t> (vrednosti iz deferred). </a:t>
            </a:r>
            <a:endParaRPr lang="sr-Latn-RS" dirty="0" smtClean="0"/>
          </a:p>
          <a:p>
            <a:pPr lvl="1"/>
            <a:r>
              <a:rPr lang="sr-Latn-RS" dirty="0" smtClean="0"/>
              <a:t>Korisna </a:t>
            </a:r>
            <a:r>
              <a:rPr lang="sr-Latn-RS" dirty="0" smtClean="0"/>
              <a:t>je kada treba </a:t>
            </a:r>
            <a:r>
              <a:rPr lang="sr-Latn-RS" b="1" dirty="0" smtClean="0"/>
              <a:t>osloboditi </a:t>
            </a:r>
            <a:r>
              <a:rPr lang="sr-Latn-RS" b="1" dirty="0" smtClean="0"/>
              <a:t>resurs</a:t>
            </a:r>
            <a:r>
              <a:rPr lang="sr-Latn-RS" dirty="0" smtClean="0"/>
              <a:t> </a:t>
            </a:r>
            <a:r>
              <a:rPr lang="sr-Latn-RS" dirty="0" smtClean="0"/>
              <a:t>nakon razrešenja promise objekta.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7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r>
              <a:rPr lang="en-GB" dirty="0" smtClean="0"/>
              <a:t>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466728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function </a:t>
            </a:r>
            <a:r>
              <a:rPr lang="en-GB" sz="1600" dirty="0" err="1"/>
              <a:t>asyncGreet</a:t>
            </a:r>
            <a:r>
              <a:rPr lang="en-GB" sz="1600" dirty="0"/>
              <a:t>(name) {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b="1" dirty="0" err="1"/>
              <a:t>var</a:t>
            </a:r>
            <a:r>
              <a:rPr lang="en-GB" sz="1600" b="1" dirty="0"/>
              <a:t> deferred = $</a:t>
            </a:r>
            <a:r>
              <a:rPr lang="en-GB" sz="1600" b="1" dirty="0" err="1"/>
              <a:t>q.defer</a:t>
            </a:r>
            <a:r>
              <a:rPr lang="en-GB" sz="1600" b="1" dirty="0"/>
              <a:t>();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setTimeout</a:t>
            </a:r>
            <a:r>
              <a:rPr lang="en-GB" sz="1600" dirty="0"/>
              <a:t>(function() {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b="1" dirty="0" err="1"/>
              <a:t>deferred.notify</a:t>
            </a:r>
            <a:r>
              <a:rPr lang="en-GB" sz="1600" b="1" dirty="0"/>
              <a:t>('About to greet ' + name + '.');</a:t>
            </a:r>
          </a:p>
          <a:p>
            <a:pPr marL="0" indent="0">
              <a:buNone/>
            </a:pPr>
            <a:r>
              <a:rPr lang="en-GB" sz="1600" dirty="0"/>
              <a:t>    //if(</a:t>
            </a:r>
            <a:r>
              <a:rPr lang="en-GB" sz="1600" dirty="0" err="1"/>
              <a:t>Math.random</a:t>
            </a:r>
            <a:r>
              <a:rPr lang="en-GB" sz="1600" dirty="0"/>
              <a:t>()&gt;0.5</a:t>
            </a:r>
            <a:r>
              <a:rPr lang="en-GB" sz="1600" dirty="0" smtClean="0"/>
              <a:t>){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if (</a:t>
            </a:r>
            <a:r>
              <a:rPr lang="en-GB" sz="1600" dirty="0" err="1"/>
              <a:t>okToGreet</a:t>
            </a:r>
            <a:r>
              <a:rPr lang="en-GB" sz="1600" dirty="0"/>
              <a:t>(name))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deferred.resolve</a:t>
            </a:r>
            <a:r>
              <a:rPr lang="en-GB" sz="1600" b="1" dirty="0"/>
              <a:t>('Hello, ' + name + '!');</a:t>
            </a:r>
          </a:p>
          <a:p>
            <a:pPr marL="0" indent="0">
              <a:buNone/>
            </a:pPr>
            <a:r>
              <a:rPr lang="en-GB" sz="1600" dirty="0"/>
              <a:t>    } else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deferred.reject</a:t>
            </a:r>
            <a:r>
              <a:rPr lang="en-GB" sz="1600" b="1" dirty="0"/>
              <a:t>('Greeting ' + name + ' is not allowed.');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  }, 1000);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  return </a:t>
            </a:r>
            <a:r>
              <a:rPr lang="en-GB" sz="1600" b="1" dirty="0" err="1"/>
              <a:t>deferred.promise</a:t>
            </a:r>
            <a:r>
              <a:rPr lang="en-GB" sz="1600" b="1" dirty="0"/>
              <a:t>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549202"/>
            <a:ext cx="3466728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var</a:t>
            </a:r>
            <a:r>
              <a:rPr lang="en-GB" sz="1600" b="1" dirty="0" smtClean="0"/>
              <a:t> promise = </a:t>
            </a:r>
            <a:r>
              <a:rPr lang="en-GB" sz="1600" b="1" dirty="0" err="1" smtClean="0"/>
              <a:t>asyncGreet</a:t>
            </a:r>
            <a:r>
              <a:rPr lang="en-GB" sz="1600" b="1" dirty="0" smtClean="0"/>
              <a:t>('Robin Hood');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promise.then</a:t>
            </a:r>
            <a:r>
              <a:rPr lang="en-GB" sz="1600" b="1" dirty="0" smtClean="0"/>
              <a:t>(function(greeting)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alert('Success: ' + greeting);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function(reason)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alert('Failed: ' + reason);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function(update)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alert('Got notification: ' + update);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});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00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Primer: blog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(function(angular)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$http)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 =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(response)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})(angular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ng-repeat="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 algn="r">
              <a:buNone/>
            </a:pPr>
            <a:r>
              <a:rPr lang="sr-Latn-RS" sz="2800" b="1" dirty="0" smtClean="0">
                <a:cs typeface="Courier New" panose="02070309020205020404" pitchFamily="49" charset="0"/>
              </a:rPr>
              <a:t>Primer 05</a:t>
            </a:r>
            <a:endParaRPr lang="en-GB" sz="2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ideja</a:t>
            </a:r>
            <a:r>
              <a:rPr lang="en-GB" dirty="0"/>
              <a:t> SPA je da se </a:t>
            </a:r>
            <a:r>
              <a:rPr lang="en-GB" dirty="0" err="1"/>
              <a:t>renderuju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menjaju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to </a:t>
            </a:r>
            <a:r>
              <a:rPr lang="en-GB" dirty="0" err="1"/>
              <a:t>potrebno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dirty="0" err="1" smtClean="0"/>
              <a:t>Menjanje</a:t>
            </a:r>
            <a:r>
              <a:rPr lang="en-GB" dirty="0" smtClean="0"/>
              <a:t> </a:t>
            </a:r>
            <a:r>
              <a:rPr lang="en-GB" dirty="0" err="1"/>
              <a:t>elemenata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uglavnom</a:t>
            </a:r>
            <a:r>
              <a:rPr lang="en-GB" dirty="0"/>
              <a:t> </a:t>
            </a:r>
            <a:r>
              <a:rPr lang="en-GB" dirty="0" err="1"/>
              <a:t>podrazumeva</a:t>
            </a:r>
            <a:r>
              <a:rPr lang="en-GB" dirty="0"/>
              <a:t> </a:t>
            </a:r>
            <a:r>
              <a:rPr lang="en-GB" dirty="0" err="1"/>
              <a:t>intenzivnu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HTML-om </a:t>
            </a:r>
            <a:r>
              <a:rPr lang="en-GB" dirty="0" err="1"/>
              <a:t>i</a:t>
            </a:r>
            <a:r>
              <a:rPr lang="en-GB" dirty="0"/>
              <a:t> DOM-om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stranice</a:t>
            </a:r>
            <a:r>
              <a:rPr lang="en-GB" dirty="0"/>
              <a:t>.</a:t>
            </a:r>
          </a:p>
          <a:p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veliki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JavaScript </a:t>
            </a:r>
            <a:r>
              <a:rPr lang="en-GB" dirty="0" err="1"/>
              <a:t>biblioteka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služe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pravljenje</a:t>
            </a:r>
            <a:r>
              <a:rPr lang="en-GB" dirty="0"/>
              <a:t> SPA (AngularJS, Backbone.js, Ember.js...). </a:t>
            </a:r>
            <a:endParaRPr lang="sr-Latn-RS" dirty="0" smtClean="0"/>
          </a:p>
          <a:p>
            <a:r>
              <a:rPr lang="en-GB" dirty="0" smtClean="0"/>
              <a:t>Na </a:t>
            </a:r>
            <a:r>
              <a:rPr lang="en-GB" dirty="0" err="1"/>
              <a:t>ovom</a:t>
            </a:r>
            <a:r>
              <a:rPr lang="en-GB" dirty="0"/>
              <a:t> </a:t>
            </a:r>
            <a:r>
              <a:rPr lang="en-GB" dirty="0" err="1"/>
              <a:t>kursu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korišćen</a:t>
            </a:r>
            <a:r>
              <a:rPr lang="en-GB" dirty="0"/>
              <a:t> </a:t>
            </a:r>
            <a:r>
              <a:rPr lang="en-GB" dirty="0" smtClean="0"/>
              <a:t>AngularJS</a:t>
            </a:r>
            <a:r>
              <a:rPr lang="sr-Latn-RS" dirty="0" smtClean="0"/>
              <a:t>.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9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– </a:t>
            </a:r>
            <a:r>
              <a:rPr lang="sr-Latn-RS" dirty="0"/>
              <a:t>k</a:t>
            </a:r>
            <a:r>
              <a:rPr lang="en-GB" dirty="0" err="1" smtClean="0"/>
              <a:t>ontroler</a:t>
            </a:r>
            <a:r>
              <a:rPr lang="en-GB" dirty="0" smtClean="0"/>
              <a:t>, scope, </a:t>
            </a:r>
            <a:r>
              <a:rPr lang="en-GB" dirty="0" err="1" smtClean="0"/>
              <a:t>prikaz</a:t>
            </a:r>
            <a:endParaRPr lang="en-GB" dirty="0"/>
          </a:p>
        </p:txBody>
      </p:sp>
      <p:sp>
        <p:nvSpPr>
          <p:cNvPr id="3" name="AutoShape 2" descr="https://docs.angularjs.org/img/guide/concepts-databindin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72816"/>
            <a:ext cx="668360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– k</a:t>
            </a:r>
            <a:r>
              <a:rPr lang="en-GB" dirty="0" err="1"/>
              <a:t>ontroler</a:t>
            </a:r>
            <a:r>
              <a:rPr lang="en-GB" dirty="0"/>
              <a:t>, scope, </a:t>
            </a:r>
            <a:r>
              <a:rPr lang="en-GB" dirty="0" err="1"/>
              <a:t>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Kontroleri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zaduženi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(</a:t>
            </a:r>
            <a:r>
              <a:rPr lang="en-GB" dirty="0" err="1"/>
              <a:t>podacima</a:t>
            </a:r>
            <a:r>
              <a:rPr lang="en-GB" dirty="0"/>
              <a:t> </a:t>
            </a:r>
            <a:r>
              <a:rPr lang="en-GB" dirty="0" err="1" smtClean="0"/>
              <a:t>kojim</a:t>
            </a:r>
            <a:r>
              <a:rPr lang="en-GB" dirty="0" smtClean="0"/>
              <a:t> </a:t>
            </a:r>
            <a:r>
              <a:rPr lang="sr-Latn-RS" dirty="0" smtClean="0"/>
              <a:t>manipulišemo</a:t>
            </a:r>
            <a:r>
              <a:rPr lang="en-GB" dirty="0" smtClean="0"/>
              <a:t>). </a:t>
            </a:r>
            <a:endParaRPr lang="sr-Latn-RS" dirty="0" smtClean="0"/>
          </a:p>
          <a:p>
            <a:r>
              <a:rPr lang="en-GB" dirty="0" smtClean="0"/>
              <a:t>Model </a:t>
            </a:r>
            <a:r>
              <a:rPr lang="en-GB" dirty="0"/>
              <a:t>se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pomoću</a:t>
            </a:r>
            <a:r>
              <a:rPr lang="en-GB" dirty="0"/>
              <a:t> HTML-a,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view-a. </a:t>
            </a:r>
            <a:endParaRPr lang="sr-Latn-RS" dirty="0" smtClean="0"/>
          </a:p>
          <a:p>
            <a:r>
              <a:rPr lang="en-GB" dirty="0" err="1" smtClean="0"/>
              <a:t>Kontroler</a:t>
            </a:r>
            <a:r>
              <a:rPr lang="en-GB" dirty="0" smtClean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primiti</a:t>
            </a:r>
            <a:r>
              <a:rPr lang="en-GB" dirty="0"/>
              <a:t> </a:t>
            </a:r>
            <a:r>
              <a:rPr lang="en-GB" dirty="0" err="1"/>
              <a:t>parametar</a:t>
            </a:r>
            <a:r>
              <a:rPr lang="en-GB" dirty="0"/>
              <a:t> $scope, </a:t>
            </a:r>
            <a:r>
              <a:rPr lang="en-GB" dirty="0" err="1"/>
              <a:t>gde</a:t>
            </a:r>
            <a:r>
              <a:rPr lang="en-GB" dirty="0"/>
              <a:t> $scope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vezu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S</a:t>
            </a:r>
            <a:r>
              <a:rPr lang="en-GB" dirty="0" smtClean="0"/>
              <a:t>vi </a:t>
            </a:r>
            <a:r>
              <a:rPr lang="en-GB" dirty="0" err="1"/>
              <a:t>objekti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dodaju</a:t>
            </a:r>
            <a:r>
              <a:rPr lang="en-GB" dirty="0"/>
              <a:t> u $scope </a:t>
            </a:r>
            <a:r>
              <a:rPr lang="en-GB" dirty="0" err="1"/>
              <a:t>predstavljaju</a:t>
            </a:r>
            <a:r>
              <a:rPr lang="en-GB" dirty="0"/>
              <a:t> model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prikazati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view-a</a:t>
            </a:r>
            <a:r>
              <a:rPr lang="en-GB" dirty="0" smtClean="0"/>
              <a:t>.</a:t>
            </a:r>
            <a:endParaRPr lang="sr-Latn-RS" dirty="0" smtClean="0"/>
          </a:p>
          <a:p>
            <a:r>
              <a:rPr lang="sr-Latn-RS" dirty="0" smtClean="0"/>
              <a:t>Kontroleri se dodaju u </a:t>
            </a:r>
            <a:r>
              <a:rPr lang="sr-Latn-RS" dirty="0"/>
              <a:t>HTML strancie pomoću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ng-controller </a:t>
            </a:r>
            <a:r>
              <a:rPr lang="sr-Latn-RS" dirty="0" smtClean="0"/>
              <a:t>atributa</a:t>
            </a:r>
            <a:endParaRPr lang="sr-Latn-RS" dirty="0" smtClean="0"/>
          </a:p>
          <a:p>
            <a:r>
              <a:rPr lang="sr-Latn-RS" dirty="0" smtClean="0"/>
              <a:t>Kontroleri u angularu su JavaScript funkcije u koje parametri mogu da budu prosleđeni pomoću </a:t>
            </a:r>
            <a:r>
              <a:rPr lang="en-GB" dirty="0"/>
              <a:t>Dependency </a:t>
            </a:r>
            <a:r>
              <a:rPr lang="en-GB" dirty="0" smtClean="0"/>
              <a:t>Injection</a:t>
            </a:r>
            <a:r>
              <a:rPr lang="sr-Latn-RS" dirty="0" smtClean="0"/>
              <a:t> mehanizma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 {{ izraz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markupa označen sa </a:t>
            </a:r>
            <a:r>
              <a:rPr lang="sr-Latn-RS" dirty="0"/>
              <a:t>{{ izraz </a:t>
            </a:r>
            <a:r>
              <a:rPr lang="sr-Latn-RS" dirty="0" smtClean="0"/>
              <a:t>}} se zamenjuje vrednošću izraza</a:t>
            </a:r>
          </a:p>
          <a:p>
            <a:endParaRPr lang="en-GB" dirty="0"/>
          </a:p>
          <a:p>
            <a:r>
              <a:rPr lang="en-GB" dirty="0" err="1"/>
              <a:t>Interpolacioni</a:t>
            </a:r>
            <a:r>
              <a:rPr lang="en-GB" dirty="0"/>
              <a:t> </a:t>
            </a:r>
            <a:r>
              <a:rPr lang="en-GB" dirty="0" err="1"/>
              <a:t>izrazi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staviti</a:t>
            </a:r>
            <a:r>
              <a:rPr lang="en-GB" dirty="0"/>
              <a:t> </a:t>
            </a:r>
            <a:r>
              <a:rPr lang="en-GB" dirty="0" err="1"/>
              <a:t>gotovo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gde</a:t>
            </a:r>
            <a:r>
              <a:rPr lang="en-GB" dirty="0"/>
              <a:t> u HTML-u: </a:t>
            </a:r>
            <a:endParaRPr lang="sr-Latn-RS" dirty="0" smtClean="0"/>
          </a:p>
          <a:p>
            <a:pPr lvl="1"/>
            <a:r>
              <a:rPr lang="en-GB" b="1" dirty="0" err="1" smtClean="0"/>
              <a:t>Unutar</a:t>
            </a:r>
            <a:r>
              <a:rPr lang="en-GB" b="1" dirty="0" smtClean="0"/>
              <a:t> </a:t>
            </a:r>
            <a:r>
              <a:rPr lang="en-GB" b="1" dirty="0"/>
              <a:t>HTML </a:t>
            </a:r>
            <a:r>
              <a:rPr lang="en-GB" b="1" dirty="0" err="1"/>
              <a:t>taga</a:t>
            </a:r>
            <a:r>
              <a:rPr lang="en-GB" b="1" dirty="0"/>
              <a:t> </a:t>
            </a:r>
            <a:r>
              <a:rPr lang="en-GB" dirty="0"/>
              <a:t>&lt;div&gt;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&lt;/div&gt; </a:t>
            </a:r>
          </a:p>
          <a:p>
            <a:pPr lvl="1"/>
            <a:r>
              <a:rPr lang="en-GB" b="1" dirty="0" err="1" smtClean="0"/>
              <a:t>Vrednost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</a:t>
            </a:r>
            <a:r>
              <a:rPr lang="en-GB" dirty="0" err="1"/>
              <a:t>att</a:t>
            </a:r>
            <a:r>
              <a:rPr lang="en-GB" dirty="0"/>
              <a:t> =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}}&gt;&lt;/div&gt; </a:t>
            </a:r>
          </a:p>
          <a:p>
            <a:pPr lvl="1"/>
            <a:r>
              <a:rPr lang="en-GB" b="1" dirty="0" err="1" smtClean="0"/>
              <a:t>Ime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= “</a:t>
            </a:r>
            <a:r>
              <a:rPr lang="en-GB" dirty="0" err="1"/>
              <a:t>vrednost_atributa</a:t>
            </a:r>
            <a:r>
              <a:rPr lang="en-GB" dirty="0"/>
              <a:t>“&gt;&lt;/div&gt;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3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648072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myCtrl = function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scope.message = "Hello from the controller!";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1776" y="256490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aseline="30000" dirty="0" smtClean="0"/>
              <a:t>*</a:t>
            </a:r>
            <a:r>
              <a:rPr lang="sr-Latn-RS" dirty="0" smtClean="0"/>
              <a:t>Do verzije AngularJS 1.3 mogle su da se koriste globalne funkcije kao kontroleri. U novijim verzijama ne!</a:t>
            </a:r>
            <a:endParaRPr lang="en-GB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07504" y="3704833"/>
            <a:ext cx="6408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="angular.js"&gt;&lt;/script&gt;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="myApp.js"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509" y="60932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</a:t>
            </a:r>
            <a:r>
              <a:rPr lang="sr-Latn-RS" dirty="0"/>
              <a:t>1</a:t>
            </a:r>
            <a:endParaRPr lang="sr-Latn-R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20072" y="126876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$scope je injektovan u naš kontroler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419872" y="1453426"/>
            <a:ext cx="1800200" cy="535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Moduli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13213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Bolja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koda</a:t>
            </a:r>
            <a:endParaRPr lang="en-GB" sz="2000" dirty="0" smtClean="0"/>
          </a:p>
          <a:p>
            <a:pPr lvl="1"/>
            <a:r>
              <a:rPr lang="sr-Latn-RS" sz="1600" dirty="0" smtClean="0"/>
              <a:t>Razumljiviji kod</a:t>
            </a:r>
            <a:endParaRPr lang="en-GB" sz="1600" dirty="0" smtClean="0"/>
          </a:p>
          <a:p>
            <a:pPr lvl="1"/>
            <a:r>
              <a:rPr lang="en-GB" sz="1600" dirty="0" smtClean="0"/>
              <a:t>Reusability</a:t>
            </a:r>
          </a:p>
          <a:p>
            <a:pPr lvl="1"/>
            <a:r>
              <a:rPr lang="en-GB" sz="1600" dirty="0" smtClean="0"/>
              <a:t>Unit </a:t>
            </a:r>
            <a:r>
              <a:rPr lang="en-GB" sz="1600" dirty="0" err="1" smtClean="0"/>
              <a:t>testovi</a:t>
            </a:r>
            <a:r>
              <a:rPr lang="en-GB" sz="1600" dirty="0" smtClean="0"/>
              <a:t> </a:t>
            </a:r>
            <a:r>
              <a:rPr lang="en-GB" sz="1600" dirty="0" err="1" smtClean="0"/>
              <a:t>pozivaju</a:t>
            </a:r>
            <a:r>
              <a:rPr lang="en-GB" sz="1600" dirty="0" smtClean="0"/>
              <a:t> </a:t>
            </a:r>
            <a:r>
              <a:rPr lang="en-GB" sz="1600" dirty="0" err="1" smtClean="0"/>
              <a:t>samo</a:t>
            </a:r>
            <a:r>
              <a:rPr lang="en-GB" sz="1600" dirty="0" smtClean="0"/>
              <a:t> </a:t>
            </a:r>
            <a:r>
              <a:rPr lang="en-GB" sz="1600" dirty="0" err="1" smtClean="0"/>
              <a:t>relevantne</a:t>
            </a:r>
            <a:r>
              <a:rPr lang="en-GB" sz="1600" dirty="0" smtClean="0"/>
              <a:t> module</a:t>
            </a:r>
            <a:endParaRPr lang="sr-Latn-RS" sz="1600" dirty="0" smtClean="0"/>
          </a:p>
          <a:p>
            <a:pPr lvl="1"/>
            <a:r>
              <a:rPr lang="sr-Latn-RS" sz="1600" dirty="0" smtClean="0"/>
              <a:t>...</a:t>
            </a:r>
            <a:endParaRPr lang="en-GB" sz="1600" dirty="0" smtClean="0"/>
          </a:p>
          <a:p>
            <a:r>
              <a:rPr lang="en-GB" sz="2000" dirty="0" err="1" smtClean="0"/>
              <a:t>Izbegavanje</a:t>
            </a:r>
            <a:r>
              <a:rPr lang="en-GB" sz="2000" dirty="0" smtClean="0"/>
              <a:t> </a:t>
            </a:r>
            <a:r>
              <a:rPr lang="en-GB" sz="2000" dirty="0" err="1" smtClean="0"/>
              <a:t>globalnog</a:t>
            </a:r>
            <a:r>
              <a:rPr lang="en-GB" sz="2000" dirty="0" smtClean="0"/>
              <a:t> namespace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9552" y="3501008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($scope)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5" y="3645024"/>
            <a:ext cx="3960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smtClean="0"/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smtClean="0"/>
              <a:t>je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 smtClean="0"/>
              <a:t>zavisnosti</a:t>
            </a:r>
            <a:r>
              <a:rPr lang="en-GB" dirty="0" smtClean="0"/>
              <a:t> – </a:t>
            </a:r>
            <a:r>
              <a:rPr lang="en-GB" dirty="0" err="1" smtClean="0"/>
              <a:t>modula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sr-Latn-RS" dirty="0" smtClean="0"/>
              <a:t> naš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uvozi</a:t>
            </a:r>
            <a:endParaRPr lang="en-GB" dirty="0" smtClean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2987825" y="3968190"/>
            <a:ext cx="2088230" cy="4689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108991"/>
            <a:ext cx="4104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err="1" smtClean="0"/>
              <a:t>Registrovanje</a:t>
            </a:r>
            <a:r>
              <a:rPr lang="en-GB" dirty="0" smtClean="0"/>
              <a:t> </a:t>
            </a:r>
            <a:r>
              <a:rPr lang="en-GB" dirty="0" err="1" smtClean="0"/>
              <a:t>kontrolera</a:t>
            </a:r>
            <a:endParaRPr lang="en-GB" dirty="0" smtClean="0"/>
          </a:p>
          <a:p>
            <a:r>
              <a:rPr lang="sr-Latn-RS" baseline="30000" dirty="0"/>
              <a:t>*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dirty="0"/>
              <a:t> </a:t>
            </a:r>
            <a:r>
              <a:rPr lang="en-GB" dirty="0" err="1" smtClean="0"/>
              <a:t>naziv</a:t>
            </a:r>
            <a:r>
              <a:rPr lang="en-GB" dirty="0" smtClean="0"/>
              <a:t> </a:t>
            </a:r>
            <a:r>
              <a:rPr lang="en-GB" dirty="0" err="1" smtClean="0"/>
              <a:t>kotrnolera</a:t>
            </a:r>
            <a:r>
              <a:rPr lang="en-GB" dirty="0" smtClean="0"/>
              <a:t>,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kome</a:t>
            </a:r>
            <a:r>
              <a:rPr lang="en-GB" dirty="0" smtClean="0"/>
              <a:t> </a:t>
            </a:r>
            <a:r>
              <a:rPr lang="sr-Latn-RS" dirty="0" smtClean="0"/>
              <a:t>ćemo mu pristupati</a:t>
            </a:r>
          </a:p>
          <a:p>
            <a:r>
              <a:rPr lang="sr-Latn-RS" baseline="30000" dirty="0" smtClean="0"/>
              <a:t>*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sr-Latn-RS" dirty="0" smtClean="0"/>
              <a:t> je funkcija </a:t>
            </a:r>
            <a:r>
              <a:rPr lang="en-GB" dirty="0" err="1" smtClean="0"/>
              <a:t>kontrolera</a:t>
            </a:r>
            <a:endParaRPr lang="en-GB" baseline="30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7745" y="4834388"/>
            <a:ext cx="2592287" cy="318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564904"/>
            <a:ext cx="3816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2000" baseline="30000" dirty="0"/>
              <a:t>*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sr-Latn-RS" sz="2000" dirty="0"/>
              <a:t>je jedina globalna varijabla</a:t>
            </a:r>
            <a:endParaRPr lang="en-GB" sz="20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2195736" y="2918847"/>
            <a:ext cx="2952328" cy="654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5733256"/>
            <a:ext cx="3816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2000" dirty="0" smtClean="0"/>
              <a:t> Vezivanje modula za AngularJS aplikaciju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8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 </a:t>
            </a:r>
            <a:r>
              <a:rPr lang="sr-Latn-RS" b="1" dirty="0" smtClean="0"/>
              <a:t>nikada</a:t>
            </a:r>
            <a:r>
              <a:rPr lang="sr-Latn-RS" dirty="0" smtClean="0"/>
              <a:t> ne manipuliše HTML-om (view)</a:t>
            </a:r>
          </a:p>
          <a:p>
            <a:r>
              <a:rPr lang="sr-Latn-RS" dirty="0" smtClean="0"/>
              <a:t>Manipuliše </a:t>
            </a:r>
            <a:r>
              <a:rPr lang="sr-Latn-RS" b="1" dirty="0" smtClean="0"/>
              <a:t>modelom </a:t>
            </a:r>
            <a:r>
              <a:rPr lang="sr-Latn-RS" dirty="0" smtClean="0"/>
              <a:t>(kroz $scope) koji se vezuje za HTML</a:t>
            </a:r>
          </a:p>
          <a:p>
            <a:r>
              <a:rPr lang="sr-Latn-RS" dirty="0" smtClean="0"/>
              <a:t>Koja je razlika u odnosu na jQuery?</a:t>
            </a:r>
          </a:p>
        </p:txBody>
      </p:sp>
    </p:spTree>
    <p:extLst>
      <p:ext uri="{BB962C8B-B14F-4D97-AF65-F5344CB8AC3E}">
        <p14:creationId xmlns:p14="http://schemas.microsoft.com/office/powerpoint/2010/main" val="2950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1471</Words>
  <Application>Microsoft Office PowerPoint</Application>
  <PresentationFormat>On-screen Show (4:3)</PresentationFormat>
  <Paragraphs>241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AngularJS – kontroleri</vt:lpstr>
      <vt:lpstr>SPA (single page application)</vt:lpstr>
      <vt:lpstr>SPA</vt:lpstr>
      <vt:lpstr>Angular – kontroler, scope, prikaz</vt:lpstr>
      <vt:lpstr>Angular – kontroler, scope, prikaz</vt:lpstr>
      <vt:lpstr>Interpolacija {{ izraz }}</vt:lpstr>
      <vt:lpstr>Korišćenje kontrolera</vt:lpstr>
      <vt:lpstr>Moduli</vt:lpstr>
      <vt:lpstr>Koršćenje kontrolera</vt:lpstr>
      <vt:lpstr>Više kontrolera</vt:lpstr>
      <vt:lpstr>Složeni objekti</vt:lpstr>
      <vt:lpstr>Ugnježdeni kontroleri</vt:lpstr>
      <vt:lpstr>Interpolacija - izrazi</vt:lpstr>
      <vt:lpstr>Interpolacija</vt:lpstr>
      <vt:lpstr>$http</vt:lpstr>
      <vt:lpstr>$http.get()</vt:lpstr>
      <vt:lpstr>$http.get()</vt:lpstr>
      <vt:lpstr>Ideja</vt:lpstr>
      <vt:lpstr>Promise</vt:lpstr>
      <vt:lpstr>$http.get()</vt:lpstr>
      <vt:lpstr>$q servis</vt:lpstr>
      <vt:lpstr>deferred</vt:lpstr>
      <vt:lpstr>deferred API</vt:lpstr>
      <vt:lpstr>promise</vt:lpstr>
      <vt:lpstr>Promise API</vt:lpstr>
      <vt:lpstr>Primer 6</vt:lpstr>
      <vt:lpstr>Primer: 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134</cp:revision>
  <dcterms:created xsi:type="dcterms:W3CDTF">2014-10-31T08:12:10Z</dcterms:created>
  <dcterms:modified xsi:type="dcterms:W3CDTF">2016-04-20T10:09:30Z</dcterms:modified>
</cp:coreProperties>
</file>