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sr-Latn-RS" dirty="0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NPM, </a:t>
            </a:r>
            <a:r>
              <a:rPr lang="en-GB" dirty="0" smtClean="0"/>
              <a:t>Express</a:t>
            </a:r>
            <a:r>
              <a:rPr lang="sr-Latn-RS" dirty="0" smtClean="0"/>
              <a:t>,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Semantičko verzioniranje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Zadavanje broja verzije u obliku </a:t>
            </a:r>
            <a:r>
              <a:rPr lang="en-GB" dirty="0" smtClean="0"/>
              <a:t>MAJOR.MINOR.PATCH</a:t>
            </a:r>
            <a:endParaRPr lang="sr-Latn-RS" dirty="0" smtClean="0"/>
          </a:p>
          <a:p>
            <a:pPr lvl="1"/>
            <a:r>
              <a:rPr lang="en-GB" dirty="0">
                <a:cs typeface="Courier New" panose="02070309020205020404" pitchFamily="49" charset="0"/>
              </a:rPr>
              <a:t>MAJOR </a:t>
            </a:r>
            <a:r>
              <a:rPr lang="sr-Latn-RS" dirty="0" smtClean="0">
                <a:cs typeface="Courier New" panose="02070309020205020404" pitchFamily="49" charset="0"/>
              </a:rPr>
              <a:t>broj verzije se inkrementira kada se naprave promene u</a:t>
            </a:r>
            <a:r>
              <a:rPr lang="en-GB" dirty="0" smtClean="0">
                <a:cs typeface="Courier New" panose="02070309020205020404" pitchFamily="49" charset="0"/>
              </a:rPr>
              <a:t> API</a:t>
            </a:r>
            <a:r>
              <a:rPr lang="sr-Latn-RS" dirty="0" smtClean="0">
                <a:cs typeface="Courier New" panose="02070309020205020404" pitchFamily="49" charset="0"/>
              </a:rPr>
              <a:t>-ju koje narušavaju backwards kompatibilnost</a:t>
            </a:r>
            <a:r>
              <a:rPr lang="en-GB" dirty="0" smtClean="0">
                <a:cs typeface="Courier New" panose="02070309020205020404" pitchFamily="49" charset="0"/>
              </a:rPr>
              <a:t>,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MINOR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nove funkcionalnosti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cs typeface="Courier New" panose="02070309020205020404" pitchFamily="49" charset="0"/>
              </a:rPr>
              <a:t>ali aplikacija ostaje backwards kompatibilna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PATCH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backwards-kompatibilna razrešenja bug-ova</a:t>
            </a:r>
            <a:r>
              <a:rPr lang="en-GB" dirty="0" smtClean="0">
                <a:cs typeface="Courier New" panose="02070309020205020404" pitchFamily="49" charset="0"/>
              </a:rPr>
              <a:t>.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"0.1.1"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Zahtevanje verzije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underscore@1.0.3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bilo kog patcha 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underscore@"~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bilo </a:t>
            </a:r>
            <a:r>
              <a:rPr lang="sr-Latn-RS" sz="3600" dirty="0" smtClean="0">
                <a:cs typeface="Courier New" panose="02070309020205020404" pitchFamily="49" charset="0"/>
              </a:rPr>
              <a:t>koje minor verzije </a:t>
            </a:r>
            <a:r>
              <a:rPr lang="sr-Latn-RS" sz="3600" dirty="0">
                <a:cs typeface="Courier New" panose="02070309020205020404" pitchFamily="49" charset="0"/>
              </a:rPr>
              <a:t>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1.x.x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underscore@"^1.0.0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endParaRPr lang="sr-Latn-RS" sz="3600" dirty="0" smtClean="0"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Operatori &gt;, &gt;=, &lt; i &lt;=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cs typeface="Courier New" panose="02070309020205020404" pitchFamily="49" charset="0"/>
              </a:rPr>
              <a:t>nakon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1.0.3"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 *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Najnovija verzija (bilo na mestu patch, bilo minor, bilo major)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najnovije minor verzije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lang="sr-Latn-RS" sz="3600" dirty="0" smtClean="0">
                <a:cs typeface="Courier New" panose="02070309020205020404" pitchFamily="49" charset="0"/>
              </a:rPr>
              <a:t> za major 1</a:t>
            </a:r>
            <a:endParaRPr lang="en-GB" sz="36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@"1.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Update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Kad god se uradi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... --save</a:t>
            </a:r>
            <a:r>
              <a:rPr lang="sr-Latn-RS" dirty="0" smtClean="0">
                <a:cs typeface="Courier New" panose="02070309020205020404" pitchFamily="49" charset="0"/>
              </a:rPr>
              <a:t>, paket se u dependecies doda sa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To znači da će se uvek preuzimati najnovija minor verzija sa patch-ovima, sve dok je major verzija ista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Zašto?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Nove verzije node_nodules prema depenedencies u package.json se preuzmu sa 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update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Ignorisanje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/>
              <a:t> foldera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node_nodules</a:t>
            </a:r>
            <a:r>
              <a:rPr lang="sr-Latn-RS" dirty="0" smtClean="0">
                <a:cs typeface="Courier New" panose="02070309020205020404" pitchFamily="49" charset="0"/>
              </a:rPr>
              <a:t> folder u realnim projektima najčešće ima veoma mnogo malih fajlova</a:t>
            </a:r>
          </a:p>
          <a:p>
            <a:r>
              <a:rPr lang="sr-Latn-RS" dirty="0">
                <a:cs typeface="Courier New" panose="02070309020205020404" pitchFamily="49" charset="0"/>
              </a:rPr>
              <a:t>U našoj </a:t>
            </a:r>
            <a:r>
              <a:rPr lang="sr-Latn-RS" dirty="0" smtClean="0">
                <a:cs typeface="Courier New" panose="02070309020205020404" pitchFamily="49" charset="0"/>
              </a:rPr>
              <a:t>aplikaciji (blog), </a:t>
            </a:r>
            <a:r>
              <a:rPr lang="sr-Latn-RS" dirty="0">
                <a:cs typeface="Courier New" panose="02070309020205020404" pitchFamily="49" charset="0"/>
              </a:rPr>
              <a:t>to je 7.58 </a:t>
            </a:r>
            <a:r>
              <a:rPr lang="sr-Latn-RS" dirty="0" smtClean="0">
                <a:cs typeface="Courier New" panose="02070309020205020404" pitchFamily="49" charset="0"/>
              </a:rPr>
              <a:t>MB, </a:t>
            </a:r>
            <a:r>
              <a:rPr lang="sr-Latn-RS" dirty="0">
                <a:cs typeface="Courier New" panose="02070309020205020404" pitchFamily="49" charset="0"/>
              </a:rPr>
              <a:t>892 Files, 209 Folders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Nije dobra praksa da se postavlja na repozitorijum projekta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Tipično se doda u .gitignore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Web </a:t>
            </a:r>
            <a:r>
              <a:rPr lang="sr-Latn-RS" dirty="0" smtClean="0">
                <a:cs typeface="Courier New" panose="02070309020205020404" pitchFamily="49" charset="0"/>
              </a:rPr>
              <a:t>application server framework za Node.js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Za pravljenje single-page i multi page aplikacija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Inspirisan Sintarom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De facto standard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hello_express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 npm init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2 - npm install express –save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–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 = require('express');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express!');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node index.js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koje se pozivaju pre nego što se pozove request handler</a:t>
            </a:r>
          </a:p>
          <a:p>
            <a:r>
              <a:rPr lang="sr-Latn-RS" dirty="0" smtClean="0"/>
              <a:t>Ove funkcije se pozivaju u redosledu u kom su middleware-i dodati (middleware stack)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16396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Postavlja odgovarajući mime tip za odgovor</a:t>
            </a:r>
            <a:endParaRPr lang="en-GB" dirty="0"/>
          </a:p>
          <a:p>
            <a:r>
              <a:rPr lang="sr-Latn-RS" dirty="0" smtClean="0"/>
              <a:t>Postavlja odgovarajući HTTP response kod</a:t>
            </a:r>
          </a:p>
          <a:p>
            <a:r>
              <a:rPr lang="sr-Latn-RS" dirty="0" smtClean="0"/>
              <a:t>Ograničava pristup statičkom sadržaju na folder koji je navedene (nije moguće pristupit nadfolderu sa ../ u putanji)</a:t>
            </a:r>
          </a:p>
          <a:p>
            <a:r>
              <a:rPr lang="sr-Latn-RS" dirty="0" smtClean="0"/>
              <a:t>Servira index.html iz direktorijuma ukoliko je putanja direktorijum</a:t>
            </a:r>
          </a:p>
        </p:txBody>
      </p:sp>
    </p:spTree>
    <p:extLst>
      <p:ext uri="{BB962C8B-B14F-4D97-AF65-F5344CB8AC3E}">
        <p14:creationId xmlns:p14="http://schemas.microsoft.com/office/powerpoint/2010/main" val="270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serve-index 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serve-index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848225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Upravljanje zavisnostima</a:t>
            </a:r>
          </a:p>
          <a:p>
            <a:r>
              <a:rPr lang="sr-Latn-RS" dirty="0" smtClean="0"/>
              <a:t>REST servisi</a:t>
            </a:r>
          </a:p>
          <a:p>
            <a:r>
              <a:rPr lang="sr-Latn-RS" dirty="0"/>
              <a:t>Perzistencija </a:t>
            </a:r>
            <a:r>
              <a:rPr lang="sr-Latn-RS" dirty="0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Preuzimanje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Parsiranje tela zahteva i preuzimanje parametara:</a:t>
            </a:r>
          </a:p>
          <a:p>
            <a:pPr lvl="1"/>
            <a:r>
              <a:rPr lang="sr-Latn-RS" dirty="0" smtClean="0"/>
              <a:t>Parsiranje se vrši ukoliko je content-type </a:t>
            </a:r>
            <a:r>
              <a:rPr lang="en-GB" dirty="0" smtClean="0"/>
              <a:t>application/JSON</a:t>
            </a:r>
            <a:r>
              <a:rPr lang="sr-Latn-RS" dirty="0" smtClean="0"/>
              <a:t> ili 	</a:t>
            </a:r>
            <a:r>
              <a:rPr lang="en-GB" dirty="0"/>
              <a:t> </a:t>
            </a:r>
            <a:r>
              <a:rPr lang="en-GB" dirty="0" smtClean="0"/>
              <a:t>application/x-www-form-</a:t>
            </a:r>
            <a:r>
              <a:rPr lang="en-GB" dirty="0" err="1" smtClean="0"/>
              <a:t>urlencoded</a:t>
            </a:r>
            <a:endParaRPr lang="sr-Latn-RS" dirty="0" smtClean="0"/>
          </a:p>
          <a:p>
            <a:pPr lvl="1"/>
            <a:r>
              <a:rPr lang="sr-Latn-RS" dirty="0" smtClean="0"/>
              <a:t>Kreiranje JavaScript objekta koji reprezentuje zahtev</a:t>
            </a:r>
          </a:p>
          <a:p>
            <a:r>
              <a:rPr lang="sr-Latn-RS" dirty="0" smtClean="0"/>
              <a:t>Middleware body-parser</a:t>
            </a:r>
          </a:p>
        </p:txBody>
      </p:sp>
    </p:spTree>
    <p:extLst>
      <p:ext uri="{BB962C8B-B14F-4D97-AF65-F5344CB8AC3E}">
        <p14:creationId xmlns:p14="http://schemas.microsoft.com/office/powerpoint/2010/main" val="1076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paremeters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extended: true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parsed! Value of foo: 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does not have foo!');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.use(function(err,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body!');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paremters primera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"{\"foo\":123,}"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body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 --data-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"foo=123"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123</a:t>
            </a:r>
          </a:p>
        </p:txBody>
      </p:sp>
    </p:spTree>
    <p:extLst>
      <p:ext uri="{BB962C8B-B14F-4D97-AF65-F5344CB8AC3E}">
        <p14:creationId xmlns:p14="http://schemas.microsoft.com/office/powerpoint/2010/main" val="10630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Može se definisati middleware lanac koji se izvršava kada se poklope path i HTTP metoda za celu aplikaciju: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('get');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– route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('/user/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' +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224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Router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Izolovana instanca middleware-a i ruta</a:t>
            </a:r>
          </a:p>
          <a:p>
            <a:r>
              <a:rPr lang="sr-Latn-RS" dirty="0" smtClean="0"/>
              <a:t>Koristi se kao i svaki drugi middleware</a:t>
            </a:r>
          </a:p>
          <a:p>
            <a:pPr lvl="1"/>
            <a:r>
              <a:rPr lang="sr-Latn-RS" dirty="0" smtClean="0"/>
              <a:t>Dodaje se u aplikaciju sa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Items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114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//lista objekata koji se čuvaju u aplikacij</a:t>
            </a:r>
          </a:p>
          <a:p>
            <a:pPr marL="0" indent="0">
              <a:buNone/>
            </a:pP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[];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router =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extended: true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'Items found',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items: items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.post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 added',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1524000"/>
            <a:ext cx="3810000" cy="452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('/:id')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.get(function(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 &amp;&amp; items[Number(id)])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'Item found',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item: items[Number(id)]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'Not found'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.all(function(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(501,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'Not implemented'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spcBef>
                <a:spcPct val="20000"/>
              </a:spcBef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.use('/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router)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23024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Items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 -H "content-type: application/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"{\"description\":\"test\"}"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added","itemId":0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cleared"}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 -X PUT -H "content-type: application/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"[{\"description\":\"test\"}]"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replaced"}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http://127.0.0.1:3000/todo/0 -X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status":"Not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implemented"}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Upravljanje </a:t>
            </a:r>
            <a:r>
              <a:rPr lang="sr-Latn-RS" dirty="0" smtClean="0"/>
              <a:t>zavisnostima –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Default package manager za Node.js</a:t>
            </a:r>
          </a:p>
          <a:p>
            <a:r>
              <a:rPr lang="sr-Latn-RS" dirty="0" smtClean="0"/>
              <a:t>Instalira se automatski prilikom instalacije Node.js (od Node.js verzije 0.6.3)</a:t>
            </a:r>
            <a:endParaRPr lang="sr-Latn-RS" dirty="0"/>
          </a:p>
          <a:p>
            <a:r>
              <a:rPr lang="sr-Latn-RS" dirty="0" smtClean="0"/>
              <a:t>Alat koji se koristi iz komandne linije</a:t>
            </a:r>
            <a:endParaRPr lang="sr-Latn-RS" dirty="0"/>
          </a:p>
          <a:p>
            <a:r>
              <a:rPr lang="sr-Latn-RS" dirty="0" smtClean="0"/>
              <a:t>Automtski se integriše </a:t>
            </a:r>
            <a:r>
              <a:rPr lang="sr-Latn-RS" dirty="0"/>
              <a:t>sa NPM repozitorijumom https://www.npmjs.com</a:t>
            </a:r>
            <a:r>
              <a:rPr lang="sr-Latn-RS" dirty="0" smtClean="0"/>
              <a:t>/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741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"0.1.1",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"Primer REST back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Node, Express, MongoDB, Mongoose.",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"Milan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Segedinac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&lt;milan.segedinac@gmail.com&gt;",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"body-parser": "^1.14.2",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"express": "^4.13.4",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"mongoose": "^4.3.7"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"MIT"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Instaliranje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Paket je download-ovan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>
                <a:cs typeface="Courier New" panose="02070309020205020404" pitchFamily="49" charset="0"/>
              </a:rPr>
              <a:t> folder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Dalje možemo da ga koristimo u kodu: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/install/app.js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 = require('underscore');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console.log(_.min([3, 1, 2])); // 1</a:t>
            </a:r>
          </a:p>
        </p:txBody>
      </p:sp>
    </p:spTree>
    <p:extLst>
      <p:ext uri="{BB962C8B-B14F-4D97-AF65-F5344CB8AC3E}">
        <p14:creationId xmlns:p14="http://schemas.microsoft.com/office/powerpoint/2010/main" val="3120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"underscore": "^1.8.3"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Jednostavno upravljanje zavisnostima na nivou </a:t>
            </a:r>
            <a:r>
              <a:rPr lang="sr-Latn-RS" dirty="0" smtClean="0">
                <a:cs typeface="Courier New" panose="02070309020205020404" pitchFamily="49" charset="0"/>
              </a:rPr>
              <a:t>projekta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su zavisnosti zadate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sr-Latn-RS" dirty="0" smtClean="0">
                <a:cs typeface="Courier New" panose="02070309020205020404" pitchFamily="49" charset="0"/>
              </a:rPr>
              <a:t>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sr-Latn-RS" dirty="0" smtClean="0">
                <a:cs typeface="Courier New" panose="02070309020205020404" pitchFamily="49" charset="0"/>
              </a:rPr>
              <a:t>, jednostavno je instalirati (ili osvežiti) sve zavisnosti u projektu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install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 npm ls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proba@1.0.0 d:\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nastava\2015-2016\letnjiSemestar\XMLiWebServisi\materijali\BackEnd\proba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underscore@1.8.3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Npm automatski rešava probleme ugnježdenih zavisnosti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underscore --save</a:t>
            </a:r>
          </a:p>
        </p:txBody>
      </p:sp>
    </p:spTree>
    <p:extLst>
      <p:ext uri="{BB962C8B-B14F-4D97-AF65-F5344CB8AC3E}">
        <p14:creationId xmlns:p14="http://schemas.microsoft.com/office/powerpoint/2010/main" val="4110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1339</Words>
  <Application>Microsoft Office PowerPoint</Application>
  <PresentationFormat>On-screen Show (4:3)</PresentationFormat>
  <Paragraphs>250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REST servisi</vt:lpstr>
      <vt:lpstr>Sadržaj</vt:lpstr>
      <vt:lpstr>Upravljanje zavisnostima – NPM</vt:lpstr>
      <vt:lpstr>package.json</vt:lpstr>
      <vt:lpstr>Instaliranje paketa</vt:lpstr>
      <vt:lpstr>Čuvanje zavisnosti</vt:lpstr>
      <vt:lpstr>Čuvanje zavisnosti</vt:lpstr>
      <vt:lpstr>Prikaz zavisnosti</vt:lpstr>
      <vt:lpstr>Uklanjanje zavisnosti</vt:lpstr>
      <vt:lpstr>Semantičko verzioniranje</vt:lpstr>
      <vt:lpstr>Zahtevanje verzije paketa</vt:lpstr>
      <vt:lpstr>Update paketa</vt:lpstr>
      <vt:lpstr>Ignorisanje node_modules foldera</vt:lpstr>
      <vt:lpstr>Express.js</vt:lpstr>
      <vt:lpstr>hello_express</vt:lpstr>
      <vt:lpstr>Middleware </vt:lpstr>
      <vt:lpstr>static_server</vt:lpstr>
      <vt:lpstr>static_server</vt:lpstr>
      <vt:lpstr>serve-index middleware</vt:lpstr>
      <vt:lpstr>Preuzimanje parametara</vt:lpstr>
      <vt:lpstr>paremeters</vt:lpstr>
      <vt:lpstr>Testiranje paremters primera</vt:lpstr>
      <vt:lpstr>Rutiranje</vt:lpstr>
      <vt:lpstr>Rutiranje – route parametri</vt:lpstr>
      <vt:lpstr>Router objekat</vt:lpstr>
      <vt:lpstr>Items primer</vt:lpstr>
      <vt:lpstr>Items primer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197</cp:revision>
  <dcterms:created xsi:type="dcterms:W3CDTF">2006-08-16T00:00:00Z</dcterms:created>
  <dcterms:modified xsi:type="dcterms:W3CDTF">2016-04-03T11:48:08Z</dcterms:modified>
</cp:coreProperties>
</file>