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REST </a:t>
            </a:r>
            <a:r>
              <a:rPr lang="en-GB" dirty="0" err="1" smtClean="0"/>
              <a:t>servisi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Express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47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3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REST servisi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milansegedinac</dc:creator>
  <cp:lastModifiedBy>milansegedinac</cp:lastModifiedBy>
  <cp:revision>117</cp:revision>
  <dcterms:created xsi:type="dcterms:W3CDTF">2006-08-16T00:00:00Z</dcterms:created>
  <dcterms:modified xsi:type="dcterms:W3CDTF">2016-04-02T10:15:01Z</dcterms:modified>
</cp:coreProperties>
</file>