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8" r:id="rId5"/>
    <p:sldId id="264" r:id="rId6"/>
    <p:sldId id="259" r:id="rId7"/>
    <p:sldId id="267" r:id="rId8"/>
    <p:sldId id="260" r:id="rId9"/>
    <p:sldId id="266" r:id="rId10"/>
    <p:sldId id="261" r:id="rId11"/>
    <p:sldId id="262" r:id="rId12"/>
    <p:sldId id="269" r:id="rId13"/>
    <p:sldId id="270" r:id="rId14"/>
  </p:sldIdLst>
  <p:sldSz cx="14630400" cy="8229600"/>
  <p:notesSz cx="8229600" cy="14630400"/>
  <p:embeddedFontLst>
    <p:embeddedFont>
      <p:font typeface="Raleway" pitchFamily="2" charset="0"/>
      <p:regular r:id="rId16"/>
    </p:embeddedFont>
    <p:embeddedFont>
      <p:font typeface="Roboto" panose="020000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59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9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92648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Science Tools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441102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explores essential data science tools. We'll cover version control, programming, platforms, and collaboration.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11346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Integrating Data Science Tools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843332"/>
            <a:ext cx="30480" cy="4251603"/>
          </a:xfrm>
          <a:prstGeom prst="roundRect">
            <a:avLst>
              <a:gd name="adj" fmla="val 303837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MY"/>
          </a:p>
        </p:txBody>
      </p:sp>
      <p:sp>
        <p:nvSpPr>
          <p:cNvPr id="5" name="Shape 2"/>
          <p:cNvSpPr/>
          <p:nvPr/>
        </p:nvSpPr>
        <p:spPr>
          <a:xfrm>
            <a:off x="6806208" y="332410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MY"/>
          </a:p>
        </p:txBody>
      </p:sp>
      <p:sp>
        <p:nvSpPr>
          <p:cNvPr id="6" name="Shape 3"/>
          <p:cNvSpPr/>
          <p:nvPr/>
        </p:nvSpPr>
        <p:spPr>
          <a:xfrm>
            <a:off x="6340673" y="30913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7" name="Text 4"/>
          <p:cNvSpPr/>
          <p:nvPr/>
        </p:nvSpPr>
        <p:spPr>
          <a:xfrm>
            <a:off x="6517838" y="3173968"/>
            <a:ext cx="141565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306371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Version Control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540443"/>
            <a:ext cx="6057424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GitHub to manage code versions. Collaborate effectively.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814768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MY"/>
          </a:p>
        </p:txBody>
      </p:sp>
      <p:sp>
        <p:nvSpPr>
          <p:cNvPr id="11" name="Shape 8"/>
          <p:cNvSpPr/>
          <p:nvPr/>
        </p:nvSpPr>
        <p:spPr>
          <a:xfrm>
            <a:off x="6340673" y="4582001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12" name="Text 9"/>
          <p:cNvSpPr/>
          <p:nvPr/>
        </p:nvSpPr>
        <p:spPr>
          <a:xfrm>
            <a:off x="6502479" y="4664631"/>
            <a:ext cx="172283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554379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Coding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5031105"/>
            <a:ext cx="6057424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Python for data analysis and modeling. Leverage Colab.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30543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MY"/>
          </a:p>
        </p:txBody>
      </p:sp>
      <p:sp>
        <p:nvSpPr>
          <p:cNvPr id="16" name="Shape 13"/>
          <p:cNvSpPr/>
          <p:nvPr/>
        </p:nvSpPr>
        <p:spPr>
          <a:xfrm>
            <a:off x="6340673" y="607266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17" name="Text 14"/>
          <p:cNvSpPr/>
          <p:nvPr/>
        </p:nvSpPr>
        <p:spPr>
          <a:xfrm>
            <a:off x="6500336" y="6155293"/>
            <a:ext cx="17657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045041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Deployment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521768"/>
            <a:ext cx="6057424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Deploy models and share results. Use Kaggle for competition.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754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Success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24401"/>
            <a:ext cx="7556421" cy="3629739"/>
          </a:xfrm>
          <a:prstGeom prst="roundRect">
            <a:avLst>
              <a:gd name="adj" fmla="val 262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5" name="Shape 2"/>
          <p:cNvSpPr/>
          <p:nvPr/>
        </p:nvSpPr>
        <p:spPr>
          <a:xfrm>
            <a:off x="6287810" y="283202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MY"/>
          </a:p>
        </p:txBody>
      </p:sp>
      <p:sp>
        <p:nvSpPr>
          <p:cNvPr id="6" name="Text 3"/>
          <p:cNvSpPr/>
          <p:nvPr/>
        </p:nvSpPr>
        <p:spPr>
          <a:xfrm>
            <a:off x="6514624" y="297572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Tool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297572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Benefit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348234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MY"/>
          </a:p>
        </p:txBody>
      </p:sp>
      <p:sp>
        <p:nvSpPr>
          <p:cNvPr id="9" name="Text 6"/>
          <p:cNvSpPr/>
          <p:nvPr/>
        </p:nvSpPr>
        <p:spPr>
          <a:xfrm>
            <a:off x="6514624" y="362604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362604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Version control, collaboration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413265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MY"/>
          </a:p>
        </p:txBody>
      </p:sp>
      <p:sp>
        <p:nvSpPr>
          <p:cNvPr id="12" name="Text 9"/>
          <p:cNvSpPr/>
          <p:nvPr/>
        </p:nvSpPr>
        <p:spPr>
          <a:xfrm>
            <a:off x="6514624" y="427636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427636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Analysis, modeling, flexibility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4782979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MY"/>
          </a:p>
        </p:txBody>
      </p:sp>
      <p:sp>
        <p:nvSpPr>
          <p:cNvPr id="15" name="Text 12"/>
          <p:cNvSpPr/>
          <p:nvPr/>
        </p:nvSpPr>
        <p:spPr>
          <a:xfrm>
            <a:off x="6514624" y="492668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Kaggle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289024" y="4926687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Competition, datasets, community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79620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MY"/>
          </a:p>
        </p:txBody>
      </p:sp>
      <p:sp>
        <p:nvSpPr>
          <p:cNvPr id="18" name="Text 15"/>
          <p:cNvSpPr/>
          <p:nvPr/>
        </p:nvSpPr>
        <p:spPr>
          <a:xfrm>
            <a:off x="6514624" y="593990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Colab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289024" y="593990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Collaboration, cloud computing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A87CD-C935-C5C0-B6DA-D5EFC279790D}"/>
              </a:ext>
            </a:extLst>
          </p:cNvPr>
          <p:cNvSpPr txBox="1"/>
          <p:nvPr/>
        </p:nvSpPr>
        <p:spPr>
          <a:xfrm>
            <a:off x="839655" y="297645"/>
            <a:ext cx="8476465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understand a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98BE0-A672-9DB5-58D5-048A736B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2" y="2186817"/>
            <a:ext cx="14105896" cy="4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1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4627" cy="1890553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4630401" cy="188917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A87CD-C935-C5C0-B6DA-D5EFC279790D}"/>
              </a:ext>
            </a:extLst>
          </p:cNvPr>
          <p:cNvSpPr txBox="1"/>
          <p:nvPr/>
        </p:nvSpPr>
        <p:spPr>
          <a:xfrm>
            <a:off x="839655" y="297645"/>
            <a:ext cx="8476465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understand a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98BE0-A672-9DB5-58D5-048A736B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2" y="2186817"/>
            <a:ext cx="14105896" cy="4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74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/>
              <a:t>Content</a:t>
            </a:r>
          </a:p>
        </p:txBody>
      </p:sp>
      <p:sp>
        <p:nvSpPr>
          <p:cNvPr id="4" name="Shape 1"/>
          <p:cNvSpPr/>
          <p:nvPr/>
        </p:nvSpPr>
        <p:spPr>
          <a:xfrm>
            <a:off x="793790" y="3195161"/>
            <a:ext cx="7556421" cy="453263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5" name="Text 2"/>
          <p:cNvSpPr/>
          <p:nvPr/>
        </p:nvSpPr>
        <p:spPr>
          <a:xfrm>
            <a:off x="10282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</a:rPr>
              <a:t>0. GitHub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C3939"/>
              </a:solidFill>
              <a:latin typeface="Raleway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</a:rPr>
              <a:t>1. Google </a:t>
            </a:r>
            <a:r>
              <a:rPr lang="en-US" sz="2200" dirty="0" err="1">
                <a:solidFill>
                  <a:srgbClr val="3C3939"/>
                </a:solidFill>
                <a:latin typeface="Raleway" pitchFamily="34" charset="0"/>
              </a:rPr>
              <a:t>Colab</a:t>
            </a:r>
            <a:endParaRPr lang="en-US" sz="2200" dirty="0">
              <a:solidFill>
                <a:srgbClr val="3C3939"/>
              </a:solidFill>
              <a:latin typeface="Raleway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</a:rPr>
              <a:t>2. Kaggle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</a:rPr>
              <a:t>3. </a:t>
            </a:r>
            <a:r>
              <a:rPr lang="en-US" sz="2200" dirty="0" err="1">
                <a:solidFill>
                  <a:srgbClr val="3C3939"/>
                </a:solidFill>
                <a:latin typeface="Raleway" pitchFamily="34" charset="0"/>
              </a:rPr>
              <a:t>VSCode</a:t>
            </a:r>
            <a:endParaRPr lang="en-US" sz="2200" dirty="0">
              <a:solidFill>
                <a:srgbClr val="3C3939"/>
              </a:solidFill>
              <a:latin typeface="Raleway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C3939"/>
              </a:solidFill>
              <a:latin typeface="Raleway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</a:rPr>
              <a:t>4. Python and Pandas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60706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GitHub: Version Control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5" name="Text 2"/>
          <p:cNvSpPr/>
          <p:nvPr/>
        </p:nvSpPr>
        <p:spPr>
          <a:xfrm>
            <a:off x="6462474" y="3031688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Version Control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Track changes, revert to earlier versions. Collaborate effectively on projects.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9" name="Text 6"/>
          <p:cNvSpPr/>
          <p:nvPr/>
        </p:nvSpPr>
        <p:spPr>
          <a:xfrm>
            <a:off x="10338316" y="3031688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Collaboration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 contributions from multiple team members. Streamline the development process.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13" name="Text 10"/>
          <p:cNvSpPr/>
          <p:nvPr/>
        </p:nvSpPr>
        <p:spPr>
          <a:xfrm>
            <a:off x="6444496" y="5455682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Open Source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a vast library of projects. Contribute to the open-source community.</a:t>
            </a:r>
            <a:endParaRPr lang="en-US" sz="1750" dirty="0"/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085D0A5D-93C6-5801-B9B2-1BBD21F3E6BF}"/>
              </a:ext>
            </a:extLst>
          </p:cNvPr>
          <p:cNvSpPr/>
          <p:nvPr/>
        </p:nvSpPr>
        <p:spPr>
          <a:xfrm>
            <a:off x="6626185" y="6881694"/>
            <a:ext cx="60706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</a:rPr>
              <a:t>p/s: Can try GitLab as well</a:t>
            </a:r>
            <a:endParaRPr lang="en-US" sz="4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51DFD-F1AB-4AE9-D5A1-BC12A51F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0" y="566431"/>
            <a:ext cx="10907739" cy="67710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23073F-D105-670E-2C78-158FCC3595C0}"/>
              </a:ext>
            </a:extLst>
          </p:cNvPr>
          <p:cNvSpPr/>
          <p:nvPr/>
        </p:nvSpPr>
        <p:spPr>
          <a:xfrm>
            <a:off x="6768790" y="1594395"/>
            <a:ext cx="1092820" cy="62446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78A1CA-00F3-0728-871C-4A2C9BEA6577}"/>
              </a:ext>
            </a:extLst>
          </p:cNvPr>
          <p:cNvSpPr/>
          <p:nvPr/>
        </p:nvSpPr>
        <p:spPr>
          <a:xfrm>
            <a:off x="6787909" y="4543704"/>
            <a:ext cx="1092820" cy="62446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6A89E-BCCC-ABDD-7BC2-E73204A71F11}"/>
              </a:ext>
            </a:extLst>
          </p:cNvPr>
          <p:cNvCxnSpPr>
            <a:cxnSpLocks/>
          </p:cNvCxnSpPr>
          <p:nvPr/>
        </p:nvCxnSpPr>
        <p:spPr>
          <a:xfrm>
            <a:off x="7861610" y="1995838"/>
            <a:ext cx="3749993" cy="23640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01C506-DB64-BA3F-EFD3-B9ED45AA1A6C}"/>
              </a:ext>
            </a:extLst>
          </p:cNvPr>
          <p:cNvCxnSpPr>
            <a:cxnSpLocks/>
          </p:cNvCxnSpPr>
          <p:nvPr/>
        </p:nvCxnSpPr>
        <p:spPr>
          <a:xfrm flipV="1">
            <a:off x="8003393" y="4704468"/>
            <a:ext cx="3445726" cy="84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0">
            <a:extLst>
              <a:ext uri="{FF2B5EF4-FFF2-40B4-BE49-F238E27FC236}">
                <a16:creationId xmlns:a16="http://schemas.microsoft.com/office/drawing/2014/main" id="{EC465400-E5A3-2059-28F9-52BC751CFAB5}"/>
              </a:ext>
            </a:extLst>
          </p:cNvPr>
          <p:cNvSpPr/>
          <p:nvPr/>
        </p:nvSpPr>
        <p:spPr>
          <a:xfrm>
            <a:off x="11611604" y="1287058"/>
            <a:ext cx="2628504" cy="5336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/>
              <a:t>Pay attention to the dates.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/>
              <a:t>Tech get outdated super fast!</a:t>
            </a:r>
          </a:p>
        </p:txBody>
      </p:sp>
    </p:spTree>
    <p:extLst>
      <p:ext uri="{BB962C8B-B14F-4D97-AF65-F5344CB8AC3E}">
        <p14:creationId xmlns:p14="http://schemas.microsoft.com/office/powerpoint/2010/main" val="278898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60706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GitHub: Your Task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5" name="Text 2"/>
          <p:cNvSpPr/>
          <p:nvPr/>
        </p:nvSpPr>
        <p:spPr>
          <a:xfrm>
            <a:off x="6462474" y="3031688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</a:rPr>
              <a:t>Create a GitHub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</a:rPr>
              <a:t>account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9" name="Text 6"/>
          <p:cNvSpPr/>
          <p:nvPr/>
        </p:nvSpPr>
        <p:spPr>
          <a:xfrm>
            <a:off x="10338316" y="3031688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</a:rPr>
              <a:t>Create a new repo from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</a:rPr>
              <a:t>GitHub</a:t>
            </a:r>
            <a:endParaRPr lang="en-US" sz="2200" dirty="0"/>
          </a:p>
        </p:txBody>
      </p:sp>
      <p:sp>
        <p:nvSpPr>
          <p:cNvPr id="12" name="Shape 9"/>
          <p:cNvSpPr/>
          <p:nvPr/>
        </p:nvSpPr>
        <p:spPr>
          <a:xfrm>
            <a:off x="6280190" y="42667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13" name="Text 10"/>
          <p:cNvSpPr/>
          <p:nvPr/>
        </p:nvSpPr>
        <p:spPr>
          <a:xfrm>
            <a:off x="6444496" y="4351711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4351710"/>
            <a:ext cx="5333524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Push Google </a:t>
            </a:r>
            <a:r>
              <a:rPr lang="en-US" sz="2200" dirty="0" err="1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Colab</a:t>
            </a: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Notebook to GitHub</a:t>
            </a:r>
            <a:endParaRPr lang="en-US" sz="2200" dirty="0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D76B58FF-0F46-F76C-4F77-066C2AEDAC69}"/>
              </a:ext>
            </a:extLst>
          </p:cNvPr>
          <p:cNvSpPr/>
          <p:nvPr/>
        </p:nvSpPr>
        <p:spPr>
          <a:xfrm>
            <a:off x="6298778" y="54896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4F726A9D-FB3E-58B7-F84B-F1EEB42ABFB0}"/>
              </a:ext>
            </a:extLst>
          </p:cNvPr>
          <p:cNvSpPr/>
          <p:nvPr/>
        </p:nvSpPr>
        <p:spPr>
          <a:xfrm>
            <a:off x="6463084" y="5574629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</a:rPr>
              <a:t>4</a:t>
            </a:r>
            <a:endParaRPr lang="en-US" sz="2650" dirty="0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E8B1A1A7-1E3D-B3D8-3D40-3B550CA57047}"/>
              </a:ext>
            </a:extLst>
          </p:cNvPr>
          <p:cNvSpPr/>
          <p:nvPr/>
        </p:nvSpPr>
        <p:spPr>
          <a:xfrm>
            <a:off x="7035894" y="5671731"/>
            <a:ext cx="5333524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Advance: Push repo from your local machine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 GitHub (using Terminal)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0420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6752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Kaggle: Competitive Platform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Competitions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Participate in challenges. Test your skills against others.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Datasets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public datasets. Explore real-world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Community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with other data scientists. Learn from experts.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6752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Kaggle: Your task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1. Create an account/log in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2. Explore Datasets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3. Explore Notebooks</a:t>
            </a:r>
            <a:endParaRPr lang="en-US" sz="22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D2242BF8-177F-8D39-61EF-AF0FD865A625}"/>
              </a:ext>
            </a:extLst>
          </p:cNvPr>
          <p:cNvSpPr/>
          <p:nvPr/>
        </p:nvSpPr>
        <p:spPr>
          <a:xfrm>
            <a:off x="793789" y="5599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4. Explore Competitions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132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73702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Google Colab: Collaboration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Cloud-Based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powerful computing resources. No local setup needed.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Collaboration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Share notebooks with others. Work together seamlessly.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Free Access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Free to use. Great for learning and experimentation.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74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Python: Data Science Backbone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5" name="Text 2"/>
          <p:cNvSpPr/>
          <p:nvPr/>
        </p:nvSpPr>
        <p:spPr>
          <a:xfrm>
            <a:off x="10282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Libraries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92001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NumPy for numerical computation. Pandas for data manipulation.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8" name="Text 5"/>
          <p:cNvSpPr/>
          <p:nvPr/>
        </p:nvSpPr>
        <p:spPr>
          <a:xfrm>
            <a:off x="4919901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Flexibility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920014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Versatile language for various tasks. Easy to learn and use.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699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MY"/>
          </a:p>
        </p:txBody>
      </p:sp>
      <p:sp>
        <p:nvSpPr>
          <p:cNvPr id="11" name="Text 8"/>
          <p:cNvSpPr/>
          <p:nvPr/>
        </p:nvSpPr>
        <p:spPr>
          <a:xfrm>
            <a:off x="1028224" y="5704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Community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1948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Large community support. Abundant resources and tutorials.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99516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375</Words>
  <Application>Microsoft Office PowerPoint</Application>
  <PresentationFormat>Custom</PresentationFormat>
  <Paragraphs>94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Raleway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SHAHREEZA SAFIRUZ BIN KASSIM</cp:lastModifiedBy>
  <cp:revision>6</cp:revision>
  <dcterms:created xsi:type="dcterms:W3CDTF">2024-10-01T12:14:28Z</dcterms:created>
  <dcterms:modified xsi:type="dcterms:W3CDTF">2024-10-15T00:50:53Z</dcterms:modified>
</cp:coreProperties>
</file>