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9" r:id="rId3"/>
    <p:sldId id="271" r:id="rId4"/>
    <p:sldId id="280" r:id="rId6"/>
    <p:sldId id="256" r:id="rId7"/>
    <p:sldId id="281" r:id="rId8"/>
    <p:sldId id="278" r:id="rId9"/>
    <p:sldId id="279" r:id="rId10"/>
    <p:sldId id="285" r:id="rId11"/>
    <p:sldId id="282" r:id="rId12"/>
    <p:sldId id="284" r:id="rId13"/>
    <p:sldId id="262" r:id="rId14"/>
    <p:sldId id="283" r:id="rId15"/>
    <p:sldId id="272" r:id="rId16"/>
    <p:sldId id="258" r:id="rId17"/>
    <p:sldId id="261" r:id="rId18"/>
    <p:sldId id="263" r:id="rId19"/>
    <p:sldId id="264" r:id="rId20"/>
    <p:sldId id="265" r:id="rId21"/>
    <p:sldId id="269" r:id="rId22"/>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BB99"/>
    <a:srgbClr val="F3908C"/>
    <a:srgbClr val="28967B"/>
    <a:srgbClr val="01AB94"/>
    <a:srgbClr val="EEB8B5"/>
    <a:srgbClr val="8BCFC6"/>
    <a:srgbClr val="06AD96"/>
    <a:srgbClr val="FFFFFF"/>
    <a:srgbClr val="B4D9D4"/>
    <a:srgbClr val="FDE5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105" d="100"/>
          <a:sy n="105" d="100"/>
        </p:scale>
        <p:origin x="-792" y="-84"/>
      </p:cViewPr>
      <p:guideLst>
        <p:guide orient="horz" pos="3460"/>
        <p:guide pos="3905"/>
      </p:guideLst>
    </p:cSldViewPr>
  </p:slideViewPr>
  <p:notesTextViewPr>
    <p:cViewPr>
      <p:scale>
        <a:sx n="1" d="1"/>
        <a:sy n="1" d="1"/>
      </p:scale>
      <p:origin x="0" y="0"/>
    </p:cViewPr>
  </p:notesTextViewPr>
  <p:sorterViewPr>
    <p:cViewPr>
      <p:scale>
        <a:sx n="152" d="100"/>
        <a:sy n="15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EC530858-BF76-453D-8D3B-E94317EF6EAB}"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C086AB1-6DBA-4E83-AD48-68D01DD6469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C113498-71F7-4AEA-8B4B-4A4E3A1F52B7}"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C086AB1-6DBA-4E83-AD48-68D01DD6469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4CAE343-4FE6-4042-938E-59CB0EDF6BEA}"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5C086AB1-6DBA-4E83-AD48-68D01DD6469A}" type="datetimeFigureOut">
              <a:rPr lang="zh-CN" altLang="en-US"/>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fld id="{1899CC8B-D498-4858-87C8-17AD50F2CC9D}"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lvl1pPr>
              <a:defRPr/>
            </a:lvl1pPr>
          </a:lstStyle>
          <a:p>
            <a:pPr>
              <a:defRPr/>
            </a:pPr>
            <a:fld id="{5C086AB1-6DBA-4E83-AD48-68D01DD6469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0F2F591-09EF-4745-80C4-E8C63A0CE9B6}"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5C086AB1-6DBA-4E83-AD48-68D01DD6469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FD25351-1445-46CE-9CED-BB7989F6E35B}"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C086AB1-6DBA-4E83-AD48-68D01DD6469A}"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80CA1E45-09C9-415E-8215-2232A354FD73}"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5C086AB1-6DBA-4E83-AD48-68D01DD6469A}"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726D3E9-BC17-4BA5-9910-9211F2A3D242}"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圆角矩形 1"/>
          <p:cNvSpPr/>
          <p:nvPr/>
        </p:nvSpPr>
        <p:spPr>
          <a:xfrm>
            <a:off x="534649" y="959369"/>
            <a:ext cx="11122702" cy="36000"/>
          </a:xfrm>
          <a:prstGeom prst="roundRect">
            <a:avLst>
              <a:gd name="adj" fmla="val 50000"/>
            </a:avLst>
          </a:prstGeom>
          <a:solidFill>
            <a:schemeClr val="bg1"/>
          </a:solidFill>
          <a:ln>
            <a:noFill/>
          </a:ln>
          <a:effectLst>
            <a:innerShdw blurRad="38100" dist="127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 name="日期占位符 1"/>
          <p:cNvSpPr>
            <a:spLocks noGrp="1"/>
          </p:cNvSpPr>
          <p:nvPr>
            <p:ph type="dt" sz="half" idx="10"/>
          </p:nvPr>
        </p:nvSpPr>
        <p:spPr/>
        <p:txBody>
          <a:bodyPr/>
          <a:lstStyle>
            <a:lvl1pPr>
              <a:defRPr/>
            </a:lvl1pPr>
          </a:lstStyle>
          <a:p>
            <a:pPr>
              <a:defRPr/>
            </a:pPr>
            <a:fld id="{5C086AB1-6DBA-4E83-AD48-68D01DD6469A}" type="datetimeFigureOut">
              <a:rPr lang="zh-CN" altLang="en-US"/>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5436D944-CFD2-4FBD-BCDD-E10F5C8DF87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
        <p:nvSpPr>
          <p:cNvPr id="5" name="日期占位符 3"/>
          <p:cNvSpPr>
            <a:spLocks noGrp="1"/>
          </p:cNvSpPr>
          <p:nvPr>
            <p:ph type="dt" sz="half" idx="10"/>
          </p:nvPr>
        </p:nvSpPr>
        <p:spPr/>
        <p:txBody>
          <a:bodyPr/>
          <a:lstStyle>
            <a:lvl1pPr>
              <a:defRPr/>
            </a:lvl1pPr>
          </a:lstStyle>
          <a:p>
            <a:pPr>
              <a:defRPr/>
            </a:pPr>
            <a:fld id="{5C086AB1-6DBA-4E83-AD48-68D01DD6469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331498F-EC4C-4300-869B-4BDDD7543DFD}"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
        <p:nvSpPr>
          <p:cNvPr id="5" name="日期占位符 3"/>
          <p:cNvSpPr>
            <a:spLocks noGrp="1"/>
          </p:cNvSpPr>
          <p:nvPr>
            <p:ph type="dt" sz="half" idx="10"/>
          </p:nvPr>
        </p:nvSpPr>
        <p:spPr/>
        <p:txBody>
          <a:bodyPr/>
          <a:lstStyle>
            <a:lvl1pPr>
              <a:defRPr/>
            </a:lvl1pPr>
          </a:lstStyle>
          <a:p>
            <a:pPr>
              <a:defRPr/>
            </a:pPr>
            <a:fld id="{5C086AB1-6DBA-4E83-AD48-68D01DD6469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4394EE9-BFCE-418D-AA7E-DBC71E0A0A6F}"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buFontTx/>
              <a:buNone/>
              <a:defRPr sz="1200" smtClean="0">
                <a:solidFill>
                  <a:schemeClr val="tx1">
                    <a:tint val="75000"/>
                  </a:schemeClr>
                </a:solidFill>
                <a:latin typeface="+mn-lt"/>
                <a:ea typeface="+mn-ea"/>
              </a:defRPr>
            </a:lvl1pPr>
          </a:lstStyle>
          <a:p>
            <a:pPr>
              <a:defRPr/>
            </a:pPr>
            <a:fld id="{5C086AB1-6DBA-4E83-AD48-68D01DD6469A}"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40732339-1E5F-4EBD-9EEB-4564F2E3ECAE}" type="slidenum">
              <a:rPr lang="zh-CN" altLang="en-US"/>
            </a:fld>
            <a:endParaRPr lang="zh-CN" altLang="en-US"/>
          </a:p>
        </p:txBody>
      </p:sp>
      <p:sp>
        <p:nvSpPr>
          <p:cNvPr id="7" name="矩形 6"/>
          <p:cNvSpPr/>
          <p:nvPr/>
        </p:nvSpPr>
        <p:spPr>
          <a:xfrm>
            <a:off x="0" y="0"/>
            <a:ext cx="12192000" cy="6858000"/>
          </a:xfrm>
          <a:prstGeom prst="rect">
            <a:avLst/>
          </a:prstGeom>
          <a:gradFill>
            <a:gsLst>
              <a:gs pos="0">
                <a:srgbClr val="E8E8E8"/>
              </a:gs>
              <a:gs pos="100000">
                <a:srgbClr val="E8E8E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3" Type="http://schemas.openxmlformats.org/officeDocument/2006/relationships/notesSlide" Target="../notesSlides/notesSlide1.xml"/><Relationship Id="rId12" Type="http://schemas.openxmlformats.org/officeDocument/2006/relationships/slideLayout" Target="../slideLayouts/slideLayout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2.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10800000">
            <a:off x="2147888" y="0"/>
            <a:ext cx="2238375" cy="1131888"/>
          </a:xfrm>
          <a:prstGeom prst="triangle">
            <a:avLst/>
          </a:prstGeom>
          <a:solidFill>
            <a:srgbClr val="FDE5D9"/>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 name="等腰三角形 2"/>
          <p:cNvSpPr/>
          <p:nvPr/>
        </p:nvSpPr>
        <p:spPr>
          <a:xfrm rot="10800000">
            <a:off x="1068388" y="0"/>
            <a:ext cx="1731962" cy="876300"/>
          </a:xfrm>
          <a:prstGeom prst="triangle">
            <a:avLst/>
          </a:prstGeom>
          <a:solidFill>
            <a:srgbClr val="01AB94">
              <a:alpha val="40000"/>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直角三角形 4"/>
          <p:cNvSpPr/>
          <p:nvPr/>
        </p:nvSpPr>
        <p:spPr>
          <a:xfrm flipH="1" flipV="1">
            <a:off x="10587038" y="0"/>
            <a:ext cx="1604962" cy="1604963"/>
          </a:xfrm>
          <a:prstGeom prst="rtTriangle">
            <a:avLst/>
          </a:prstGeom>
          <a:solidFill>
            <a:srgbClr val="FDE5D9"/>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7" name="等腰三角形 6"/>
          <p:cNvSpPr/>
          <p:nvPr/>
        </p:nvSpPr>
        <p:spPr>
          <a:xfrm rot="10800000" flipV="1">
            <a:off x="7872413" y="4694238"/>
            <a:ext cx="4319587" cy="2163762"/>
          </a:xfrm>
          <a:prstGeom prst="triangle">
            <a:avLst/>
          </a:prstGeom>
          <a:solidFill>
            <a:srgbClr val="01AB94">
              <a:alpha val="40000"/>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 name="等腰三角形 8"/>
          <p:cNvSpPr/>
          <p:nvPr/>
        </p:nvSpPr>
        <p:spPr>
          <a:xfrm rot="5400000" flipV="1">
            <a:off x="9042400" y="5022851"/>
            <a:ext cx="1317625" cy="660400"/>
          </a:xfrm>
          <a:prstGeom prst="triangle">
            <a:avLst/>
          </a:prstGeom>
          <a:solidFill>
            <a:srgbClr val="01AB94">
              <a:alpha val="60000"/>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0" name="等腰三角形 9"/>
          <p:cNvSpPr/>
          <p:nvPr/>
        </p:nvSpPr>
        <p:spPr>
          <a:xfrm rot="10800000" flipH="1" flipV="1">
            <a:off x="8713788" y="5351463"/>
            <a:ext cx="1317625" cy="660400"/>
          </a:xfrm>
          <a:prstGeom prst="triangle">
            <a:avLst/>
          </a:prstGeom>
          <a:solidFill>
            <a:srgbClr val="B4D9D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1" name="等腰三角形 10"/>
          <p:cNvSpPr/>
          <p:nvPr/>
        </p:nvSpPr>
        <p:spPr>
          <a:xfrm rot="10800000" flipV="1">
            <a:off x="-12700" y="2908300"/>
            <a:ext cx="7885113" cy="3949700"/>
          </a:xfrm>
          <a:prstGeom prst="triangle">
            <a:avLst/>
          </a:prstGeom>
          <a:solidFill>
            <a:srgbClr val="01AB94">
              <a:alpha val="40000"/>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128" name="文本框 11"/>
          <p:cNvSpPr txBox="1">
            <a:spLocks noChangeArrowheads="1"/>
          </p:cNvSpPr>
          <p:nvPr/>
        </p:nvSpPr>
        <p:spPr bwMode="auto">
          <a:xfrm>
            <a:off x="5322570" y="1944688"/>
            <a:ext cx="663003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b="1">
                <a:solidFill>
                  <a:srgbClr val="F3908C"/>
                </a:solidFill>
              </a:rPr>
              <a:t>WeHealth</a:t>
            </a:r>
            <a:r>
              <a:rPr lang="zh-CN" altLang="en-US" sz="4400" b="1">
                <a:solidFill>
                  <a:srgbClr val="F3908C"/>
                </a:solidFill>
              </a:rPr>
              <a:t>大健康数据平台</a:t>
            </a:r>
            <a:endParaRPr lang="zh-CN" altLang="en-US" sz="4400" b="1">
              <a:solidFill>
                <a:srgbClr val="F3908C"/>
              </a:solidFill>
            </a:endParaRPr>
          </a:p>
        </p:txBody>
      </p:sp>
      <p:cxnSp>
        <p:nvCxnSpPr>
          <p:cNvPr id="14" name="直接连接符 13"/>
          <p:cNvCxnSpPr/>
          <p:nvPr/>
        </p:nvCxnSpPr>
        <p:spPr>
          <a:xfrm flipV="1">
            <a:off x="5437505" y="2780030"/>
            <a:ext cx="6462395" cy="6350"/>
          </a:xfrm>
          <a:prstGeom prst="line">
            <a:avLst/>
          </a:prstGeom>
          <a:ln>
            <a:solidFill>
              <a:srgbClr val="01AB94"/>
            </a:solidFill>
          </a:ln>
        </p:spPr>
        <p:style>
          <a:lnRef idx="1">
            <a:schemeClr val="accent1"/>
          </a:lnRef>
          <a:fillRef idx="0">
            <a:schemeClr val="accent1"/>
          </a:fillRef>
          <a:effectRef idx="0">
            <a:schemeClr val="accent1"/>
          </a:effectRef>
          <a:fontRef idx="minor">
            <a:schemeClr val="tx1"/>
          </a:fontRef>
        </p:style>
      </p:cxnSp>
      <p:sp>
        <p:nvSpPr>
          <p:cNvPr id="5130" name="文本框 14"/>
          <p:cNvSpPr txBox="1">
            <a:spLocks noChangeArrowheads="1"/>
          </p:cNvSpPr>
          <p:nvPr/>
        </p:nvSpPr>
        <p:spPr bwMode="auto">
          <a:xfrm>
            <a:off x="10397808" y="2862263"/>
            <a:ext cx="1554480" cy="190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2800">
                <a:solidFill>
                  <a:srgbClr val="01AB94"/>
                </a:solidFill>
              </a:rPr>
              <a:t>X5X</a:t>
            </a:r>
            <a:endParaRPr lang="en-US" altLang="zh-CN" sz="2800">
              <a:solidFill>
                <a:srgbClr val="01AB94"/>
              </a:solidFill>
            </a:endParaRPr>
          </a:p>
          <a:p>
            <a:pPr algn="r"/>
            <a:r>
              <a:rPr lang="zh-CN" altLang="en-US" sz="1800">
                <a:solidFill>
                  <a:srgbClr val="01AB94"/>
                </a:solidFill>
              </a:rPr>
              <a:t>组长：张雨豪</a:t>
            </a:r>
            <a:endParaRPr lang="zh-CN" altLang="en-US" sz="1800">
              <a:solidFill>
                <a:srgbClr val="01AB94"/>
              </a:solidFill>
            </a:endParaRPr>
          </a:p>
          <a:p>
            <a:pPr algn="r"/>
            <a:r>
              <a:rPr lang="zh-CN" altLang="en-US" sz="1800">
                <a:solidFill>
                  <a:srgbClr val="01AB94"/>
                </a:solidFill>
              </a:rPr>
              <a:t>组员：吴棋栢</a:t>
            </a:r>
            <a:endParaRPr lang="zh-CN" altLang="en-US" sz="1800">
              <a:solidFill>
                <a:srgbClr val="01AB94"/>
              </a:solidFill>
            </a:endParaRPr>
          </a:p>
          <a:p>
            <a:pPr algn="r"/>
            <a:r>
              <a:rPr lang="zh-CN" altLang="en-US" sz="1800">
                <a:solidFill>
                  <a:srgbClr val="01AB94"/>
                </a:solidFill>
              </a:rPr>
              <a:t>周宇阳</a:t>
            </a:r>
            <a:endParaRPr lang="zh-CN" altLang="en-US" sz="1800">
              <a:solidFill>
                <a:srgbClr val="01AB94"/>
              </a:solidFill>
            </a:endParaRPr>
          </a:p>
          <a:p>
            <a:pPr algn="r"/>
            <a:r>
              <a:rPr lang="zh-CN" altLang="en-US" sz="1800">
                <a:solidFill>
                  <a:srgbClr val="01AB94"/>
                </a:solidFill>
              </a:rPr>
              <a:t>於明嘉</a:t>
            </a:r>
            <a:endParaRPr lang="zh-CN" altLang="en-US" sz="1800">
              <a:solidFill>
                <a:srgbClr val="01AB94"/>
              </a:solidFill>
            </a:endParaRPr>
          </a:p>
          <a:p>
            <a:pPr algn="r"/>
            <a:r>
              <a:rPr lang="zh-CN" altLang="en-US" sz="1800">
                <a:solidFill>
                  <a:srgbClr val="01AB94"/>
                </a:solidFill>
              </a:rPr>
              <a:t>黄妍秋</a:t>
            </a:r>
            <a:endParaRPr lang="zh-CN" altLang="en-US" sz="1800">
              <a:solidFill>
                <a:srgbClr val="01AB94"/>
              </a:solidFill>
            </a:endParaRPr>
          </a:p>
        </p:txBody>
      </p:sp>
      <p:pic>
        <p:nvPicPr>
          <p:cNvPr id="2" name="图片 1" descr="logo1text"/>
          <p:cNvPicPr>
            <a:picLocks noChangeAspect="1"/>
          </p:cNvPicPr>
          <p:nvPr/>
        </p:nvPicPr>
        <p:blipFill>
          <a:blip r:embed="rId1"/>
          <a:stretch>
            <a:fillRect/>
          </a:stretch>
        </p:blipFill>
        <p:spPr>
          <a:xfrm>
            <a:off x="9424670" y="260985"/>
            <a:ext cx="2258060" cy="7791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3" name="组合 52"/>
          <p:cNvGrpSpPr/>
          <p:nvPr/>
        </p:nvGrpSpPr>
        <p:grpSpPr bwMode="auto">
          <a:xfrm>
            <a:off x="515939" y="179388"/>
            <a:ext cx="2304686" cy="645160"/>
            <a:chOff x="515155" y="179664"/>
            <a:chExt cx="2304978" cy="645379"/>
          </a:xfrm>
        </p:grpSpPr>
        <p:sp>
          <p:nvSpPr>
            <p:cNvPr id="8194" name="文本框 53"/>
            <p:cNvSpPr txBox="1">
              <a:spLocks noChangeArrowheads="1"/>
            </p:cNvSpPr>
            <p:nvPr/>
          </p:nvSpPr>
          <p:spPr bwMode="auto">
            <a:xfrm>
              <a:off x="808198" y="179664"/>
              <a:ext cx="2011935" cy="64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sz="3600" b="1">
                  <a:solidFill>
                    <a:srgbClr val="F3908C"/>
                  </a:solidFill>
                </a:rPr>
                <a:t>核心技术</a:t>
              </a:r>
              <a:endParaRPr lang="zh-CN" sz="3600" b="1">
                <a:solidFill>
                  <a:srgbClr val="F3908C"/>
                </a:solidFill>
              </a:endParaRPr>
            </a:p>
          </p:txBody>
        </p:sp>
        <p:sp>
          <p:nvSpPr>
            <p:cNvPr id="55" name="等腰三角形 54"/>
            <p:cNvSpPr/>
            <p:nvPr/>
          </p:nvSpPr>
          <p:spPr>
            <a:xfrm rot="16200000" flipH="1" flipV="1">
              <a:off x="413498" y="425831"/>
              <a:ext cx="409714" cy="206401"/>
            </a:xfrm>
            <a:prstGeom prst="triangle">
              <a:avLst/>
            </a:prstGeom>
            <a:solidFill>
              <a:srgbClr val="F3908C"/>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5" name="组合 52"/>
          <p:cNvGrpSpPr/>
          <p:nvPr/>
        </p:nvGrpSpPr>
        <p:grpSpPr bwMode="auto">
          <a:xfrm>
            <a:off x="515939" y="179388"/>
            <a:ext cx="2304686" cy="645160"/>
            <a:chOff x="515155" y="179664"/>
            <a:chExt cx="2304978" cy="645379"/>
          </a:xfrm>
        </p:grpSpPr>
        <p:sp>
          <p:nvSpPr>
            <p:cNvPr id="11266" name="文本框 53"/>
            <p:cNvSpPr txBox="1">
              <a:spLocks noChangeArrowheads="1"/>
            </p:cNvSpPr>
            <p:nvPr/>
          </p:nvSpPr>
          <p:spPr bwMode="auto">
            <a:xfrm>
              <a:off x="808198" y="179664"/>
              <a:ext cx="2011935" cy="64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a:solidFill>
                    <a:srgbClr val="F3908C"/>
                  </a:solidFill>
                </a:rPr>
                <a:t>技术亮点</a:t>
              </a:r>
              <a:endParaRPr lang="zh-CN" altLang="en-US" sz="3600" b="1">
                <a:solidFill>
                  <a:srgbClr val="F3908C"/>
                </a:solidFill>
              </a:endParaRPr>
            </a:p>
          </p:txBody>
        </p:sp>
        <p:sp>
          <p:nvSpPr>
            <p:cNvPr id="55" name="等腰三角形 54"/>
            <p:cNvSpPr/>
            <p:nvPr/>
          </p:nvSpPr>
          <p:spPr>
            <a:xfrm rot="16200000" flipH="1" flipV="1">
              <a:off x="413498" y="425831"/>
              <a:ext cx="409714" cy="206401"/>
            </a:xfrm>
            <a:prstGeom prst="triangle">
              <a:avLst/>
            </a:prstGeom>
            <a:solidFill>
              <a:srgbClr val="F3908C"/>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grpSp>
        <p:nvGrpSpPr>
          <p:cNvPr id="11268" name="组合 7"/>
          <p:cNvGrpSpPr/>
          <p:nvPr/>
        </p:nvGrpSpPr>
        <p:grpSpPr bwMode="auto">
          <a:xfrm>
            <a:off x="1724025" y="1476375"/>
            <a:ext cx="8755063" cy="1338263"/>
            <a:chOff x="736575" y="3188469"/>
            <a:chExt cx="8755767" cy="1338084"/>
          </a:xfrm>
        </p:grpSpPr>
        <p:sp>
          <p:nvSpPr>
            <p:cNvPr id="66" name="圆角矩形 65"/>
            <p:cNvSpPr/>
            <p:nvPr/>
          </p:nvSpPr>
          <p:spPr>
            <a:xfrm flipH="1">
              <a:off x="1020761" y="3307516"/>
              <a:ext cx="8471581" cy="1133323"/>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11270" name="组合 6"/>
            <p:cNvGrpSpPr/>
            <p:nvPr/>
          </p:nvGrpSpPr>
          <p:grpSpPr bwMode="auto">
            <a:xfrm>
              <a:off x="736575" y="3188469"/>
              <a:ext cx="1338084" cy="1338084"/>
              <a:chOff x="3567745" y="3971974"/>
              <a:chExt cx="1338084" cy="1338084"/>
            </a:xfrm>
          </p:grpSpPr>
          <p:grpSp>
            <p:nvGrpSpPr>
              <p:cNvPr id="11271" name="组合 4"/>
              <p:cNvGrpSpPr/>
              <p:nvPr/>
            </p:nvGrpSpPr>
            <p:grpSpPr bwMode="auto">
              <a:xfrm>
                <a:off x="3567745" y="3971974"/>
                <a:ext cx="1338084" cy="1338084"/>
                <a:chOff x="5213600" y="2517129"/>
                <a:chExt cx="2023672" cy="2023672"/>
              </a:xfrm>
            </p:grpSpPr>
            <p:sp>
              <p:nvSpPr>
                <p:cNvPr id="59" name="椭圆 58"/>
                <p:cNvSpPr/>
                <p:nvPr/>
              </p:nvSpPr>
              <p:spPr>
                <a:xfrm>
                  <a:off x="5213600" y="2517129"/>
                  <a:ext cx="2024106"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0" name="椭圆 59"/>
                <p:cNvSpPr/>
                <p:nvPr/>
              </p:nvSpPr>
              <p:spPr>
                <a:xfrm>
                  <a:off x="5261621" y="2565140"/>
                  <a:ext cx="1928063" cy="1927650"/>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61" name="椭圆 60"/>
              <p:cNvSpPr/>
              <p:nvPr/>
            </p:nvSpPr>
            <p:spPr>
              <a:xfrm>
                <a:off x="3695023" y="4099252"/>
                <a:ext cx="1083528" cy="1083528"/>
              </a:xfrm>
              <a:prstGeom prst="ellipse">
                <a:avLst/>
              </a:prstGeom>
              <a:solidFill>
                <a:srgbClr val="01AB9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grpSp>
        <p:sp>
          <p:nvSpPr>
            <p:cNvPr id="11275" name="文本框 77"/>
            <p:cNvSpPr txBox="1">
              <a:spLocks noChangeArrowheads="1"/>
            </p:cNvSpPr>
            <p:nvPr/>
          </p:nvSpPr>
          <p:spPr bwMode="auto">
            <a:xfrm>
              <a:off x="950937" y="3613486"/>
              <a:ext cx="8788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chemeClr val="bg1"/>
                  </a:solidFill>
                </a:rPr>
                <a:t>Titel</a:t>
              </a:r>
              <a:endParaRPr lang="en-US" altLang="zh-CN" sz="2400" b="1">
                <a:solidFill>
                  <a:schemeClr val="bg1"/>
                </a:solidFill>
              </a:endParaRPr>
            </a:p>
          </p:txBody>
        </p:sp>
        <p:sp>
          <p:nvSpPr>
            <p:cNvPr id="79" name="TextBox 72"/>
            <p:cNvSpPr txBox="1"/>
            <p:nvPr/>
          </p:nvSpPr>
          <p:spPr>
            <a:xfrm>
              <a:off x="3113254" y="3509101"/>
              <a:ext cx="5261398" cy="739676"/>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r>
                <a:rPr lang="en-US" altLang="zh-CN" sz="1400" kern="0" dirty="0">
                  <a:solidFill>
                    <a:sysClr val="windowText" lastClr="000000">
                      <a:lumMod val="65000"/>
                      <a:lumOff val="35000"/>
                    </a:sysClr>
                  </a:solidFill>
                  <a:cs typeface="Arial" panose="020B0604020202020204" pitchFamily="34" charset="0"/>
                </a:rPr>
                <a:t>Click </a:t>
              </a:r>
              <a:r>
                <a:rPr lang="en-US" altLang="zh-CN" sz="1400" kern="0" dirty="0" smtClean="0">
                  <a:solidFill>
                    <a:sysClr val="windowText" lastClr="000000">
                      <a:lumMod val="65000"/>
                      <a:lumOff val="35000"/>
                    </a:sysClr>
                  </a:solidFill>
                  <a:cs typeface="Arial" panose="020B0604020202020204" pitchFamily="34" charset="0"/>
                </a:rPr>
                <a:t>here to </a:t>
              </a:r>
              <a:r>
                <a:rPr lang="en-US" altLang="zh-CN" sz="1400" kern="0" dirty="0">
                  <a:solidFill>
                    <a:sysClr val="windowText" lastClr="000000">
                      <a:lumMod val="65000"/>
                      <a:lumOff val="35000"/>
                    </a:sysClr>
                  </a:solidFill>
                  <a:cs typeface="Arial" panose="020B0604020202020204" pitchFamily="34" charset="0"/>
                </a:rPr>
                <a:t>add your </a:t>
              </a:r>
              <a:r>
                <a:rPr lang="en-US" altLang="zh-CN" sz="1400" kern="0" dirty="0" smtClean="0">
                  <a:solidFill>
                    <a:sysClr val="windowText" lastClr="000000">
                      <a:lumMod val="65000"/>
                      <a:lumOff val="35000"/>
                    </a:sysClr>
                  </a:solidFill>
                  <a:cs typeface="Arial" panose="020B0604020202020204" pitchFamily="34" charset="0"/>
                </a:rPr>
                <a:t>text. Click here to add your text.</a:t>
              </a:r>
              <a:endParaRPr lang="en-US" altLang="zh-CN" sz="1400" kern="0" dirty="0" smtClean="0">
                <a:solidFill>
                  <a:sysClr val="windowText" lastClr="000000">
                    <a:lumMod val="65000"/>
                    <a:lumOff val="35000"/>
                  </a:sysClr>
                </a:solidFill>
                <a:cs typeface="Arial" panose="020B0604020202020204" pitchFamily="34" charset="0"/>
              </a:endParaRPr>
            </a:p>
            <a:p>
              <a:pPr algn="ctr" fontAlgn="auto">
                <a:spcBef>
                  <a:spcPts val="0"/>
                </a:spcBef>
                <a:spcAft>
                  <a:spcPts val="0"/>
                </a:spcAft>
                <a:buFontTx/>
                <a:buNone/>
                <a:defRPr/>
              </a:pPr>
              <a:r>
                <a:rPr lang="en-US" altLang="zh-CN" sz="1400" kern="0" dirty="0" smtClean="0">
                  <a:solidFill>
                    <a:sysClr val="windowText" lastClr="000000">
                      <a:lumMod val="65000"/>
                      <a:lumOff val="35000"/>
                    </a:sysClr>
                  </a:solidFill>
                  <a:cs typeface="Arial" panose="020B0604020202020204" pitchFamily="34" charset="0"/>
                </a:rPr>
                <a:t>Click </a:t>
              </a:r>
              <a:r>
                <a:rPr lang="en-US" altLang="zh-CN" sz="1400" kern="0" dirty="0">
                  <a:solidFill>
                    <a:sysClr val="windowText" lastClr="000000">
                      <a:lumMod val="65000"/>
                      <a:lumOff val="35000"/>
                    </a:sysClr>
                  </a:solidFill>
                  <a:cs typeface="Arial" panose="020B0604020202020204" pitchFamily="34" charset="0"/>
                </a:rPr>
                <a:t>here to add your text. Click here to add your text. </a:t>
              </a:r>
              <a:endParaRPr lang="en-US" altLang="zh-CN" sz="1400" kern="0" dirty="0">
                <a:solidFill>
                  <a:sysClr val="windowText" lastClr="000000">
                    <a:lumMod val="65000"/>
                    <a:lumOff val="35000"/>
                  </a:sysClr>
                </a:solidFill>
                <a:cs typeface="Arial" panose="020B0604020202020204" pitchFamily="34" charset="0"/>
              </a:endParaRPr>
            </a:p>
            <a:p>
              <a:pPr algn="ctr" fontAlgn="auto">
                <a:spcBef>
                  <a:spcPts val="0"/>
                </a:spcBef>
                <a:spcAft>
                  <a:spcPts val="0"/>
                </a:spcAft>
                <a:buFontTx/>
                <a:buNone/>
                <a:defRPr/>
              </a:pPr>
              <a:r>
                <a:rPr lang="en-US" altLang="zh-CN" sz="1400" kern="0" dirty="0">
                  <a:solidFill>
                    <a:sysClr val="windowText" lastClr="000000">
                      <a:lumMod val="65000"/>
                      <a:lumOff val="35000"/>
                    </a:sysClr>
                  </a:solidFill>
                  <a:cs typeface="Arial" panose="020B0604020202020204" pitchFamily="34" charset="0"/>
                </a:rPr>
                <a:t>Click here to add your text. Click here to add your text. </a:t>
              </a:r>
              <a:endParaRPr lang="en-US" altLang="zh-CN" sz="1400" kern="0" dirty="0">
                <a:solidFill>
                  <a:sysClr val="windowText" lastClr="000000">
                    <a:lumMod val="65000"/>
                    <a:lumOff val="35000"/>
                  </a:sysClr>
                </a:solidFill>
                <a:cs typeface="Arial" panose="020B0604020202020204" pitchFamily="34" charset="0"/>
              </a:endParaRPr>
            </a:p>
          </p:txBody>
        </p:sp>
      </p:grpSp>
      <p:grpSp>
        <p:nvGrpSpPr>
          <p:cNvPr id="11277" name="组合 80"/>
          <p:cNvGrpSpPr/>
          <p:nvPr/>
        </p:nvGrpSpPr>
        <p:grpSpPr bwMode="auto">
          <a:xfrm>
            <a:off x="1724025" y="3078163"/>
            <a:ext cx="8755063" cy="1336675"/>
            <a:chOff x="736575" y="3188469"/>
            <a:chExt cx="8755767" cy="1338084"/>
          </a:xfrm>
        </p:grpSpPr>
        <p:sp>
          <p:nvSpPr>
            <p:cNvPr id="82" name="圆角矩形 81"/>
            <p:cNvSpPr/>
            <p:nvPr/>
          </p:nvSpPr>
          <p:spPr>
            <a:xfrm flipH="1">
              <a:off x="1020761" y="3307657"/>
              <a:ext cx="8471581" cy="1133081"/>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11279" name="组合 82"/>
            <p:cNvGrpSpPr/>
            <p:nvPr/>
          </p:nvGrpSpPr>
          <p:grpSpPr bwMode="auto">
            <a:xfrm>
              <a:off x="736575" y="3188469"/>
              <a:ext cx="1338084" cy="1338084"/>
              <a:chOff x="3567745" y="3971974"/>
              <a:chExt cx="1338084" cy="1338084"/>
            </a:xfrm>
          </p:grpSpPr>
          <p:grpSp>
            <p:nvGrpSpPr>
              <p:cNvPr id="11280" name="组合 85"/>
              <p:cNvGrpSpPr/>
              <p:nvPr/>
            </p:nvGrpSpPr>
            <p:grpSpPr bwMode="auto">
              <a:xfrm>
                <a:off x="3567745" y="3971974"/>
                <a:ext cx="1338084" cy="1338084"/>
                <a:chOff x="5213600" y="2517129"/>
                <a:chExt cx="2023672" cy="2023672"/>
              </a:xfrm>
            </p:grpSpPr>
            <p:sp>
              <p:nvSpPr>
                <p:cNvPr id="88" name="椭圆 87"/>
                <p:cNvSpPr/>
                <p:nvPr/>
              </p:nvSpPr>
              <p:spPr>
                <a:xfrm>
                  <a:off x="5213600" y="2517129"/>
                  <a:ext cx="2024106"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1" name="椭圆 90"/>
                <p:cNvSpPr/>
                <p:nvPr/>
              </p:nvSpPr>
              <p:spPr>
                <a:xfrm>
                  <a:off x="5261621" y="2565197"/>
                  <a:ext cx="1928063" cy="1927536"/>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87" name="椭圆 86"/>
              <p:cNvSpPr/>
              <p:nvPr/>
            </p:nvSpPr>
            <p:spPr>
              <a:xfrm>
                <a:off x="3695023" y="4099252"/>
                <a:ext cx="1083528" cy="1083528"/>
              </a:xfrm>
              <a:prstGeom prst="ellipse">
                <a:avLst/>
              </a:prstGeom>
              <a:solidFill>
                <a:srgbClr val="F3908C"/>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grpSp>
        <p:sp>
          <p:nvSpPr>
            <p:cNvPr id="11284" name="文本框 83"/>
            <p:cNvSpPr txBox="1">
              <a:spLocks noChangeArrowheads="1"/>
            </p:cNvSpPr>
            <p:nvPr/>
          </p:nvSpPr>
          <p:spPr bwMode="auto">
            <a:xfrm>
              <a:off x="950937" y="3613486"/>
              <a:ext cx="8788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chemeClr val="bg1"/>
                  </a:solidFill>
                </a:rPr>
                <a:t>Titel</a:t>
              </a:r>
              <a:endParaRPr lang="en-US" altLang="zh-CN" sz="2400" b="1">
                <a:solidFill>
                  <a:schemeClr val="bg1"/>
                </a:solidFill>
              </a:endParaRPr>
            </a:p>
          </p:txBody>
        </p:sp>
        <p:sp>
          <p:nvSpPr>
            <p:cNvPr id="85" name="TextBox 72"/>
            <p:cNvSpPr txBox="1"/>
            <p:nvPr/>
          </p:nvSpPr>
          <p:spPr>
            <a:xfrm>
              <a:off x="3113254" y="3509482"/>
              <a:ext cx="5261398" cy="738965"/>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r>
                <a:rPr lang="en-US" altLang="zh-CN" sz="1400" kern="0" dirty="0">
                  <a:solidFill>
                    <a:sysClr val="windowText" lastClr="000000">
                      <a:lumMod val="65000"/>
                      <a:lumOff val="35000"/>
                    </a:sysClr>
                  </a:solidFill>
                  <a:cs typeface="Arial" panose="020B0604020202020204" pitchFamily="34" charset="0"/>
                </a:rPr>
                <a:t>Click </a:t>
              </a:r>
              <a:r>
                <a:rPr lang="en-US" altLang="zh-CN" sz="1400" kern="0" dirty="0" smtClean="0">
                  <a:solidFill>
                    <a:sysClr val="windowText" lastClr="000000">
                      <a:lumMod val="65000"/>
                      <a:lumOff val="35000"/>
                    </a:sysClr>
                  </a:solidFill>
                  <a:cs typeface="Arial" panose="020B0604020202020204" pitchFamily="34" charset="0"/>
                </a:rPr>
                <a:t>here to </a:t>
              </a:r>
              <a:r>
                <a:rPr lang="en-US" altLang="zh-CN" sz="1400" kern="0" dirty="0">
                  <a:solidFill>
                    <a:sysClr val="windowText" lastClr="000000">
                      <a:lumMod val="65000"/>
                      <a:lumOff val="35000"/>
                    </a:sysClr>
                  </a:solidFill>
                  <a:cs typeface="Arial" panose="020B0604020202020204" pitchFamily="34" charset="0"/>
                </a:rPr>
                <a:t>add your </a:t>
              </a:r>
              <a:r>
                <a:rPr lang="en-US" altLang="zh-CN" sz="1400" kern="0" dirty="0" smtClean="0">
                  <a:solidFill>
                    <a:sysClr val="windowText" lastClr="000000">
                      <a:lumMod val="65000"/>
                      <a:lumOff val="35000"/>
                    </a:sysClr>
                  </a:solidFill>
                  <a:cs typeface="Arial" panose="020B0604020202020204" pitchFamily="34" charset="0"/>
                </a:rPr>
                <a:t>text. Click here to add your text.</a:t>
              </a:r>
              <a:endParaRPr lang="en-US" altLang="zh-CN" sz="1400" kern="0" dirty="0" smtClean="0">
                <a:solidFill>
                  <a:sysClr val="windowText" lastClr="000000">
                    <a:lumMod val="65000"/>
                    <a:lumOff val="35000"/>
                  </a:sysClr>
                </a:solidFill>
                <a:cs typeface="Arial" panose="020B0604020202020204" pitchFamily="34" charset="0"/>
              </a:endParaRPr>
            </a:p>
            <a:p>
              <a:pPr algn="ctr" fontAlgn="auto">
                <a:spcBef>
                  <a:spcPts val="0"/>
                </a:spcBef>
                <a:spcAft>
                  <a:spcPts val="0"/>
                </a:spcAft>
                <a:buFontTx/>
                <a:buNone/>
                <a:defRPr/>
              </a:pPr>
              <a:r>
                <a:rPr lang="en-US" altLang="zh-CN" sz="1400" kern="0" dirty="0" smtClean="0">
                  <a:solidFill>
                    <a:sysClr val="windowText" lastClr="000000">
                      <a:lumMod val="65000"/>
                      <a:lumOff val="35000"/>
                    </a:sysClr>
                  </a:solidFill>
                  <a:cs typeface="Arial" panose="020B0604020202020204" pitchFamily="34" charset="0"/>
                </a:rPr>
                <a:t>Click </a:t>
              </a:r>
              <a:r>
                <a:rPr lang="en-US" altLang="zh-CN" sz="1400" kern="0" dirty="0">
                  <a:solidFill>
                    <a:sysClr val="windowText" lastClr="000000">
                      <a:lumMod val="65000"/>
                      <a:lumOff val="35000"/>
                    </a:sysClr>
                  </a:solidFill>
                  <a:cs typeface="Arial" panose="020B0604020202020204" pitchFamily="34" charset="0"/>
                </a:rPr>
                <a:t>here to add your text. Click here to add your text. </a:t>
              </a:r>
              <a:endParaRPr lang="en-US" altLang="zh-CN" sz="1400" kern="0" dirty="0">
                <a:solidFill>
                  <a:sysClr val="windowText" lastClr="000000">
                    <a:lumMod val="65000"/>
                    <a:lumOff val="35000"/>
                  </a:sysClr>
                </a:solidFill>
                <a:cs typeface="Arial" panose="020B0604020202020204" pitchFamily="34" charset="0"/>
              </a:endParaRPr>
            </a:p>
            <a:p>
              <a:pPr algn="ctr" fontAlgn="auto">
                <a:spcBef>
                  <a:spcPts val="0"/>
                </a:spcBef>
                <a:spcAft>
                  <a:spcPts val="0"/>
                </a:spcAft>
                <a:buFontTx/>
                <a:buNone/>
                <a:defRPr/>
              </a:pPr>
              <a:r>
                <a:rPr lang="en-US" altLang="zh-CN" sz="1400" kern="0" dirty="0">
                  <a:solidFill>
                    <a:sysClr val="windowText" lastClr="000000">
                      <a:lumMod val="65000"/>
                      <a:lumOff val="35000"/>
                    </a:sysClr>
                  </a:solidFill>
                  <a:cs typeface="Arial" panose="020B0604020202020204" pitchFamily="34" charset="0"/>
                </a:rPr>
                <a:t>Click here to add your text. Click here to add your text. </a:t>
              </a:r>
              <a:endParaRPr lang="en-US" altLang="zh-CN" sz="1400" kern="0" dirty="0">
                <a:solidFill>
                  <a:sysClr val="windowText" lastClr="000000">
                    <a:lumMod val="65000"/>
                    <a:lumOff val="35000"/>
                  </a:sysClr>
                </a:solidFill>
                <a:cs typeface="Arial" panose="020B0604020202020204" pitchFamily="34" charset="0"/>
              </a:endParaRPr>
            </a:p>
          </p:txBody>
        </p:sp>
      </p:grpSp>
      <p:grpSp>
        <p:nvGrpSpPr>
          <p:cNvPr id="11286" name="组合 91"/>
          <p:cNvGrpSpPr/>
          <p:nvPr/>
        </p:nvGrpSpPr>
        <p:grpSpPr bwMode="auto">
          <a:xfrm>
            <a:off x="1724025" y="4678363"/>
            <a:ext cx="8755063" cy="1338262"/>
            <a:chOff x="736575" y="3188469"/>
            <a:chExt cx="8755767" cy="1338084"/>
          </a:xfrm>
        </p:grpSpPr>
        <p:sp>
          <p:nvSpPr>
            <p:cNvPr id="93" name="圆角矩形 92"/>
            <p:cNvSpPr/>
            <p:nvPr/>
          </p:nvSpPr>
          <p:spPr>
            <a:xfrm flipH="1">
              <a:off x="1020761" y="3307515"/>
              <a:ext cx="8471581" cy="1133324"/>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11288" name="组合 93"/>
            <p:cNvGrpSpPr/>
            <p:nvPr/>
          </p:nvGrpSpPr>
          <p:grpSpPr bwMode="auto">
            <a:xfrm>
              <a:off x="736575" y="3188469"/>
              <a:ext cx="1338084" cy="1338084"/>
              <a:chOff x="3567745" y="3971974"/>
              <a:chExt cx="1338084" cy="1338084"/>
            </a:xfrm>
          </p:grpSpPr>
          <p:grpSp>
            <p:nvGrpSpPr>
              <p:cNvPr id="11289" name="组合 97"/>
              <p:cNvGrpSpPr/>
              <p:nvPr/>
            </p:nvGrpSpPr>
            <p:grpSpPr bwMode="auto">
              <a:xfrm>
                <a:off x="3567745" y="3971974"/>
                <a:ext cx="1338084" cy="1338084"/>
                <a:chOff x="5213600" y="2517129"/>
                <a:chExt cx="2023672" cy="2023672"/>
              </a:xfrm>
            </p:grpSpPr>
            <p:sp>
              <p:nvSpPr>
                <p:cNvPr id="100" name="椭圆 99"/>
                <p:cNvSpPr/>
                <p:nvPr/>
              </p:nvSpPr>
              <p:spPr>
                <a:xfrm>
                  <a:off x="5213600" y="2517129"/>
                  <a:ext cx="2024106"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03" name="椭圆 102"/>
                <p:cNvSpPr/>
                <p:nvPr/>
              </p:nvSpPr>
              <p:spPr>
                <a:xfrm>
                  <a:off x="5261621" y="2565140"/>
                  <a:ext cx="1928063" cy="1927650"/>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99" name="椭圆 98"/>
              <p:cNvSpPr/>
              <p:nvPr/>
            </p:nvSpPr>
            <p:spPr>
              <a:xfrm>
                <a:off x="3695023" y="4099252"/>
                <a:ext cx="1083528" cy="1083528"/>
              </a:xfrm>
              <a:prstGeom prst="ellipse">
                <a:avLst/>
              </a:prstGeom>
              <a:solidFill>
                <a:srgbClr val="01AB9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grpSp>
        <p:sp>
          <p:nvSpPr>
            <p:cNvPr id="11293" name="文本框 95"/>
            <p:cNvSpPr txBox="1">
              <a:spLocks noChangeArrowheads="1"/>
            </p:cNvSpPr>
            <p:nvPr/>
          </p:nvSpPr>
          <p:spPr bwMode="auto">
            <a:xfrm>
              <a:off x="950937" y="3613486"/>
              <a:ext cx="8788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chemeClr val="bg1"/>
                  </a:solidFill>
                </a:rPr>
                <a:t>Titel</a:t>
              </a:r>
              <a:endParaRPr lang="en-US" altLang="zh-CN" sz="2400" b="1">
                <a:solidFill>
                  <a:schemeClr val="bg1"/>
                </a:solidFill>
              </a:endParaRPr>
            </a:p>
          </p:txBody>
        </p:sp>
        <p:sp>
          <p:nvSpPr>
            <p:cNvPr id="97" name="TextBox 72"/>
            <p:cNvSpPr txBox="1"/>
            <p:nvPr/>
          </p:nvSpPr>
          <p:spPr>
            <a:xfrm>
              <a:off x="3113254" y="3509101"/>
              <a:ext cx="5261398" cy="73967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r>
                <a:rPr lang="en-US" altLang="zh-CN" sz="1400" kern="0" dirty="0">
                  <a:solidFill>
                    <a:sysClr val="windowText" lastClr="000000">
                      <a:lumMod val="65000"/>
                      <a:lumOff val="35000"/>
                    </a:sysClr>
                  </a:solidFill>
                  <a:cs typeface="Arial" panose="020B0604020202020204" pitchFamily="34" charset="0"/>
                </a:rPr>
                <a:t>Click </a:t>
              </a:r>
              <a:r>
                <a:rPr lang="en-US" altLang="zh-CN" sz="1400" kern="0" dirty="0" smtClean="0">
                  <a:solidFill>
                    <a:sysClr val="windowText" lastClr="000000">
                      <a:lumMod val="65000"/>
                      <a:lumOff val="35000"/>
                    </a:sysClr>
                  </a:solidFill>
                  <a:cs typeface="Arial" panose="020B0604020202020204" pitchFamily="34" charset="0"/>
                </a:rPr>
                <a:t>here to </a:t>
              </a:r>
              <a:r>
                <a:rPr lang="en-US" altLang="zh-CN" sz="1400" kern="0" dirty="0">
                  <a:solidFill>
                    <a:sysClr val="windowText" lastClr="000000">
                      <a:lumMod val="65000"/>
                      <a:lumOff val="35000"/>
                    </a:sysClr>
                  </a:solidFill>
                  <a:cs typeface="Arial" panose="020B0604020202020204" pitchFamily="34" charset="0"/>
                </a:rPr>
                <a:t>add your </a:t>
              </a:r>
              <a:r>
                <a:rPr lang="en-US" altLang="zh-CN" sz="1400" kern="0" dirty="0" smtClean="0">
                  <a:solidFill>
                    <a:sysClr val="windowText" lastClr="000000">
                      <a:lumMod val="65000"/>
                      <a:lumOff val="35000"/>
                    </a:sysClr>
                  </a:solidFill>
                  <a:cs typeface="Arial" panose="020B0604020202020204" pitchFamily="34" charset="0"/>
                </a:rPr>
                <a:t>text. Click here to add your text.</a:t>
              </a:r>
              <a:endParaRPr lang="en-US" altLang="zh-CN" sz="1400" kern="0" dirty="0" smtClean="0">
                <a:solidFill>
                  <a:sysClr val="windowText" lastClr="000000">
                    <a:lumMod val="65000"/>
                    <a:lumOff val="35000"/>
                  </a:sysClr>
                </a:solidFill>
                <a:cs typeface="Arial" panose="020B0604020202020204" pitchFamily="34" charset="0"/>
              </a:endParaRPr>
            </a:p>
            <a:p>
              <a:pPr algn="ctr" fontAlgn="auto">
                <a:spcBef>
                  <a:spcPts val="0"/>
                </a:spcBef>
                <a:spcAft>
                  <a:spcPts val="0"/>
                </a:spcAft>
                <a:buFontTx/>
                <a:buNone/>
                <a:defRPr/>
              </a:pPr>
              <a:r>
                <a:rPr lang="en-US" altLang="zh-CN" sz="1400" kern="0" dirty="0" smtClean="0">
                  <a:solidFill>
                    <a:sysClr val="windowText" lastClr="000000">
                      <a:lumMod val="65000"/>
                      <a:lumOff val="35000"/>
                    </a:sysClr>
                  </a:solidFill>
                  <a:cs typeface="Arial" panose="020B0604020202020204" pitchFamily="34" charset="0"/>
                </a:rPr>
                <a:t>Click </a:t>
              </a:r>
              <a:r>
                <a:rPr lang="en-US" altLang="zh-CN" sz="1400" kern="0" dirty="0">
                  <a:solidFill>
                    <a:sysClr val="windowText" lastClr="000000">
                      <a:lumMod val="65000"/>
                      <a:lumOff val="35000"/>
                    </a:sysClr>
                  </a:solidFill>
                  <a:cs typeface="Arial" panose="020B0604020202020204" pitchFamily="34" charset="0"/>
                </a:rPr>
                <a:t>here to add your text. Click here to add your text. </a:t>
              </a:r>
              <a:endParaRPr lang="en-US" altLang="zh-CN" sz="1400" kern="0" dirty="0">
                <a:solidFill>
                  <a:sysClr val="windowText" lastClr="000000">
                    <a:lumMod val="65000"/>
                    <a:lumOff val="35000"/>
                  </a:sysClr>
                </a:solidFill>
                <a:cs typeface="Arial" panose="020B0604020202020204" pitchFamily="34" charset="0"/>
              </a:endParaRPr>
            </a:p>
            <a:p>
              <a:pPr algn="ctr" fontAlgn="auto">
                <a:spcBef>
                  <a:spcPts val="0"/>
                </a:spcBef>
                <a:spcAft>
                  <a:spcPts val="0"/>
                </a:spcAft>
                <a:buFontTx/>
                <a:buNone/>
                <a:defRPr/>
              </a:pPr>
              <a:r>
                <a:rPr lang="en-US" altLang="zh-CN" sz="1400" kern="0" dirty="0">
                  <a:solidFill>
                    <a:sysClr val="windowText" lastClr="000000">
                      <a:lumMod val="65000"/>
                      <a:lumOff val="35000"/>
                    </a:sysClr>
                  </a:solidFill>
                  <a:cs typeface="Arial" panose="020B0604020202020204" pitchFamily="34" charset="0"/>
                </a:rPr>
                <a:t>Click here to add your text. Click here to add your text. </a:t>
              </a:r>
              <a:endParaRPr lang="en-US" altLang="zh-CN" sz="1400" kern="0" dirty="0">
                <a:solidFill>
                  <a:sysClr val="windowText" lastClr="000000">
                    <a:lumMod val="65000"/>
                    <a:lumOff val="35000"/>
                  </a:sysClr>
                </a:solidFill>
                <a:cs typeface="Arial" panose="020B0604020202020204" pitchFamily="34"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3301923" y="3277648"/>
            <a:ext cx="863600" cy="615315"/>
          </a:xfrm>
          <a:prstGeom prst="rect">
            <a:avLst/>
          </a:prstGeom>
          <a:noFill/>
        </p:spPr>
        <p:txBody>
          <a:bodyPr wrap="none" lIns="0" tIns="0" rIns="0" bIns="0">
            <a:spAutoFit/>
          </a:bodyPr>
          <a:lstStyle/>
          <a:p>
            <a:pPr>
              <a:defRPr/>
            </a:pPr>
            <a:r>
              <a:rPr lang="en-US" altLang="zh-CN" sz="3200" dirty="0">
                <a:solidFill>
                  <a:srgbClr val="01AB94"/>
                </a:solidFill>
                <a:latin typeface="Arial" panose="020B0604020202020204" pitchFamily="34" charset="0"/>
                <a:ea typeface="微软雅黑" panose="020B0503020204020204" pitchFamily="34" charset="-122"/>
                <a:sym typeface="Arial" panose="020B0604020202020204" pitchFamily="34" charset="0"/>
              </a:rPr>
              <a:t>P</a:t>
            </a:r>
            <a:r>
              <a:rPr lang="en-US" altLang="zh-CN" sz="3995" dirty="0">
                <a:solidFill>
                  <a:srgbClr val="01AB94"/>
                </a:solidFill>
                <a:latin typeface="Arial" panose="020B0604020202020204" pitchFamily="34" charset="0"/>
                <a:ea typeface="微软雅黑" panose="020B0503020204020204" pitchFamily="34" charset="-122"/>
                <a:sym typeface="Arial" panose="020B0604020202020204" pitchFamily="34" charset="0"/>
              </a:rPr>
              <a:t>art</a:t>
            </a:r>
            <a:endParaRPr lang="en-US" altLang="zh-CN" sz="3995" dirty="0">
              <a:solidFill>
                <a:srgbClr val="01AB94"/>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custDataLst>
              <p:tags r:id="rId2"/>
            </p:custDataLst>
          </p:nvPr>
        </p:nvSpPr>
        <p:spPr>
          <a:xfrm>
            <a:off x="5902346" y="2848039"/>
            <a:ext cx="6289319" cy="1142875"/>
          </a:xfrm>
          <a:prstGeom prst="rect">
            <a:avLst/>
          </a:prstGeom>
          <a:solidFill>
            <a:srgbClr val="01AB94"/>
          </a:solidFill>
          <a:ln w="12700" cap="flat" cmpd="sng" algn="ctr">
            <a:noFill/>
            <a:prstDash val="solid"/>
            <a:miter lim="800000"/>
          </a:ln>
          <a:effectLst/>
        </p:spPr>
        <p:txBody>
          <a:bodyPr lIns="323965" rIns="899901" anchor="ctr"/>
          <a:lstStyle/>
          <a:p>
            <a:pPr>
              <a:lnSpc>
                <a:spcPct val="130000"/>
              </a:lnSpc>
              <a:defRPr/>
            </a:pPr>
            <a:endParaRPr lang="zh-CN" altLang="en-US" sz="1400" kern="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3"/>
            </p:custDataLst>
          </p:nvPr>
        </p:nvSpPr>
        <p:spPr bwMode="auto">
          <a:xfrm>
            <a:off x="4336903" y="2663351"/>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rgbClr val="01AB94"/>
                </a:solidFill>
                <a:latin typeface="Arial" panose="020B0604020202020204" pitchFamily="34" charset="0"/>
                <a:ea typeface="微软雅黑" panose="020B0503020204020204" pitchFamily="34" charset="-122"/>
                <a:sym typeface="Arial" panose="020B0604020202020204" pitchFamily="34" charset="0"/>
              </a:rPr>
              <a:t>04</a:t>
            </a:r>
            <a:endParaRPr lang="en-US" altLang="zh-CN" sz="9600" dirty="0">
              <a:solidFill>
                <a:srgbClr val="01AB94"/>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4"/>
            </p:custDataLst>
          </p:nvPr>
        </p:nvSpPr>
        <p:spPr>
          <a:xfrm>
            <a:off x="6287549" y="3124982"/>
            <a:ext cx="4037177" cy="608965"/>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44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成果展示</a:t>
            </a:r>
            <a:endParaRPr lang="zh-CN" altLang="en-US" sz="4400"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by="(-#ppt_w*2)" calcmode="lin" valueType="num">
                                      <p:cBhvr rctx="PPT">
                                        <p:cTn id="7" dur="500" autoRev="1" fill="hold">
                                          <p:stCondLst>
                                            <p:cond delay="0"/>
                                          </p:stCondLst>
                                        </p:cTn>
                                        <p:tgtEl>
                                          <p:spTgt spid="12"/>
                                        </p:tgtEl>
                                        <p:attrNameLst>
                                          <p:attrName>ppt_w</p:attrName>
                                        </p:attrNameLst>
                                      </p:cBhvr>
                                    </p:anim>
                                    <p:anim by="(#ppt_w*0.50)" calcmode="lin" valueType="num">
                                      <p:cBhvr>
                                        <p:cTn id="8" dur="500" decel="50000" autoRev="1" fill="hold">
                                          <p:stCondLst>
                                            <p:cond delay="0"/>
                                          </p:stCondLst>
                                        </p:cTn>
                                        <p:tgtEl>
                                          <p:spTgt spid="12"/>
                                        </p:tgtEl>
                                        <p:attrNameLst>
                                          <p:attrName>ppt_x</p:attrName>
                                        </p:attrNameLst>
                                      </p:cBhvr>
                                    </p:anim>
                                    <p:anim from="(-#ppt_h/2)" to="(#ppt_y)" calcmode="lin" valueType="num">
                                      <p:cBhvr>
                                        <p:cTn id="9" dur="1000" fill="hold">
                                          <p:stCondLst>
                                            <p:cond delay="0"/>
                                          </p:stCondLst>
                                        </p:cTn>
                                        <p:tgtEl>
                                          <p:spTgt spid="12"/>
                                        </p:tgtEl>
                                        <p:attrNameLst>
                                          <p:attrName>ppt_y</p:attrName>
                                        </p:attrNameLst>
                                      </p:cBhvr>
                                    </p:anim>
                                    <p:animRot by="21600000">
                                      <p:cBhvr>
                                        <p:cTn id="10" dur="1000" fill="hold">
                                          <p:stCondLst>
                                            <p:cond delay="0"/>
                                          </p:stCondLst>
                                        </p:cTn>
                                        <p:tgtEl>
                                          <p:spTgt spid="12"/>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053"/>
                                        </p:tgtEl>
                                        <p:attrNameLst>
                                          <p:attrName>style.visibility</p:attrName>
                                        </p:attrNameLst>
                                      </p:cBhvr>
                                      <p:to>
                                        <p:strVal val="visible"/>
                                      </p:to>
                                    </p:set>
                                    <p:anim by="(-#ppt_w*2)" calcmode="lin" valueType="num">
                                      <p:cBhvr rctx="PPT">
                                        <p:cTn id="13" dur="500" autoRev="1" fill="hold">
                                          <p:stCondLst>
                                            <p:cond delay="0"/>
                                          </p:stCondLst>
                                        </p:cTn>
                                        <p:tgtEl>
                                          <p:spTgt spid="2053"/>
                                        </p:tgtEl>
                                        <p:attrNameLst>
                                          <p:attrName>ppt_w</p:attrName>
                                        </p:attrNameLst>
                                      </p:cBhvr>
                                    </p:anim>
                                    <p:anim by="(#ppt_w*0.50)" calcmode="lin" valueType="num">
                                      <p:cBhvr>
                                        <p:cTn id="14" dur="500" decel="50000" autoRev="1" fill="hold">
                                          <p:stCondLst>
                                            <p:cond delay="0"/>
                                          </p:stCondLst>
                                        </p:cTn>
                                        <p:tgtEl>
                                          <p:spTgt spid="2053"/>
                                        </p:tgtEl>
                                        <p:attrNameLst>
                                          <p:attrName>ppt_x</p:attrName>
                                        </p:attrNameLst>
                                      </p:cBhvr>
                                    </p:anim>
                                    <p:anim from="(-#ppt_h/2)" to="(#ppt_y)" calcmode="lin" valueType="num">
                                      <p:cBhvr>
                                        <p:cTn id="15" dur="1000" fill="hold">
                                          <p:stCondLst>
                                            <p:cond delay="0"/>
                                          </p:stCondLst>
                                        </p:cTn>
                                        <p:tgtEl>
                                          <p:spTgt spid="2053"/>
                                        </p:tgtEl>
                                        <p:attrNameLst>
                                          <p:attrName>ppt_y</p:attrName>
                                        </p:attrNameLst>
                                      </p:cBhvr>
                                    </p:anim>
                                    <p:animRot by="21600000">
                                      <p:cBhvr>
                                        <p:cTn id="16" dur="1000" fill="hold">
                                          <p:stCondLst>
                                            <p:cond delay="0"/>
                                          </p:stCondLst>
                                        </p:cTn>
                                        <p:tgtEl>
                                          <p:spTgt spid="205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6" presetClass="entr" presetSubtype="0" fill="hold" grpId="0" nodeType="clickEffect">
                                  <p:stCondLst>
                                    <p:cond delay="0"/>
                                  </p:stCondLst>
                                  <p:iterate type="lt">
                                    <p:tmPct val="10000"/>
                                  </p:iterate>
                                  <p:childTnLst>
                                    <p:set>
                                      <p:cBhvr>
                                        <p:cTn id="26" dur="1" fill="hold">
                                          <p:stCondLst>
                                            <p:cond delay="0"/>
                                          </p:stCondLst>
                                        </p:cTn>
                                        <p:tgtEl>
                                          <p:spTgt spid="6"/>
                                        </p:tgtEl>
                                        <p:attrNameLst>
                                          <p:attrName>style.visibility</p:attrName>
                                        </p:attrNameLst>
                                      </p:cBhvr>
                                      <p:to>
                                        <p:strVal val="visible"/>
                                      </p:to>
                                    </p:set>
                                    <p:anim by="(-#ppt_w*2)" calcmode="lin" valueType="num">
                                      <p:cBhvr rctx="PPT">
                                        <p:cTn id="27" dur="500" autoRev="1" fill="hold">
                                          <p:stCondLst>
                                            <p:cond delay="0"/>
                                          </p:stCondLst>
                                        </p:cTn>
                                        <p:tgtEl>
                                          <p:spTgt spid="6"/>
                                        </p:tgtEl>
                                        <p:attrNameLst>
                                          <p:attrName>ppt_w</p:attrName>
                                        </p:attrNameLst>
                                      </p:cBhvr>
                                    </p:anim>
                                    <p:anim by="(#ppt_w*0.50)" calcmode="lin" valueType="num">
                                      <p:cBhvr>
                                        <p:cTn id="28" dur="500" decel="50000" autoRev="1" fill="hold">
                                          <p:stCondLst>
                                            <p:cond delay="0"/>
                                          </p:stCondLst>
                                        </p:cTn>
                                        <p:tgtEl>
                                          <p:spTgt spid="6"/>
                                        </p:tgtEl>
                                        <p:attrNameLst>
                                          <p:attrName>ppt_x</p:attrName>
                                        </p:attrNameLst>
                                      </p:cBhvr>
                                    </p:anim>
                                    <p:anim from="(-#ppt_h/2)" to="(#ppt_y)" calcmode="lin" valueType="num">
                                      <p:cBhvr>
                                        <p:cTn id="29" dur="1000" fill="hold">
                                          <p:stCondLst>
                                            <p:cond delay="0"/>
                                          </p:stCondLst>
                                        </p:cTn>
                                        <p:tgtEl>
                                          <p:spTgt spid="6"/>
                                        </p:tgtEl>
                                        <p:attrNameLst>
                                          <p:attrName>ppt_y</p:attrName>
                                        </p:attrNameLst>
                                      </p:cBhvr>
                                    </p:anim>
                                    <p:animRot by="21600000">
                                      <p:cBhvr>
                                        <p:cTn id="30"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ldLvl="0" animBg="1"/>
      <p:bldP spid="205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9" name="组合 52"/>
          <p:cNvGrpSpPr/>
          <p:nvPr/>
        </p:nvGrpSpPr>
        <p:grpSpPr bwMode="auto">
          <a:xfrm>
            <a:off x="515939" y="179388"/>
            <a:ext cx="2304686" cy="645160"/>
            <a:chOff x="515155" y="179664"/>
            <a:chExt cx="2304978" cy="645379"/>
          </a:xfrm>
        </p:grpSpPr>
        <p:sp>
          <p:nvSpPr>
            <p:cNvPr id="12290" name="文本框 53"/>
            <p:cNvSpPr txBox="1">
              <a:spLocks noChangeArrowheads="1"/>
            </p:cNvSpPr>
            <p:nvPr/>
          </p:nvSpPr>
          <p:spPr bwMode="auto">
            <a:xfrm>
              <a:off x="808198" y="179664"/>
              <a:ext cx="2011935" cy="64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sz="3600" b="1">
                  <a:solidFill>
                    <a:schemeClr val="tx2"/>
                  </a:solidFill>
                </a:rPr>
                <a:t>项目概述</a:t>
              </a:r>
              <a:endParaRPr lang="zh-CN" altLang="en-US" sz="3600" b="1">
                <a:solidFill>
                  <a:schemeClr val="tx2"/>
                </a:solidFill>
              </a:endParaRPr>
            </a:p>
          </p:txBody>
        </p:sp>
        <p:sp>
          <p:nvSpPr>
            <p:cNvPr id="55" name="等腰三角形 54"/>
            <p:cNvSpPr/>
            <p:nvPr/>
          </p:nvSpPr>
          <p:spPr>
            <a:xfrm rot="16200000" flipH="1" flipV="1">
              <a:off x="413498" y="425831"/>
              <a:ext cx="409714" cy="206401"/>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grpSp>
        <p:nvGrpSpPr>
          <p:cNvPr id="12292" name="组合 1"/>
          <p:cNvGrpSpPr/>
          <p:nvPr/>
        </p:nvGrpSpPr>
        <p:grpSpPr bwMode="auto">
          <a:xfrm>
            <a:off x="1377950" y="1536700"/>
            <a:ext cx="9129713" cy="5048250"/>
            <a:chOff x="2567608" y="1478345"/>
            <a:chExt cx="7056784" cy="3901310"/>
          </a:xfrm>
        </p:grpSpPr>
        <p:sp>
          <p:nvSpPr>
            <p:cNvPr id="32" name="圆角矩形 31"/>
            <p:cNvSpPr/>
            <p:nvPr/>
          </p:nvSpPr>
          <p:spPr>
            <a:xfrm>
              <a:off x="2567608" y="1478345"/>
              <a:ext cx="7056784" cy="2880590"/>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en-US"/>
            </a:p>
          </p:txBody>
        </p:sp>
        <p:sp>
          <p:nvSpPr>
            <p:cNvPr id="33" name="圆角矩形 32"/>
            <p:cNvSpPr/>
            <p:nvPr/>
          </p:nvSpPr>
          <p:spPr>
            <a:xfrm>
              <a:off x="3168864" y="3451083"/>
              <a:ext cx="812309" cy="1420666"/>
            </a:xfrm>
            <a:prstGeom prst="roundRect">
              <a:avLst/>
            </a:prstGeom>
            <a:solidFill>
              <a:srgbClr val="F3908C"/>
            </a:solidFill>
            <a:ln w="25400" cap="flat" cmpd="sng" algn="ctr">
              <a:solidFill>
                <a:srgbClr val="F3908C"/>
              </a:solidFill>
              <a:prstDash val="solid"/>
            </a:ln>
            <a:effectLst>
              <a:outerShdw blurRad="50800" dist="50800" dir="2700000" algn="tl" rotWithShape="0">
                <a:prstClr val="black">
                  <a:alpha val="27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34" name="圆角矩形 33"/>
            <p:cNvSpPr/>
            <p:nvPr/>
          </p:nvSpPr>
          <p:spPr>
            <a:xfrm>
              <a:off x="4184864" y="3957763"/>
              <a:ext cx="812309" cy="1421892"/>
            </a:xfrm>
            <a:prstGeom prst="roundRect">
              <a:avLst/>
            </a:prstGeom>
            <a:solidFill>
              <a:srgbClr val="01AB94"/>
            </a:solidFill>
            <a:ln w="25400" cap="flat" cmpd="sng" algn="ctr">
              <a:solidFill>
                <a:srgbClr val="01AB94"/>
              </a:solidFill>
              <a:prstDash val="solid"/>
            </a:ln>
            <a:effectLst>
              <a:outerShdw blurRad="50800" dist="50800" dir="2700000" algn="tl" rotWithShape="0">
                <a:prstClr val="black">
                  <a:alpha val="27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35" name="圆角矩形 34"/>
            <p:cNvSpPr/>
            <p:nvPr/>
          </p:nvSpPr>
          <p:spPr>
            <a:xfrm>
              <a:off x="5204546" y="3451083"/>
              <a:ext cx="812309" cy="1420666"/>
            </a:xfrm>
            <a:prstGeom prst="roundRect">
              <a:avLst/>
            </a:prstGeom>
            <a:solidFill>
              <a:srgbClr val="F3908C"/>
            </a:solidFill>
            <a:ln w="25400" cap="flat" cmpd="sng" algn="ctr">
              <a:solidFill>
                <a:srgbClr val="F3908C"/>
              </a:solidFill>
              <a:prstDash val="solid"/>
            </a:ln>
            <a:effectLst>
              <a:outerShdw blurRad="50800" dist="50800" dir="2700000" algn="tl" rotWithShape="0">
                <a:prstClr val="black">
                  <a:alpha val="27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36" name="圆角矩形 35"/>
            <p:cNvSpPr/>
            <p:nvPr/>
          </p:nvSpPr>
          <p:spPr>
            <a:xfrm>
              <a:off x="6191097" y="3451083"/>
              <a:ext cx="812309" cy="1420666"/>
            </a:xfrm>
            <a:prstGeom prst="roundRect">
              <a:avLst/>
            </a:prstGeom>
            <a:solidFill>
              <a:srgbClr val="F3908C"/>
            </a:solidFill>
            <a:ln w="25400" cap="flat" cmpd="sng" algn="ctr">
              <a:solidFill>
                <a:srgbClr val="F3908C"/>
              </a:solidFill>
              <a:prstDash val="solid"/>
            </a:ln>
            <a:effectLst>
              <a:outerShdw blurRad="50800" dist="50800" dir="2700000" algn="tl" rotWithShape="0">
                <a:prstClr val="black">
                  <a:alpha val="27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37" name="圆角矩形 36"/>
            <p:cNvSpPr/>
            <p:nvPr/>
          </p:nvSpPr>
          <p:spPr>
            <a:xfrm>
              <a:off x="7162923" y="3451083"/>
              <a:ext cx="812309" cy="1420666"/>
            </a:xfrm>
            <a:prstGeom prst="roundRect">
              <a:avLst/>
            </a:prstGeom>
            <a:solidFill>
              <a:srgbClr val="F3908C"/>
            </a:solidFill>
            <a:ln w="25400" cap="flat" cmpd="sng" algn="ctr">
              <a:solidFill>
                <a:srgbClr val="F3908C"/>
              </a:solidFill>
              <a:prstDash val="solid"/>
            </a:ln>
            <a:effectLst>
              <a:outerShdw blurRad="50800" dist="50800" dir="2700000" algn="tl" rotWithShape="0">
                <a:prstClr val="black">
                  <a:alpha val="27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38" name="圆角矩形 37"/>
            <p:cNvSpPr/>
            <p:nvPr/>
          </p:nvSpPr>
          <p:spPr>
            <a:xfrm>
              <a:off x="8110208" y="3451083"/>
              <a:ext cx="812309" cy="1420666"/>
            </a:xfrm>
            <a:prstGeom prst="roundRect">
              <a:avLst/>
            </a:prstGeom>
            <a:solidFill>
              <a:srgbClr val="F3908C"/>
            </a:solidFill>
            <a:ln w="25400" cap="flat" cmpd="sng" algn="ctr">
              <a:solidFill>
                <a:srgbClr val="F3908C"/>
              </a:solidFill>
              <a:prstDash val="solid"/>
            </a:ln>
            <a:effectLst>
              <a:outerShdw blurRad="50800" dist="50800" dir="2700000" algn="tl" rotWithShape="0">
                <a:prstClr val="black">
                  <a:alpha val="27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39" name="圆角矩形 38"/>
            <p:cNvSpPr/>
            <p:nvPr/>
          </p:nvSpPr>
          <p:spPr>
            <a:xfrm>
              <a:off x="2783569" y="1694267"/>
              <a:ext cx="6624861" cy="2376364"/>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en-US"/>
            </a:p>
          </p:txBody>
        </p:sp>
        <p:sp>
          <p:nvSpPr>
            <p:cNvPr id="40" name="TextBox 28"/>
            <p:cNvSpPr txBox="1"/>
            <p:nvPr/>
          </p:nvSpPr>
          <p:spPr>
            <a:xfrm>
              <a:off x="3441270" y="2318722"/>
              <a:ext cx="1287179" cy="1175300"/>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80000"/>
                </a:lnSpc>
                <a:spcBef>
                  <a:spcPts val="0"/>
                </a:spcBef>
                <a:spcAft>
                  <a:spcPts val="0"/>
                </a:spcAft>
                <a:buFontTx/>
                <a:buNone/>
                <a:defRPr/>
              </a:pPr>
              <a:r>
                <a:rPr lang="en-US" altLang="zh-CN" sz="4800" b="1" kern="0" dirty="0">
                  <a:ln w="18415" cmpd="sng">
                    <a:noFill/>
                    <a:prstDash val="solid"/>
                  </a:ln>
                  <a:solidFill>
                    <a:sysClr val="window" lastClr="FFFFFF">
                      <a:lumMod val="50000"/>
                    </a:sysClr>
                  </a:solidFill>
                  <a:latin typeface="Agency FB" panose="020B0503020202020204" pitchFamily="34" charset="0"/>
                </a:rPr>
                <a:t>Your</a:t>
              </a:r>
              <a:r>
                <a:rPr lang="en-US" altLang="zh-CN" sz="4000" b="1" kern="0" dirty="0">
                  <a:ln w="18415" cmpd="sng">
                    <a:noFill/>
                    <a:prstDash val="solid"/>
                  </a:ln>
                  <a:solidFill>
                    <a:sysClr val="window" lastClr="FFFFFF">
                      <a:lumMod val="50000"/>
                    </a:sysClr>
                  </a:solidFill>
                  <a:latin typeface="Agency FB" panose="020B0503020202020204" pitchFamily="34" charset="0"/>
                </a:rPr>
                <a:t> </a:t>
              </a:r>
              <a:r>
                <a:rPr lang="en-US" altLang="zh-CN" sz="4000" b="1" kern="0" dirty="0" smtClean="0">
                  <a:ln w="18415" cmpd="sng">
                    <a:noFill/>
                    <a:prstDash val="solid"/>
                  </a:ln>
                  <a:solidFill>
                    <a:sysClr val="window" lastClr="FFFFFF">
                      <a:lumMod val="50000"/>
                    </a:sysClr>
                  </a:solidFill>
                  <a:latin typeface="Agency FB" panose="020B0503020202020204" pitchFamily="34" charset="0"/>
                </a:rPr>
                <a:t>text</a:t>
              </a:r>
              <a:endParaRPr lang="zh-CN" altLang="en-US" sz="4000" b="1" kern="0" dirty="0">
                <a:ln w="18415" cmpd="sng">
                  <a:noFill/>
                  <a:prstDash val="solid"/>
                </a:ln>
                <a:solidFill>
                  <a:sysClr val="window" lastClr="FFFFFF">
                    <a:lumMod val="50000"/>
                  </a:sysClr>
                </a:solidFill>
                <a:latin typeface="Agency FB" panose="020B0503020202020204" pitchFamily="34" charset="0"/>
              </a:endParaRPr>
            </a:p>
          </p:txBody>
        </p:sp>
        <p:sp>
          <p:nvSpPr>
            <p:cNvPr id="41" name="TextBox 29"/>
            <p:cNvSpPr txBox="1"/>
            <p:nvPr/>
          </p:nvSpPr>
          <p:spPr>
            <a:xfrm>
              <a:off x="4933367" y="2198493"/>
              <a:ext cx="4186706" cy="138508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r>
                <a:rPr lang="en-US" altLang="zh-CN" sz="1400" kern="0" dirty="0">
                  <a:solidFill>
                    <a:sysClr val="windowText" lastClr="000000">
                      <a:lumMod val="65000"/>
                      <a:lumOff val="35000"/>
                    </a:sysClr>
                  </a:solidFill>
                  <a:cs typeface="Arial" panose="020B0604020202020204" pitchFamily="34" charset="0"/>
                </a:rPr>
                <a:t>Click </a:t>
              </a:r>
              <a:r>
                <a:rPr lang="en-US" altLang="zh-CN" sz="1400" kern="0" dirty="0" smtClean="0">
                  <a:solidFill>
                    <a:sysClr val="windowText" lastClr="000000">
                      <a:lumMod val="65000"/>
                      <a:lumOff val="35000"/>
                    </a:sysClr>
                  </a:solidFill>
                  <a:cs typeface="Arial" panose="020B0604020202020204" pitchFamily="34" charset="0"/>
                </a:rPr>
                <a:t>here to </a:t>
              </a:r>
              <a:r>
                <a:rPr lang="en-US" altLang="zh-CN" sz="1400" kern="0" dirty="0">
                  <a:solidFill>
                    <a:sysClr val="windowText" lastClr="000000">
                      <a:lumMod val="65000"/>
                      <a:lumOff val="35000"/>
                    </a:sysClr>
                  </a:solidFill>
                  <a:cs typeface="Arial" panose="020B0604020202020204" pitchFamily="34" charset="0"/>
                </a:rPr>
                <a:t>add your </a:t>
              </a:r>
              <a:r>
                <a:rPr lang="en-US" altLang="zh-CN" sz="1400" kern="0" dirty="0" smtClean="0">
                  <a:solidFill>
                    <a:sysClr val="windowText" lastClr="000000">
                      <a:lumMod val="65000"/>
                      <a:lumOff val="35000"/>
                    </a:sysClr>
                  </a:solidFill>
                  <a:cs typeface="Arial" panose="020B0604020202020204" pitchFamily="34" charset="0"/>
                </a:rPr>
                <a:t>text. Click here to add your text. Click here to add your text. Click here to add your text. Click here to add your text. Click here to add your text. Click here to add your text. Click here to add your text. Click here to add your text. Click here to add your text. </a:t>
              </a:r>
              <a:endParaRPr lang="en-US" altLang="zh-CN" sz="1400" kern="0" dirty="0" smtClean="0">
                <a:solidFill>
                  <a:sysClr val="windowText" lastClr="000000">
                    <a:lumMod val="65000"/>
                    <a:lumOff val="35000"/>
                  </a:sysClr>
                </a:solidFill>
                <a:cs typeface="Arial" panose="020B0604020202020204" pitchFamily="34" charset="0"/>
              </a:endParaRPr>
            </a:p>
          </p:txBody>
        </p:sp>
        <p:sp>
          <p:nvSpPr>
            <p:cNvPr id="42" name="TextBox 30"/>
            <p:cNvSpPr txBox="1"/>
            <p:nvPr/>
          </p:nvSpPr>
          <p:spPr>
            <a:xfrm>
              <a:off x="3097695" y="4284099"/>
              <a:ext cx="936242" cy="298364"/>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80000"/>
                </a:lnSpc>
                <a:spcBef>
                  <a:spcPts val="0"/>
                </a:spcBef>
                <a:spcAft>
                  <a:spcPts val="0"/>
                </a:spcAft>
                <a:buFontTx/>
                <a:buNone/>
                <a:defRPr/>
              </a:pP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ndParaRPr>
            </a:p>
          </p:txBody>
        </p:sp>
        <p:sp>
          <p:nvSpPr>
            <p:cNvPr id="43" name="TextBox 31"/>
            <p:cNvSpPr txBox="1"/>
            <p:nvPr/>
          </p:nvSpPr>
          <p:spPr>
            <a:xfrm>
              <a:off x="4118603" y="4669323"/>
              <a:ext cx="936242" cy="67917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80000"/>
                </a:lnSpc>
                <a:spcBef>
                  <a:spcPts val="0"/>
                </a:spcBef>
                <a:spcAft>
                  <a:spcPts val="0"/>
                </a:spcAft>
                <a:buFontTx/>
                <a:buNone/>
                <a:defRPr/>
              </a:pPr>
              <a:r>
                <a:rPr lang="zh-CN" altLang="en-US" sz="32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rPr>
                <a:t>项目背景</a:t>
              </a:r>
              <a:endParaRPr lang="zh-CN" altLang="en-US" sz="32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ndParaRPr>
            </a:p>
          </p:txBody>
        </p:sp>
        <p:sp>
          <p:nvSpPr>
            <p:cNvPr id="44" name="TextBox 32"/>
            <p:cNvSpPr txBox="1"/>
            <p:nvPr/>
          </p:nvSpPr>
          <p:spPr>
            <a:xfrm>
              <a:off x="5146874" y="4284099"/>
              <a:ext cx="936242" cy="38767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80000"/>
                </a:lnSpc>
                <a:spcBef>
                  <a:spcPts val="0"/>
                </a:spcBef>
                <a:spcAft>
                  <a:spcPts val="0"/>
                </a:spcAft>
                <a:buFontTx/>
                <a:buNone/>
                <a:defRPr/>
              </a:pPr>
              <a:r>
                <a:rPr lang="en-US" altLang="zh-CN" sz="24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rPr>
                <a:t>Text</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ndParaRPr>
            </a:p>
          </p:txBody>
        </p:sp>
        <p:sp>
          <p:nvSpPr>
            <p:cNvPr id="45" name="TextBox 33"/>
            <p:cNvSpPr txBox="1"/>
            <p:nvPr/>
          </p:nvSpPr>
          <p:spPr>
            <a:xfrm>
              <a:off x="6128517" y="4284099"/>
              <a:ext cx="936242" cy="38767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80000"/>
                </a:lnSpc>
                <a:spcBef>
                  <a:spcPts val="0"/>
                </a:spcBef>
                <a:spcAft>
                  <a:spcPts val="0"/>
                </a:spcAft>
                <a:buFontTx/>
                <a:buNone/>
                <a:defRPr/>
              </a:pPr>
              <a:r>
                <a:rPr lang="en-US" altLang="zh-CN" sz="24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rPr>
                <a:t>Text</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ndParaRPr>
            </a:p>
          </p:txBody>
        </p:sp>
        <p:sp>
          <p:nvSpPr>
            <p:cNvPr id="46" name="TextBox 34"/>
            <p:cNvSpPr txBox="1"/>
            <p:nvPr/>
          </p:nvSpPr>
          <p:spPr>
            <a:xfrm>
              <a:off x="7111387" y="4284099"/>
              <a:ext cx="935015" cy="38767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80000"/>
                </a:lnSpc>
                <a:spcBef>
                  <a:spcPts val="0"/>
                </a:spcBef>
                <a:spcAft>
                  <a:spcPts val="0"/>
                </a:spcAft>
                <a:buFontTx/>
                <a:buNone/>
                <a:defRPr/>
              </a:pPr>
              <a:r>
                <a:rPr lang="en-US" altLang="zh-CN" sz="24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rPr>
                <a:t>Text</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ndParaRPr>
            </a:p>
          </p:txBody>
        </p:sp>
        <p:sp>
          <p:nvSpPr>
            <p:cNvPr id="47" name="TextBox 35"/>
            <p:cNvSpPr txBox="1"/>
            <p:nvPr/>
          </p:nvSpPr>
          <p:spPr>
            <a:xfrm>
              <a:off x="8067261" y="4284099"/>
              <a:ext cx="936242" cy="38767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80000"/>
                </a:lnSpc>
                <a:spcBef>
                  <a:spcPts val="0"/>
                </a:spcBef>
                <a:spcAft>
                  <a:spcPts val="0"/>
                </a:spcAft>
                <a:buFontTx/>
                <a:buNone/>
                <a:defRPr/>
              </a:pPr>
              <a:r>
                <a:rPr lang="en-US" altLang="zh-CN" sz="24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rPr>
                <a:t>Text</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52"/>
          <p:cNvGrpSpPr/>
          <p:nvPr/>
        </p:nvGrpSpPr>
        <p:grpSpPr bwMode="auto">
          <a:xfrm>
            <a:off x="515938" y="179388"/>
            <a:ext cx="7162800" cy="646112"/>
            <a:chOff x="515154" y="179664"/>
            <a:chExt cx="7163707" cy="646331"/>
          </a:xfrm>
        </p:grpSpPr>
        <p:sp>
          <p:nvSpPr>
            <p:cNvPr id="9218" name="文本框 53"/>
            <p:cNvSpPr txBox="1">
              <a:spLocks noChangeArrowheads="1"/>
            </p:cNvSpPr>
            <p:nvPr/>
          </p:nvSpPr>
          <p:spPr bwMode="auto">
            <a:xfrm>
              <a:off x="808198" y="179664"/>
              <a:ext cx="68706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a:solidFill>
                    <a:schemeClr val="tx2"/>
                  </a:solidFill>
                </a:rPr>
                <a:t>CLICK TO ADD TITEL IN HERE</a:t>
              </a:r>
              <a:endParaRPr lang="zh-CN" altLang="en-US" sz="3600" b="1">
                <a:solidFill>
                  <a:schemeClr val="bg2"/>
                </a:solidFill>
              </a:endParaRPr>
            </a:p>
          </p:txBody>
        </p:sp>
        <p:sp>
          <p:nvSpPr>
            <p:cNvPr id="55" name="等腰三角形 54"/>
            <p:cNvSpPr/>
            <p:nvPr/>
          </p:nvSpPr>
          <p:spPr>
            <a:xfrm rot="16200000" flipH="1" flipV="1">
              <a:off x="413498" y="425831"/>
              <a:ext cx="409714" cy="206401"/>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56" name="椭圆 7"/>
          <p:cNvSpPr/>
          <p:nvPr/>
        </p:nvSpPr>
        <p:spPr>
          <a:xfrm>
            <a:off x="3441700" y="3825875"/>
            <a:ext cx="5141913" cy="1209675"/>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cxnSp>
        <p:nvCxnSpPr>
          <p:cNvPr id="57" name="直接连接符 56"/>
          <p:cNvCxnSpPr>
            <a:stCxn id="84" idx="4"/>
            <a:endCxn id="56" idx="1"/>
          </p:cNvCxnSpPr>
          <p:nvPr/>
        </p:nvCxnSpPr>
        <p:spPr>
          <a:xfrm>
            <a:off x="6008688" y="3227388"/>
            <a:ext cx="3175" cy="18081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8" name="TextBox 40"/>
          <p:cNvSpPr txBox="1"/>
          <p:nvPr/>
        </p:nvSpPr>
        <p:spPr>
          <a:xfrm>
            <a:off x="2316163" y="4567238"/>
            <a:ext cx="1943100" cy="812800"/>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0"/>
              </a:spcBef>
              <a:spcAft>
                <a:spcPts val="0"/>
              </a:spcAft>
              <a:buFontTx/>
              <a:buNone/>
              <a:defRPr/>
            </a:pPr>
            <a:r>
              <a:rPr lang="en-US" altLang="zh-CN" sz="1200" dirty="0">
                <a:solidFill>
                  <a:schemeClr val="bg1">
                    <a:lumMod val="50000"/>
                  </a:schemeClr>
                </a:solidFill>
                <a:latin typeface="微软雅黑" panose="020B0503020204020204" pitchFamily="34" charset="-122"/>
              </a:rPr>
              <a:t>Click to add text </a:t>
            </a:r>
            <a:r>
              <a:rPr lang="en-US" altLang="zh-CN" sz="1200" dirty="0" smtClean="0">
                <a:solidFill>
                  <a:schemeClr val="bg1">
                    <a:lumMod val="50000"/>
                  </a:schemeClr>
                </a:solidFill>
                <a:latin typeface="微软雅黑" panose="020B0503020204020204" pitchFamily="34" charset="-122"/>
              </a:rPr>
              <a:t>here</a:t>
            </a:r>
            <a:endParaRPr lang="en-US" altLang="zh-CN" sz="1200" dirty="0" smtClean="0">
              <a:solidFill>
                <a:schemeClr val="bg1">
                  <a:lumMod val="50000"/>
                </a:schemeClr>
              </a:solidFill>
              <a:latin typeface="微软雅黑" panose="020B0503020204020204" pitchFamily="34" charset="-122"/>
            </a:endParaRPr>
          </a:p>
          <a:p>
            <a:pPr fontAlgn="auto">
              <a:lnSpc>
                <a:spcPct val="130000"/>
              </a:lnSpc>
              <a:spcBef>
                <a:spcPts val="0"/>
              </a:spcBef>
              <a:spcAft>
                <a:spcPts val="0"/>
              </a:spcAft>
              <a:buFontTx/>
              <a:buNone/>
              <a:defRPr/>
            </a:pPr>
            <a:r>
              <a:rPr lang="en-US" altLang="zh-CN" sz="1200" dirty="0">
                <a:solidFill>
                  <a:schemeClr val="bg1">
                    <a:lumMod val="50000"/>
                  </a:schemeClr>
                </a:solidFill>
                <a:latin typeface="微软雅黑" panose="020B0503020204020204" pitchFamily="34" charset="-122"/>
              </a:rPr>
              <a:t>Click to add text here</a:t>
            </a:r>
            <a:endParaRPr lang="en-US" altLang="zh-CN" sz="1200" dirty="0">
              <a:solidFill>
                <a:schemeClr val="bg1">
                  <a:lumMod val="50000"/>
                </a:schemeClr>
              </a:solidFill>
              <a:latin typeface="微软雅黑" panose="020B0503020204020204" pitchFamily="34" charset="-122"/>
            </a:endParaRPr>
          </a:p>
          <a:p>
            <a:pPr fontAlgn="auto">
              <a:lnSpc>
                <a:spcPct val="130000"/>
              </a:lnSpc>
              <a:spcBef>
                <a:spcPts val="0"/>
              </a:spcBef>
              <a:spcAft>
                <a:spcPts val="0"/>
              </a:spcAft>
              <a:buFontTx/>
              <a:buNone/>
              <a:defRPr/>
            </a:pPr>
            <a:r>
              <a:rPr lang="en-US" altLang="zh-CN" sz="1200" dirty="0">
                <a:solidFill>
                  <a:schemeClr val="bg1">
                    <a:lumMod val="50000"/>
                  </a:schemeClr>
                </a:solidFill>
                <a:latin typeface="微软雅黑" panose="020B0503020204020204" pitchFamily="34" charset="-122"/>
              </a:rPr>
              <a:t>Click to add text </a:t>
            </a:r>
            <a:r>
              <a:rPr lang="en-US" altLang="zh-CN" sz="1200" dirty="0" smtClean="0">
                <a:solidFill>
                  <a:schemeClr val="bg1">
                    <a:lumMod val="50000"/>
                  </a:schemeClr>
                </a:solidFill>
                <a:latin typeface="微软雅黑" panose="020B0503020204020204" pitchFamily="34" charset="-122"/>
              </a:rPr>
              <a:t>here</a:t>
            </a:r>
            <a:endParaRPr lang="en-US" altLang="zh-CN" sz="1200" dirty="0">
              <a:solidFill>
                <a:schemeClr val="bg1">
                  <a:lumMod val="50000"/>
                </a:schemeClr>
              </a:solidFill>
              <a:latin typeface="微软雅黑" panose="020B0503020204020204" pitchFamily="34" charset="-122"/>
            </a:endParaRPr>
          </a:p>
        </p:txBody>
      </p:sp>
      <p:sp>
        <p:nvSpPr>
          <p:cNvPr id="69" name="TextBox 41"/>
          <p:cNvSpPr txBox="1"/>
          <p:nvPr/>
        </p:nvSpPr>
        <p:spPr>
          <a:xfrm>
            <a:off x="3900488" y="5595938"/>
            <a:ext cx="1943100" cy="811212"/>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0"/>
              </a:spcBef>
              <a:spcAft>
                <a:spcPts val="0"/>
              </a:spcAft>
              <a:buFontTx/>
              <a:buNone/>
              <a:defRPr/>
            </a:pPr>
            <a:r>
              <a:rPr lang="en-US" altLang="zh-CN" sz="1200" dirty="0">
                <a:solidFill>
                  <a:schemeClr val="bg1">
                    <a:lumMod val="50000"/>
                  </a:schemeClr>
                </a:solidFill>
                <a:latin typeface="微软雅黑" panose="020B0503020204020204" pitchFamily="34" charset="-122"/>
              </a:rPr>
              <a:t>Click to add text here</a:t>
            </a:r>
            <a:endParaRPr lang="en-US" altLang="zh-CN" sz="1200" dirty="0">
              <a:solidFill>
                <a:schemeClr val="bg1">
                  <a:lumMod val="50000"/>
                </a:schemeClr>
              </a:solidFill>
              <a:latin typeface="微软雅黑" panose="020B0503020204020204" pitchFamily="34" charset="-122"/>
            </a:endParaRPr>
          </a:p>
          <a:p>
            <a:pPr fontAlgn="auto">
              <a:lnSpc>
                <a:spcPct val="130000"/>
              </a:lnSpc>
              <a:spcBef>
                <a:spcPts val="0"/>
              </a:spcBef>
              <a:spcAft>
                <a:spcPts val="0"/>
              </a:spcAft>
              <a:buFontTx/>
              <a:buNone/>
              <a:defRPr/>
            </a:pPr>
            <a:r>
              <a:rPr lang="en-US" altLang="zh-CN" sz="1200" dirty="0">
                <a:solidFill>
                  <a:schemeClr val="bg1">
                    <a:lumMod val="50000"/>
                  </a:schemeClr>
                </a:solidFill>
                <a:latin typeface="微软雅黑" panose="020B0503020204020204" pitchFamily="34" charset="-122"/>
              </a:rPr>
              <a:t>Click to add text here</a:t>
            </a:r>
            <a:endParaRPr lang="en-US" altLang="zh-CN" sz="1200" dirty="0">
              <a:solidFill>
                <a:schemeClr val="bg1">
                  <a:lumMod val="50000"/>
                </a:schemeClr>
              </a:solidFill>
              <a:latin typeface="微软雅黑" panose="020B0503020204020204" pitchFamily="34" charset="-122"/>
            </a:endParaRPr>
          </a:p>
          <a:p>
            <a:pPr fontAlgn="auto">
              <a:lnSpc>
                <a:spcPct val="130000"/>
              </a:lnSpc>
              <a:spcBef>
                <a:spcPts val="0"/>
              </a:spcBef>
              <a:spcAft>
                <a:spcPts val="0"/>
              </a:spcAft>
              <a:buFontTx/>
              <a:buNone/>
              <a:defRPr/>
            </a:pPr>
            <a:r>
              <a:rPr lang="en-US" altLang="zh-CN" sz="1200" dirty="0">
                <a:solidFill>
                  <a:schemeClr val="bg1">
                    <a:lumMod val="50000"/>
                  </a:schemeClr>
                </a:solidFill>
                <a:latin typeface="微软雅黑" panose="020B0503020204020204" pitchFamily="34" charset="-122"/>
              </a:rPr>
              <a:t>Click to add text here</a:t>
            </a:r>
            <a:endParaRPr lang="en-US" altLang="zh-CN" sz="1200" dirty="0">
              <a:solidFill>
                <a:schemeClr val="bg1">
                  <a:lumMod val="50000"/>
                </a:schemeClr>
              </a:solidFill>
              <a:latin typeface="微软雅黑" panose="020B0503020204020204" pitchFamily="34" charset="-122"/>
            </a:endParaRPr>
          </a:p>
        </p:txBody>
      </p:sp>
      <p:sp>
        <p:nvSpPr>
          <p:cNvPr id="70" name="TextBox 42"/>
          <p:cNvSpPr txBox="1"/>
          <p:nvPr/>
        </p:nvSpPr>
        <p:spPr>
          <a:xfrm>
            <a:off x="6245225" y="5595938"/>
            <a:ext cx="1944688" cy="811212"/>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0"/>
              </a:spcBef>
              <a:spcAft>
                <a:spcPts val="0"/>
              </a:spcAft>
              <a:buFontTx/>
              <a:buNone/>
              <a:defRPr/>
            </a:pPr>
            <a:r>
              <a:rPr lang="en-US" altLang="zh-CN" sz="1200" dirty="0">
                <a:solidFill>
                  <a:schemeClr val="bg1">
                    <a:lumMod val="50000"/>
                  </a:schemeClr>
                </a:solidFill>
                <a:latin typeface="微软雅黑" panose="020B0503020204020204" pitchFamily="34" charset="-122"/>
              </a:rPr>
              <a:t>Click to add text here</a:t>
            </a:r>
            <a:endParaRPr lang="en-US" altLang="zh-CN" sz="1200" dirty="0">
              <a:solidFill>
                <a:schemeClr val="bg1">
                  <a:lumMod val="50000"/>
                </a:schemeClr>
              </a:solidFill>
              <a:latin typeface="微软雅黑" panose="020B0503020204020204" pitchFamily="34" charset="-122"/>
            </a:endParaRPr>
          </a:p>
          <a:p>
            <a:pPr fontAlgn="auto">
              <a:lnSpc>
                <a:spcPct val="130000"/>
              </a:lnSpc>
              <a:spcBef>
                <a:spcPts val="0"/>
              </a:spcBef>
              <a:spcAft>
                <a:spcPts val="0"/>
              </a:spcAft>
              <a:buFontTx/>
              <a:buNone/>
              <a:defRPr/>
            </a:pPr>
            <a:r>
              <a:rPr lang="en-US" altLang="zh-CN" sz="1200" dirty="0">
                <a:solidFill>
                  <a:schemeClr val="bg1">
                    <a:lumMod val="50000"/>
                  </a:schemeClr>
                </a:solidFill>
                <a:latin typeface="微软雅黑" panose="020B0503020204020204" pitchFamily="34" charset="-122"/>
              </a:rPr>
              <a:t>Click to add text here</a:t>
            </a:r>
            <a:endParaRPr lang="en-US" altLang="zh-CN" sz="1200" dirty="0">
              <a:solidFill>
                <a:schemeClr val="bg1">
                  <a:lumMod val="50000"/>
                </a:schemeClr>
              </a:solidFill>
              <a:latin typeface="微软雅黑" panose="020B0503020204020204" pitchFamily="34" charset="-122"/>
            </a:endParaRPr>
          </a:p>
          <a:p>
            <a:pPr fontAlgn="auto">
              <a:lnSpc>
                <a:spcPct val="130000"/>
              </a:lnSpc>
              <a:spcBef>
                <a:spcPts val="0"/>
              </a:spcBef>
              <a:spcAft>
                <a:spcPts val="0"/>
              </a:spcAft>
              <a:buFontTx/>
              <a:buNone/>
              <a:defRPr/>
            </a:pPr>
            <a:r>
              <a:rPr lang="en-US" altLang="zh-CN" sz="1200" dirty="0">
                <a:solidFill>
                  <a:schemeClr val="bg1">
                    <a:lumMod val="50000"/>
                  </a:schemeClr>
                </a:solidFill>
                <a:latin typeface="微软雅黑" panose="020B0503020204020204" pitchFamily="34" charset="-122"/>
              </a:rPr>
              <a:t>Click to add text here</a:t>
            </a:r>
            <a:endParaRPr lang="en-US" altLang="zh-CN" sz="1200" dirty="0">
              <a:solidFill>
                <a:schemeClr val="bg1">
                  <a:lumMod val="50000"/>
                </a:schemeClr>
              </a:solidFill>
              <a:latin typeface="微软雅黑" panose="020B0503020204020204" pitchFamily="34" charset="-122"/>
            </a:endParaRPr>
          </a:p>
        </p:txBody>
      </p:sp>
      <p:sp>
        <p:nvSpPr>
          <p:cNvPr id="71" name="TextBox 43"/>
          <p:cNvSpPr txBox="1"/>
          <p:nvPr/>
        </p:nvSpPr>
        <p:spPr>
          <a:xfrm>
            <a:off x="7932738" y="4629150"/>
            <a:ext cx="1943100" cy="812800"/>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0"/>
              </a:spcBef>
              <a:spcAft>
                <a:spcPts val="0"/>
              </a:spcAft>
              <a:buFontTx/>
              <a:buNone/>
              <a:defRPr/>
            </a:pPr>
            <a:r>
              <a:rPr lang="en-US" altLang="zh-CN" sz="1200" dirty="0">
                <a:solidFill>
                  <a:schemeClr val="bg1">
                    <a:lumMod val="50000"/>
                  </a:schemeClr>
                </a:solidFill>
                <a:latin typeface="微软雅黑" panose="020B0503020204020204" pitchFamily="34" charset="-122"/>
              </a:rPr>
              <a:t>Click to add text here</a:t>
            </a:r>
            <a:endParaRPr lang="en-US" altLang="zh-CN" sz="1200" dirty="0">
              <a:solidFill>
                <a:schemeClr val="bg1">
                  <a:lumMod val="50000"/>
                </a:schemeClr>
              </a:solidFill>
              <a:latin typeface="微软雅黑" panose="020B0503020204020204" pitchFamily="34" charset="-122"/>
            </a:endParaRPr>
          </a:p>
          <a:p>
            <a:pPr fontAlgn="auto">
              <a:lnSpc>
                <a:spcPct val="130000"/>
              </a:lnSpc>
              <a:spcBef>
                <a:spcPts val="0"/>
              </a:spcBef>
              <a:spcAft>
                <a:spcPts val="0"/>
              </a:spcAft>
              <a:buFontTx/>
              <a:buNone/>
              <a:defRPr/>
            </a:pPr>
            <a:r>
              <a:rPr lang="en-US" altLang="zh-CN" sz="1200" dirty="0">
                <a:solidFill>
                  <a:schemeClr val="bg1">
                    <a:lumMod val="50000"/>
                  </a:schemeClr>
                </a:solidFill>
                <a:latin typeface="微软雅黑" panose="020B0503020204020204" pitchFamily="34" charset="-122"/>
              </a:rPr>
              <a:t>Click to add text here</a:t>
            </a:r>
            <a:endParaRPr lang="en-US" altLang="zh-CN" sz="1200" dirty="0">
              <a:solidFill>
                <a:schemeClr val="bg1">
                  <a:lumMod val="50000"/>
                </a:schemeClr>
              </a:solidFill>
              <a:latin typeface="微软雅黑" panose="020B0503020204020204" pitchFamily="34" charset="-122"/>
            </a:endParaRPr>
          </a:p>
          <a:p>
            <a:pPr fontAlgn="auto">
              <a:lnSpc>
                <a:spcPct val="130000"/>
              </a:lnSpc>
              <a:spcBef>
                <a:spcPts val="0"/>
              </a:spcBef>
              <a:spcAft>
                <a:spcPts val="0"/>
              </a:spcAft>
              <a:buFontTx/>
              <a:buNone/>
              <a:defRPr/>
            </a:pPr>
            <a:r>
              <a:rPr lang="en-US" altLang="zh-CN" sz="1200" dirty="0">
                <a:solidFill>
                  <a:schemeClr val="bg1">
                    <a:lumMod val="50000"/>
                  </a:schemeClr>
                </a:solidFill>
                <a:latin typeface="微软雅黑" panose="020B0503020204020204" pitchFamily="34" charset="-122"/>
              </a:rPr>
              <a:t>Click to add text here</a:t>
            </a:r>
            <a:endParaRPr lang="en-US" altLang="zh-CN" sz="1200" dirty="0">
              <a:solidFill>
                <a:schemeClr val="bg1">
                  <a:lumMod val="50000"/>
                </a:schemeClr>
              </a:solidFill>
              <a:latin typeface="微软雅黑" panose="020B0503020204020204" pitchFamily="34" charset="-122"/>
            </a:endParaRPr>
          </a:p>
        </p:txBody>
      </p:sp>
      <p:grpSp>
        <p:nvGrpSpPr>
          <p:cNvPr id="9226" name="组合 86"/>
          <p:cNvGrpSpPr/>
          <p:nvPr/>
        </p:nvGrpSpPr>
        <p:grpSpPr bwMode="auto">
          <a:xfrm>
            <a:off x="4962525" y="1508125"/>
            <a:ext cx="2084388" cy="2084388"/>
            <a:chOff x="2848131" y="1860029"/>
            <a:chExt cx="3807502" cy="3807502"/>
          </a:xfrm>
        </p:grpSpPr>
        <p:grpSp>
          <p:nvGrpSpPr>
            <p:cNvPr id="9227" name="组合 87"/>
            <p:cNvGrpSpPr/>
            <p:nvPr/>
          </p:nvGrpSpPr>
          <p:grpSpPr bwMode="auto">
            <a:xfrm>
              <a:off x="2848131" y="1860029"/>
              <a:ext cx="3807502" cy="3807502"/>
              <a:chOff x="2848131" y="1860029"/>
              <a:chExt cx="3807502" cy="3807502"/>
            </a:xfrm>
          </p:grpSpPr>
          <p:sp>
            <p:nvSpPr>
              <p:cNvPr id="96" name="椭圆 95"/>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7" name="椭圆 96"/>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9230" name="文本框 91"/>
            <p:cNvSpPr txBox="1">
              <a:spLocks noChangeArrowheads="1"/>
            </p:cNvSpPr>
            <p:nvPr/>
          </p:nvSpPr>
          <p:spPr bwMode="auto">
            <a:xfrm>
              <a:off x="3233491" y="3335068"/>
              <a:ext cx="3051783" cy="95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a:solidFill>
                    <a:srgbClr val="01AB94"/>
                  </a:solidFill>
                </a:rPr>
                <a:t>Your Titel</a:t>
              </a:r>
              <a:endParaRPr lang="en-US" altLang="zh-CN" sz="2800">
                <a:solidFill>
                  <a:srgbClr val="01AB94"/>
                </a:solidFill>
              </a:endParaRPr>
            </a:p>
          </p:txBody>
        </p:sp>
      </p:grpSp>
      <p:grpSp>
        <p:nvGrpSpPr>
          <p:cNvPr id="9231" name="组合 7"/>
          <p:cNvGrpSpPr/>
          <p:nvPr/>
        </p:nvGrpSpPr>
        <p:grpSpPr bwMode="auto">
          <a:xfrm>
            <a:off x="2800350" y="3260725"/>
            <a:ext cx="1074738" cy="1074738"/>
            <a:chOff x="2800449" y="3260788"/>
            <a:chExt cx="1075144" cy="1075144"/>
          </a:xfrm>
        </p:grpSpPr>
        <p:grpSp>
          <p:nvGrpSpPr>
            <p:cNvPr id="9232" name="组合 58"/>
            <p:cNvGrpSpPr/>
            <p:nvPr/>
          </p:nvGrpSpPr>
          <p:grpSpPr bwMode="auto">
            <a:xfrm>
              <a:off x="2800449" y="3260788"/>
              <a:ext cx="1075144" cy="1075144"/>
              <a:chOff x="3724322" y="1908536"/>
              <a:chExt cx="1329153" cy="1329153"/>
            </a:xfrm>
          </p:grpSpPr>
          <p:sp>
            <p:nvSpPr>
              <p:cNvPr id="81" name="椭圆 80"/>
              <p:cNvSpPr/>
              <p:nvPr/>
            </p:nvSpPr>
            <p:spPr>
              <a:xfrm>
                <a:off x="3724322" y="1908536"/>
                <a:ext cx="1329153" cy="1329153"/>
              </a:xfrm>
              <a:prstGeom prst="ellipse">
                <a:avLst/>
              </a:prstGeom>
              <a:gradFill flip="none" rotWithShape="1">
                <a:gsLst>
                  <a:gs pos="0">
                    <a:schemeClr val="bg1"/>
                  </a:gs>
                  <a:gs pos="100000">
                    <a:srgbClr val="DDDEDD"/>
                  </a:gs>
                </a:gsLst>
                <a:lin ang="9600000" scaled="0"/>
                <a:tileRect/>
              </a:gradFill>
              <a:ln w="28575">
                <a:solidFill>
                  <a:schemeClr val="bg1"/>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82" name="椭圆 81"/>
              <p:cNvSpPr/>
              <p:nvPr/>
            </p:nvSpPr>
            <p:spPr>
              <a:xfrm>
                <a:off x="3839838" y="2024052"/>
                <a:ext cx="1098122" cy="1098122"/>
              </a:xfrm>
              <a:prstGeom prst="ellipse">
                <a:avLst/>
              </a:prstGeom>
              <a:solidFill>
                <a:srgbClr val="01AB9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grpSp>
        <p:sp>
          <p:nvSpPr>
            <p:cNvPr id="9235" name="Freeform 12"/>
            <p:cNvSpPr>
              <a:spLocks noEditPoints="1" noChangeArrowheads="1"/>
            </p:cNvSpPr>
            <p:nvPr/>
          </p:nvSpPr>
          <p:spPr bwMode="auto">
            <a:xfrm>
              <a:off x="3115247" y="3529914"/>
              <a:ext cx="450199" cy="498101"/>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305" tIns="41153" rIns="82305" bIns="41153"/>
            <a:lstStyle/>
            <a:p>
              <a:pPr defTabSz="683895"/>
              <a:endParaRPr lang="en-US" altLang="zh-CN" sz="2400">
                <a:solidFill>
                  <a:srgbClr val="FFFFFF"/>
                </a:solidFill>
              </a:endParaRPr>
            </a:p>
          </p:txBody>
        </p:sp>
      </p:grpSp>
      <p:grpSp>
        <p:nvGrpSpPr>
          <p:cNvPr id="9236" name="组合 8"/>
          <p:cNvGrpSpPr/>
          <p:nvPr/>
        </p:nvGrpSpPr>
        <p:grpSpPr bwMode="auto">
          <a:xfrm>
            <a:off x="4278313" y="4143375"/>
            <a:ext cx="1076325" cy="1076325"/>
            <a:chOff x="4279007" y="4144161"/>
            <a:chExt cx="1075144" cy="1075144"/>
          </a:xfrm>
        </p:grpSpPr>
        <p:grpSp>
          <p:nvGrpSpPr>
            <p:cNvPr id="9237" name="组合 110"/>
            <p:cNvGrpSpPr/>
            <p:nvPr/>
          </p:nvGrpSpPr>
          <p:grpSpPr bwMode="auto">
            <a:xfrm>
              <a:off x="4279007" y="4144161"/>
              <a:ext cx="1075144" cy="1075144"/>
              <a:chOff x="3724322" y="1908536"/>
              <a:chExt cx="1329153" cy="1329153"/>
            </a:xfrm>
          </p:grpSpPr>
          <p:sp>
            <p:nvSpPr>
              <p:cNvPr id="113" name="椭圆 112"/>
              <p:cNvSpPr/>
              <p:nvPr/>
            </p:nvSpPr>
            <p:spPr>
              <a:xfrm>
                <a:off x="3724322" y="1908536"/>
                <a:ext cx="1329153" cy="1329153"/>
              </a:xfrm>
              <a:prstGeom prst="ellipse">
                <a:avLst/>
              </a:prstGeom>
              <a:gradFill flip="none" rotWithShape="1">
                <a:gsLst>
                  <a:gs pos="0">
                    <a:schemeClr val="bg1"/>
                  </a:gs>
                  <a:gs pos="100000">
                    <a:srgbClr val="DDDEDD"/>
                  </a:gs>
                </a:gsLst>
                <a:lin ang="9600000" scaled="0"/>
                <a:tileRect/>
              </a:gradFill>
              <a:ln w="28575">
                <a:solidFill>
                  <a:schemeClr val="bg1"/>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14" name="椭圆 113"/>
              <p:cNvSpPr/>
              <p:nvPr/>
            </p:nvSpPr>
            <p:spPr>
              <a:xfrm>
                <a:off x="3839838" y="2024052"/>
                <a:ext cx="1098122" cy="1098122"/>
              </a:xfrm>
              <a:prstGeom prst="ellipse">
                <a:avLst/>
              </a:prstGeom>
              <a:solidFill>
                <a:srgbClr val="01AB9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grpSp>
        <p:pic>
          <p:nvPicPr>
            <p:cNvPr id="9240" name="Picture 5" descr="C:\Users\Jonahs\Dropbox\Projects SCOTT\MEET Windows Azure\source\Background\tile-icon-CD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3176" y="4333642"/>
              <a:ext cx="638782" cy="63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41" name="组合 12"/>
          <p:cNvGrpSpPr/>
          <p:nvPr/>
        </p:nvGrpSpPr>
        <p:grpSpPr bwMode="auto">
          <a:xfrm>
            <a:off x="6518275" y="4235450"/>
            <a:ext cx="1074738" cy="1074738"/>
            <a:chOff x="6517624" y="4235525"/>
            <a:chExt cx="1075144" cy="1075144"/>
          </a:xfrm>
        </p:grpSpPr>
        <p:grpSp>
          <p:nvGrpSpPr>
            <p:cNvPr id="9242" name="组合 117"/>
            <p:cNvGrpSpPr/>
            <p:nvPr/>
          </p:nvGrpSpPr>
          <p:grpSpPr bwMode="auto">
            <a:xfrm>
              <a:off x="6517624" y="4235525"/>
              <a:ext cx="1075144" cy="1075144"/>
              <a:chOff x="3724322" y="1908536"/>
              <a:chExt cx="1329153" cy="1329153"/>
            </a:xfrm>
          </p:grpSpPr>
          <p:sp>
            <p:nvSpPr>
              <p:cNvPr id="120" name="椭圆 119"/>
              <p:cNvSpPr/>
              <p:nvPr/>
            </p:nvSpPr>
            <p:spPr>
              <a:xfrm>
                <a:off x="3724322" y="1908536"/>
                <a:ext cx="1329153" cy="1329153"/>
              </a:xfrm>
              <a:prstGeom prst="ellipse">
                <a:avLst/>
              </a:prstGeom>
              <a:gradFill flip="none" rotWithShape="1">
                <a:gsLst>
                  <a:gs pos="0">
                    <a:schemeClr val="bg1"/>
                  </a:gs>
                  <a:gs pos="100000">
                    <a:srgbClr val="DDDEDD"/>
                  </a:gs>
                </a:gsLst>
                <a:lin ang="9600000" scaled="0"/>
                <a:tileRect/>
              </a:gradFill>
              <a:ln w="28575">
                <a:solidFill>
                  <a:schemeClr val="bg1"/>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21" name="椭圆 120"/>
              <p:cNvSpPr/>
              <p:nvPr/>
            </p:nvSpPr>
            <p:spPr>
              <a:xfrm>
                <a:off x="3839838" y="2024052"/>
                <a:ext cx="1098122" cy="1098122"/>
              </a:xfrm>
              <a:prstGeom prst="ellipse">
                <a:avLst/>
              </a:prstGeom>
              <a:solidFill>
                <a:srgbClr val="01AB9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grpSp>
        <p:pic>
          <p:nvPicPr>
            <p:cNvPr id="9245" name="Picture 10" descr="C:\Users\Jonahs\Dropbox\Projects SCOTT\MEET Windows Azure\source\Background\tile-icon-net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404" y="4453789"/>
              <a:ext cx="638782" cy="63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46" name="组合 13"/>
          <p:cNvGrpSpPr/>
          <p:nvPr/>
        </p:nvGrpSpPr>
        <p:grpSpPr bwMode="auto">
          <a:xfrm>
            <a:off x="8045450" y="3260725"/>
            <a:ext cx="1074738" cy="1074738"/>
            <a:chOff x="8045392" y="3260788"/>
            <a:chExt cx="1075144" cy="1075144"/>
          </a:xfrm>
        </p:grpSpPr>
        <p:grpSp>
          <p:nvGrpSpPr>
            <p:cNvPr id="9247" name="组合 163"/>
            <p:cNvGrpSpPr/>
            <p:nvPr/>
          </p:nvGrpSpPr>
          <p:grpSpPr bwMode="auto">
            <a:xfrm>
              <a:off x="8045392" y="3260788"/>
              <a:ext cx="1075144" cy="1075144"/>
              <a:chOff x="3724322" y="1908536"/>
              <a:chExt cx="1329153" cy="1329153"/>
            </a:xfrm>
          </p:grpSpPr>
          <p:sp>
            <p:nvSpPr>
              <p:cNvPr id="166" name="椭圆 165"/>
              <p:cNvSpPr/>
              <p:nvPr/>
            </p:nvSpPr>
            <p:spPr>
              <a:xfrm>
                <a:off x="3724322" y="1908536"/>
                <a:ext cx="1329153" cy="1329153"/>
              </a:xfrm>
              <a:prstGeom prst="ellipse">
                <a:avLst/>
              </a:prstGeom>
              <a:gradFill flip="none" rotWithShape="1">
                <a:gsLst>
                  <a:gs pos="0">
                    <a:schemeClr val="bg1"/>
                  </a:gs>
                  <a:gs pos="100000">
                    <a:srgbClr val="DDDEDD"/>
                  </a:gs>
                </a:gsLst>
                <a:lin ang="9600000" scaled="0"/>
                <a:tileRect/>
              </a:gradFill>
              <a:ln w="28575">
                <a:solidFill>
                  <a:schemeClr val="bg1"/>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67" name="椭圆 166"/>
              <p:cNvSpPr/>
              <p:nvPr/>
            </p:nvSpPr>
            <p:spPr>
              <a:xfrm>
                <a:off x="3839838" y="2024052"/>
                <a:ext cx="1098122" cy="1098122"/>
              </a:xfrm>
              <a:prstGeom prst="ellipse">
                <a:avLst/>
              </a:prstGeom>
              <a:solidFill>
                <a:srgbClr val="01AB9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grpSp>
        <p:sp>
          <p:nvSpPr>
            <p:cNvPr id="9250" name="Freeform 45"/>
            <p:cNvSpPr>
              <a:spLocks noEditPoints="1" noChangeArrowheads="1"/>
            </p:cNvSpPr>
            <p:nvPr/>
          </p:nvSpPr>
          <p:spPr bwMode="auto">
            <a:xfrm>
              <a:off x="8341545" y="3499152"/>
              <a:ext cx="470167" cy="507079"/>
            </a:xfrm>
            <a:custGeom>
              <a:avLst/>
              <a:gdLst>
                <a:gd name="T0" fmla="*/ 135 w 140"/>
                <a:gd name="T1" fmla="*/ 85 h 151"/>
                <a:gd name="T2" fmla="*/ 140 w 140"/>
                <a:gd name="T3" fmla="*/ 96 h 151"/>
                <a:gd name="T4" fmla="*/ 134 w 140"/>
                <a:gd name="T5" fmla="*/ 106 h 151"/>
                <a:gd name="T6" fmla="*/ 137 w 140"/>
                <a:gd name="T7" fmla="*/ 117 h 151"/>
                <a:gd name="T8" fmla="*/ 129 w 140"/>
                <a:gd name="T9" fmla="*/ 128 h 151"/>
                <a:gd name="T10" fmla="*/ 128 w 140"/>
                <a:gd name="T11" fmla="*/ 137 h 151"/>
                <a:gd name="T12" fmla="*/ 116 w 140"/>
                <a:gd name="T13" fmla="*/ 148 h 151"/>
                <a:gd name="T14" fmla="*/ 65 w 140"/>
                <a:gd name="T15" fmla="*/ 148 h 151"/>
                <a:gd name="T16" fmla="*/ 33 w 140"/>
                <a:gd name="T17" fmla="*/ 142 h 151"/>
                <a:gd name="T18" fmla="*/ 33 w 140"/>
                <a:gd name="T19" fmla="*/ 82 h 151"/>
                <a:gd name="T20" fmla="*/ 34 w 140"/>
                <a:gd name="T21" fmla="*/ 82 h 151"/>
                <a:gd name="T22" fmla="*/ 34 w 140"/>
                <a:gd name="T23" fmla="*/ 82 h 151"/>
                <a:gd name="T24" fmla="*/ 37 w 140"/>
                <a:gd name="T25" fmla="*/ 82 h 151"/>
                <a:gd name="T26" fmla="*/ 60 w 140"/>
                <a:gd name="T27" fmla="*/ 48 h 151"/>
                <a:gd name="T28" fmla="*/ 68 w 140"/>
                <a:gd name="T29" fmla="*/ 39 h 151"/>
                <a:gd name="T30" fmla="*/ 81 w 140"/>
                <a:gd name="T31" fmla="*/ 3 h 151"/>
                <a:gd name="T32" fmla="*/ 97 w 140"/>
                <a:gd name="T33" fmla="*/ 8 h 151"/>
                <a:gd name="T34" fmla="*/ 99 w 140"/>
                <a:gd name="T35" fmla="*/ 35 h 151"/>
                <a:gd name="T36" fmla="*/ 90 w 140"/>
                <a:gd name="T37" fmla="*/ 60 h 151"/>
                <a:gd name="T38" fmla="*/ 130 w 140"/>
                <a:gd name="T39" fmla="*/ 62 h 151"/>
                <a:gd name="T40" fmla="*/ 140 w 140"/>
                <a:gd name="T41" fmla="*/ 77 h 151"/>
                <a:gd name="T42" fmla="*/ 135 w 140"/>
                <a:gd name="T43" fmla="*/ 85 h 151"/>
                <a:gd name="T44" fmla="*/ 30 w 140"/>
                <a:gd name="T45" fmla="*/ 137 h 151"/>
                <a:gd name="T46" fmla="*/ 30 w 140"/>
                <a:gd name="T47" fmla="*/ 137 h 151"/>
                <a:gd name="T48" fmla="*/ 30 w 140"/>
                <a:gd name="T49" fmla="*/ 82 h 151"/>
                <a:gd name="T50" fmla="*/ 23 w 140"/>
                <a:gd name="T51" fmla="*/ 76 h 151"/>
                <a:gd name="T52" fmla="*/ 7 w 140"/>
                <a:gd name="T53" fmla="*/ 76 h 151"/>
                <a:gd name="T54" fmla="*/ 0 w 140"/>
                <a:gd name="T55" fmla="*/ 82 h 151"/>
                <a:gd name="T56" fmla="*/ 0 w 140"/>
                <a:gd name="T57" fmla="*/ 137 h 151"/>
                <a:gd name="T58" fmla="*/ 7 w 140"/>
                <a:gd name="T59" fmla="*/ 144 h 151"/>
                <a:gd name="T60" fmla="*/ 23 w 140"/>
                <a:gd name="T61" fmla="*/ 144 h 151"/>
                <a:gd name="T62" fmla="*/ 30 w 140"/>
                <a:gd name="T63"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51">
                  <a:moveTo>
                    <a:pt x="135" y="85"/>
                  </a:moveTo>
                  <a:cubicBezTo>
                    <a:pt x="135" y="88"/>
                    <a:pt x="140" y="93"/>
                    <a:pt x="140" y="96"/>
                  </a:cubicBezTo>
                  <a:cubicBezTo>
                    <a:pt x="140" y="99"/>
                    <a:pt x="134" y="103"/>
                    <a:pt x="134" y="106"/>
                  </a:cubicBezTo>
                  <a:cubicBezTo>
                    <a:pt x="133" y="109"/>
                    <a:pt x="137" y="114"/>
                    <a:pt x="137" y="117"/>
                  </a:cubicBezTo>
                  <a:cubicBezTo>
                    <a:pt x="137" y="121"/>
                    <a:pt x="130" y="125"/>
                    <a:pt x="129" y="128"/>
                  </a:cubicBezTo>
                  <a:cubicBezTo>
                    <a:pt x="128" y="130"/>
                    <a:pt x="129" y="135"/>
                    <a:pt x="128" y="137"/>
                  </a:cubicBezTo>
                  <a:cubicBezTo>
                    <a:pt x="127" y="141"/>
                    <a:pt x="120" y="147"/>
                    <a:pt x="116" y="148"/>
                  </a:cubicBezTo>
                  <a:cubicBezTo>
                    <a:pt x="104" y="151"/>
                    <a:pt x="65" y="148"/>
                    <a:pt x="65" y="148"/>
                  </a:cubicBezTo>
                  <a:cubicBezTo>
                    <a:pt x="65" y="148"/>
                    <a:pt x="65" y="148"/>
                    <a:pt x="33" y="142"/>
                  </a:cubicBezTo>
                  <a:cubicBezTo>
                    <a:pt x="33" y="142"/>
                    <a:pt x="33" y="142"/>
                    <a:pt x="33" y="82"/>
                  </a:cubicBezTo>
                  <a:cubicBezTo>
                    <a:pt x="33" y="82"/>
                    <a:pt x="33" y="82"/>
                    <a:pt x="34" y="82"/>
                  </a:cubicBezTo>
                  <a:cubicBezTo>
                    <a:pt x="34" y="82"/>
                    <a:pt x="34" y="82"/>
                    <a:pt x="34" y="82"/>
                  </a:cubicBezTo>
                  <a:cubicBezTo>
                    <a:pt x="34" y="82"/>
                    <a:pt x="34" y="82"/>
                    <a:pt x="37" y="82"/>
                  </a:cubicBezTo>
                  <a:cubicBezTo>
                    <a:pt x="41" y="81"/>
                    <a:pt x="49" y="75"/>
                    <a:pt x="60" y="48"/>
                  </a:cubicBezTo>
                  <a:cubicBezTo>
                    <a:pt x="61" y="44"/>
                    <a:pt x="65" y="42"/>
                    <a:pt x="68" y="39"/>
                  </a:cubicBezTo>
                  <a:cubicBezTo>
                    <a:pt x="75" y="34"/>
                    <a:pt x="79" y="27"/>
                    <a:pt x="81" y="3"/>
                  </a:cubicBezTo>
                  <a:cubicBezTo>
                    <a:pt x="81" y="0"/>
                    <a:pt x="91" y="1"/>
                    <a:pt x="97" y="8"/>
                  </a:cubicBezTo>
                  <a:cubicBezTo>
                    <a:pt x="102" y="14"/>
                    <a:pt x="102" y="26"/>
                    <a:pt x="99" y="35"/>
                  </a:cubicBezTo>
                  <a:cubicBezTo>
                    <a:pt x="96" y="41"/>
                    <a:pt x="87" y="55"/>
                    <a:pt x="90" y="60"/>
                  </a:cubicBezTo>
                  <a:cubicBezTo>
                    <a:pt x="90" y="60"/>
                    <a:pt x="124" y="59"/>
                    <a:pt x="130" y="62"/>
                  </a:cubicBezTo>
                  <a:cubicBezTo>
                    <a:pt x="134" y="63"/>
                    <a:pt x="140" y="72"/>
                    <a:pt x="140" y="77"/>
                  </a:cubicBezTo>
                  <a:cubicBezTo>
                    <a:pt x="140" y="79"/>
                    <a:pt x="136" y="83"/>
                    <a:pt x="135" y="85"/>
                  </a:cubicBezTo>
                  <a:close/>
                  <a:moveTo>
                    <a:pt x="30" y="137"/>
                  </a:moveTo>
                  <a:cubicBezTo>
                    <a:pt x="30" y="137"/>
                    <a:pt x="30" y="137"/>
                    <a:pt x="30" y="137"/>
                  </a:cubicBezTo>
                  <a:cubicBezTo>
                    <a:pt x="30" y="137"/>
                    <a:pt x="30" y="137"/>
                    <a:pt x="30" y="82"/>
                  </a:cubicBezTo>
                  <a:cubicBezTo>
                    <a:pt x="30" y="79"/>
                    <a:pt x="27" y="76"/>
                    <a:pt x="23" y="76"/>
                  </a:cubicBezTo>
                  <a:cubicBezTo>
                    <a:pt x="23" y="76"/>
                    <a:pt x="23" y="76"/>
                    <a:pt x="7" y="76"/>
                  </a:cubicBezTo>
                  <a:cubicBezTo>
                    <a:pt x="3" y="76"/>
                    <a:pt x="0" y="79"/>
                    <a:pt x="0" y="82"/>
                  </a:cubicBezTo>
                  <a:cubicBezTo>
                    <a:pt x="0" y="82"/>
                    <a:pt x="0" y="82"/>
                    <a:pt x="0" y="137"/>
                  </a:cubicBezTo>
                  <a:cubicBezTo>
                    <a:pt x="0" y="141"/>
                    <a:pt x="3" y="144"/>
                    <a:pt x="7" y="144"/>
                  </a:cubicBezTo>
                  <a:cubicBezTo>
                    <a:pt x="7" y="144"/>
                    <a:pt x="7" y="144"/>
                    <a:pt x="23" y="144"/>
                  </a:cubicBezTo>
                  <a:cubicBezTo>
                    <a:pt x="27" y="144"/>
                    <a:pt x="30" y="141"/>
                    <a:pt x="30" y="137"/>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lstStyle/>
            <a:p>
              <a:pPr defTabSz="683895"/>
              <a:endParaRPr lang="en-US" altLang="zh-CN" sz="1400">
                <a:solidFill>
                  <a:srgbClr val="FFFFFF"/>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1" name="组合 52"/>
          <p:cNvGrpSpPr/>
          <p:nvPr/>
        </p:nvGrpSpPr>
        <p:grpSpPr bwMode="auto">
          <a:xfrm>
            <a:off x="515938" y="179388"/>
            <a:ext cx="7162800" cy="646112"/>
            <a:chOff x="515154" y="179664"/>
            <a:chExt cx="7163707" cy="646331"/>
          </a:xfrm>
        </p:grpSpPr>
        <p:sp>
          <p:nvSpPr>
            <p:cNvPr id="10242" name="文本框 53"/>
            <p:cNvSpPr txBox="1">
              <a:spLocks noChangeArrowheads="1"/>
            </p:cNvSpPr>
            <p:nvPr/>
          </p:nvSpPr>
          <p:spPr bwMode="auto">
            <a:xfrm>
              <a:off x="808198" y="179664"/>
              <a:ext cx="68706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a:solidFill>
                    <a:schemeClr val="tx2"/>
                  </a:solidFill>
                </a:rPr>
                <a:t>CLICK TO ADD TITEL IN HERE</a:t>
              </a:r>
              <a:endParaRPr lang="zh-CN" altLang="en-US" sz="3600" b="1">
                <a:solidFill>
                  <a:schemeClr val="bg2"/>
                </a:solidFill>
              </a:endParaRPr>
            </a:p>
          </p:txBody>
        </p:sp>
        <p:sp>
          <p:nvSpPr>
            <p:cNvPr id="55" name="等腰三角形 54"/>
            <p:cNvSpPr/>
            <p:nvPr/>
          </p:nvSpPr>
          <p:spPr>
            <a:xfrm rot="16200000" flipH="1" flipV="1">
              <a:off x="413498" y="425831"/>
              <a:ext cx="409714" cy="206401"/>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grpSp>
        <p:nvGrpSpPr>
          <p:cNvPr id="10244" name="组合 5"/>
          <p:cNvGrpSpPr/>
          <p:nvPr/>
        </p:nvGrpSpPr>
        <p:grpSpPr bwMode="auto">
          <a:xfrm>
            <a:off x="603250" y="1117600"/>
            <a:ext cx="10279063" cy="5395913"/>
            <a:chOff x="1531" y="933908"/>
            <a:chExt cx="11134398" cy="5845442"/>
          </a:xfrm>
        </p:grpSpPr>
        <p:grpSp>
          <p:nvGrpSpPr>
            <p:cNvPr id="10245" name="组合 1"/>
            <p:cNvGrpSpPr/>
            <p:nvPr/>
          </p:nvGrpSpPr>
          <p:grpSpPr bwMode="auto">
            <a:xfrm>
              <a:off x="1531" y="933908"/>
              <a:ext cx="11134398" cy="5845442"/>
              <a:chOff x="-2176134" y="181388"/>
              <a:chExt cx="13247669" cy="6954889"/>
            </a:xfrm>
          </p:grpSpPr>
          <p:sp>
            <p:nvSpPr>
              <p:cNvPr id="36" name="椭圆 4"/>
              <p:cNvSpPr/>
              <p:nvPr/>
            </p:nvSpPr>
            <p:spPr>
              <a:xfrm rot="197558">
                <a:off x="4697682" y="357380"/>
                <a:ext cx="6373853" cy="6453678"/>
              </a:xfrm>
              <a:custGeom>
                <a:avLst/>
                <a:gdLst/>
                <a:ahLst/>
                <a:cxnLst/>
                <a:rect l="l" t="t" r="r" b="b"/>
                <a:pathLst>
                  <a:path w="6373853" h="6453678">
                    <a:moveTo>
                      <a:pt x="1748789" y="3781"/>
                    </a:moveTo>
                    <a:cubicBezTo>
                      <a:pt x="1773410" y="1281"/>
                      <a:pt x="1798391" y="0"/>
                      <a:pt x="1823671" y="0"/>
                    </a:cubicBezTo>
                    <a:cubicBezTo>
                      <a:pt x="2222376" y="0"/>
                      <a:pt x="2546668" y="318599"/>
                      <a:pt x="2555176" y="715114"/>
                    </a:cubicBezTo>
                    <a:cubicBezTo>
                      <a:pt x="2646063" y="945229"/>
                      <a:pt x="2815509" y="1149545"/>
                      <a:pt x="3050234" y="1286278"/>
                    </a:cubicBezTo>
                    <a:cubicBezTo>
                      <a:pt x="3277270" y="1418531"/>
                      <a:pt x="3529180" y="1466470"/>
                      <a:pt x="3767051" y="1437382"/>
                    </a:cubicBezTo>
                    <a:cubicBezTo>
                      <a:pt x="4043009" y="1173698"/>
                      <a:pt x="4417184" y="1012566"/>
                      <a:pt x="4828995" y="1012566"/>
                    </a:cubicBezTo>
                    <a:cubicBezTo>
                      <a:pt x="5682197" y="1012566"/>
                      <a:pt x="6373853" y="1704222"/>
                      <a:pt x="6373853" y="2557424"/>
                    </a:cubicBezTo>
                    <a:cubicBezTo>
                      <a:pt x="6373853" y="3315640"/>
                      <a:pt x="5827627" y="3946278"/>
                      <a:pt x="5106977" y="4075988"/>
                    </a:cubicBezTo>
                    <a:cubicBezTo>
                      <a:pt x="4860269" y="4198053"/>
                      <a:pt x="4655938" y="4415360"/>
                      <a:pt x="4548276" y="4699239"/>
                    </a:cubicBezTo>
                    <a:cubicBezTo>
                      <a:pt x="4488061" y="4858013"/>
                      <a:pt x="4464290" y="5021251"/>
                      <a:pt x="4473846" y="5178965"/>
                    </a:cubicBezTo>
                    <a:cubicBezTo>
                      <a:pt x="4624448" y="5311033"/>
                      <a:pt x="4718008" y="5505241"/>
                      <a:pt x="4718008" y="5721301"/>
                    </a:cubicBezTo>
                    <a:cubicBezTo>
                      <a:pt x="4718008" y="6125782"/>
                      <a:pt x="4390112" y="6453678"/>
                      <a:pt x="3985631" y="6453678"/>
                    </a:cubicBezTo>
                    <a:cubicBezTo>
                      <a:pt x="3581150" y="6453678"/>
                      <a:pt x="3253254" y="6125782"/>
                      <a:pt x="3253254" y="5721301"/>
                    </a:cubicBezTo>
                    <a:cubicBezTo>
                      <a:pt x="3253254" y="5342100"/>
                      <a:pt x="3541444" y="5030211"/>
                      <a:pt x="3910750" y="4992705"/>
                    </a:cubicBezTo>
                    <a:lnTo>
                      <a:pt x="3970068" y="4989710"/>
                    </a:lnTo>
                    <a:cubicBezTo>
                      <a:pt x="4089426" y="4874941"/>
                      <a:pt x="4186035" y="4731148"/>
                      <a:pt x="4249282" y="4564379"/>
                    </a:cubicBezTo>
                    <a:cubicBezTo>
                      <a:pt x="4318623" y="4381544"/>
                      <a:pt x="4339635" y="4192787"/>
                      <a:pt x="4317136" y="4013436"/>
                    </a:cubicBezTo>
                    <a:cubicBezTo>
                      <a:pt x="4256166" y="3992601"/>
                      <a:pt x="4197322" y="3967056"/>
                      <a:pt x="4140584" y="3937908"/>
                    </a:cubicBezTo>
                    <a:cubicBezTo>
                      <a:pt x="3785942" y="3880704"/>
                      <a:pt x="3361104" y="3968836"/>
                      <a:pt x="2972750" y="4207511"/>
                    </a:cubicBezTo>
                    <a:cubicBezTo>
                      <a:pt x="2649524" y="4406159"/>
                      <a:pt x="2407922" y="4674458"/>
                      <a:pt x="2273557" y="4956562"/>
                    </a:cubicBezTo>
                    <a:cubicBezTo>
                      <a:pt x="2243728" y="5333109"/>
                      <a:pt x="1928537" y="5629160"/>
                      <a:pt x="1544199" y="5629160"/>
                    </a:cubicBezTo>
                    <a:cubicBezTo>
                      <a:pt x="1139718" y="5629161"/>
                      <a:pt x="811822" y="5301265"/>
                      <a:pt x="811822" y="4896783"/>
                    </a:cubicBezTo>
                    <a:cubicBezTo>
                      <a:pt x="811822" y="4517582"/>
                      <a:pt x="1100012" y="4205693"/>
                      <a:pt x="1469317" y="4168187"/>
                    </a:cubicBezTo>
                    <a:cubicBezTo>
                      <a:pt x="1493938" y="4165687"/>
                      <a:pt x="1518919" y="4164406"/>
                      <a:pt x="1544199" y="4164406"/>
                    </a:cubicBezTo>
                    <a:cubicBezTo>
                      <a:pt x="1614188" y="4164406"/>
                      <a:pt x="1681885" y="4174224"/>
                      <a:pt x="1745054" y="4195817"/>
                    </a:cubicBezTo>
                    <a:cubicBezTo>
                      <a:pt x="2080595" y="4225945"/>
                      <a:pt x="2467608" y="4133688"/>
                      <a:pt x="2823912" y="3914711"/>
                    </a:cubicBezTo>
                    <a:cubicBezTo>
                      <a:pt x="3105509" y="3741648"/>
                      <a:pt x="3325152" y="3515718"/>
                      <a:pt x="3465145" y="3273270"/>
                    </a:cubicBezTo>
                    <a:cubicBezTo>
                      <a:pt x="3451578" y="3254462"/>
                      <a:pt x="3441393" y="3233849"/>
                      <a:pt x="3431663" y="3212981"/>
                    </a:cubicBezTo>
                    <a:cubicBezTo>
                      <a:pt x="3160269" y="2960984"/>
                      <a:pt x="2737001" y="2800878"/>
                      <a:pt x="2261862" y="2800878"/>
                    </a:cubicBezTo>
                    <a:cubicBezTo>
                      <a:pt x="1915427" y="2800878"/>
                      <a:pt x="1596569" y="2885993"/>
                      <a:pt x="1343736" y="3029603"/>
                    </a:cubicBezTo>
                    <a:cubicBezTo>
                      <a:pt x="1213416" y="3228799"/>
                      <a:pt x="988216" y="3359981"/>
                      <a:pt x="732377" y="3359981"/>
                    </a:cubicBezTo>
                    <a:cubicBezTo>
                      <a:pt x="327896" y="3359981"/>
                      <a:pt x="0" y="3032085"/>
                      <a:pt x="0" y="2627604"/>
                    </a:cubicBezTo>
                    <a:cubicBezTo>
                      <a:pt x="0" y="2248403"/>
                      <a:pt x="288190" y="1936513"/>
                      <a:pt x="657496" y="1899008"/>
                    </a:cubicBezTo>
                    <a:cubicBezTo>
                      <a:pt x="682116" y="1896508"/>
                      <a:pt x="707097" y="1895227"/>
                      <a:pt x="732377" y="1895227"/>
                    </a:cubicBezTo>
                    <a:cubicBezTo>
                      <a:pt x="990216" y="1895227"/>
                      <a:pt x="1216935" y="2028468"/>
                      <a:pt x="1346404" y="2230521"/>
                    </a:cubicBezTo>
                    <a:cubicBezTo>
                      <a:pt x="1602758" y="2382858"/>
                      <a:pt x="1930881" y="2473491"/>
                      <a:pt x="2288367" y="2473491"/>
                    </a:cubicBezTo>
                    <a:cubicBezTo>
                      <a:pt x="2697774" y="2473492"/>
                      <a:pt x="3068669" y="2354621"/>
                      <a:pt x="3337053" y="2160075"/>
                    </a:cubicBezTo>
                    <a:cubicBezTo>
                      <a:pt x="3340926" y="2141545"/>
                      <a:pt x="3346143" y="2123420"/>
                      <a:pt x="3351687" y="2105436"/>
                    </a:cubicBezTo>
                    <a:cubicBezTo>
                      <a:pt x="3259746" y="1885205"/>
                      <a:pt x="3094211" y="1690778"/>
                      <a:pt x="2868101" y="1559064"/>
                    </a:cubicBezTo>
                    <a:cubicBezTo>
                      <a:pt x="2612420" y="1410124"/>
                      <a:pt x="2325191" y="1368116"/>
                      <a:pt x="2062135" y="1421669"/>
                    </a:cubicBezTo>
                    <a:cubicBezTo>
                      <a:pt x="2020112" y="1439592"/>
                      <a:pt x="1975220" y="1450584"/>
                      <a:pt x="1928800" y="1456357"/>
                    </a:cubicBezTo>
                    <a:cubicBezTo>
                      <a:pt x="1920816" y="1457887"/>
                      <a:pt x="1913196" y="1460508"/>
                      <a:pt x="1905608" y="1463212"/>
                    </a:cubicBezTo>
                    <a:lnTo>
                      <a:pt x="1907728" y="1459572"/>
                    </a:lnTo>
                    <a:cubicBezTo>
                      <a:pt x="1880177" y="1463133"/>
                      <a:pt x="1852113" y="1464754"/>
                      <a:pt x="1823671" y="1464754"/>
                    </a:cubicBezTo>
                    <a:cubicBezTo>
                      <a:pt x="1419190" y="1464754"/>
                      <a:pt x="1091294" y="1136858"/>
                      <a:pt x="1091294" y="732377"/>
                    </a:cubicBezTo>
                    <a:cubicBezTo>
                      <a:pt x="1091294" y="353176"/>
                      <a:pt x="1379484" y="41286"/>
                      <a:pt x="1748789" y="3781"/>
                    </a:cubicBezTo>
                    <a:close/>
                  </a:path>
                </a:pathLst>
              </a:custGeom>
              <a:solidFill>
                <a:schemeClr val="bg1">
                  <a:lumMod val="95000"/>
                </a:schemeClr>
              </a:solidFill>
              <a:ln w="3175" cap="flat" cmpd="sng" algn="ctr">
                <a:solidFill>
                  <a:schemeClr val="bg1">
                    <a:lumMod val="75000"/>
                  </a:schemeClr>
                </a:solidFill>
                <a:prstDash val="solid"/>
              </a:ln>
              <a:effectLst>
                <a:innerShdw blurRad="381000">
                  <a:schemeClr val="bg1">
                    <a:lumMod val="65000"/>
                  </a:schemeClr>
                </a:inn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dirty="0">
                  <a:solidFill>
                    <a:sysClr val="window" lastClr="FFFFFF"/>
                  </a:solidFill>
                  <a:latin typeface="Calibri" panose="020F0502020204030204"/>
                </a:endParaRPr>
              </a:p>
            </p:txBody>
          </p:sp>
          <p:sp>
            <p:nvSpPr>
              <p:cNvPr id="62" name="TextBox 75"/>
              <p:cNvSpPr txBox="1"/>
              <p:nvPr/>
            </p:nvSpPr>
            <p:spPr>
              <a:xfrm>
                <a:off x="-1007883" y="181388"/>
                <a:ext cx="2972797" cy="1368880"/>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auto">
                  <a:lnSpc>
                    <a:spcPct val="150000"/>
                  </a:lnSpc>
                  <a:spcBef>
                    <a:spcPts val="0"/>
                  </a:spcBef>
                  <a:spcAft>
                    <a:spcPts val="0"/>
                  </a:spcAft>
                  <a:buFont typeface="Arial" panose="020B0604020202020204" pitchFamily="34" charset="0"/>
                  <a:buChar char="•"/>
                  <a:defRPr/>
                </a:pPr>
                <a:r>
                  <a:rPr lang="en-US" altLang="zh-CN" sz="1400" kern="0" dirty="0">
                    <a:solidFill>
                      <a:sysClr val="windowText" lastClr="000000">
                        <a:lumMod val="75000"/>
                        <a:lumOff val="25000"/>
                      </a:sysClr>
                    </a:solidFill>
                    <a:cs typeface="Arial" panose="020B0604020202020204" pitchFamily="34" charset="0"/>
                  </a:rPr>
                  <a:t>Click to add text here</a:t>
                </a:r>
                <a:endParaRPr lang="en-US" altLang="zh-CN" sz="1400" kern="0" dirty="0">
                  <a:solidFill>
                    <a:sysClr val="windowText" lastClr="000000">
                      <a:lumMod val="75000"/>
                      <a:lumOff val="25000"/>
                    </a:sysClr>
                  </a:solidFill>
                  <a:cs typeface="Arial" panose="020B0604020202020204" pitchFamily="34" charset="0"/>
                </a:endParaRPr>
              </a:p>
              <a:p>
                <a:pPr marL="285750" indent="-285750" fontAlgn="auto">
                  <a:lnSpc>
                    <a:spcPct val="150000"/>
                  </a:lnSpc>
                  <a:spcBef>
                    <a:spcPts val="0"/>
                  </a:spcBef>
                  <a:spcAft>
                    <a:spcPts val="0"/>
                  </a:spcAft>
                  <a:buFont typeface="Arial" panose="020B0604020202020204" pitchFamily="34" charset="0"/>
                  <a:buChar char="•"/>
                  <a:defRPr/>
                </a:pPr>
                <a:r>
                  <a:rPr lang="en-US" altLang="zh-CN" sz="1400" kern="0" dirty="0">
                    <a:solidFill>
                      <a:sysClr val="windowText" lastClr="000000">
                        <a:lumMod val="75000"/>
                        <a:lumOff val="25000"/>
                      </a:sysClr>
                    </a:solidFill>
                    <a:cs typeface="Arial" panose="020B0604020202020204" pitchFamily="34" charset="0"/>
                  </a:rPr>
                  <a:t>Click to add text here</a:t>
                </a:r>
                <a:endParaRPr lang="en-US" altLang="zh-CN" sz="1400" kern="0" dirty="0">
                  <a:solidFill>
                    <a:sysClr val="windowText" lastClr="000000">
                      <a:lumMod val="75000"/>
                      <a:lumOff val="25000"/>
                    </a:sysClr>
                  </a:solidFill>
                  <a:cs typeface="Arial" panose="020B0604020202020204" pitchFamily="34" charset="0"/>
                </a:endParaRPr>
              </a:p>
              <a:p>
                <a:pPr marL="285750" indent="-285750" fontAlgn="auto">
                  <a:lnSpc>
                    <a:spcPct val="150000"/>
                  </a:lnSpc>
                  <a:spcBef>
                    <a:spcPts val="0"/>
                  </a:spcBef>
                  <a:spcAft>
                    <a:spcPts val="0"/>
                  </a:spcAft>
                  <a:buFont typeface="Arial" panose="020B0604020202020204" pitchFamily="34" charset="0"/>
                  <a:buChar char="•"/>
                  <a:defRPr/>
                </a:pPr>
                <a:r>
                  <a:rPr lang="en-US" altLang="zh-CN" sz="1400" kern="0" dirty="0">
                    <a:solidFill>
                      <a:sysClr val="windowText" lastClr="000000">
                        <a:lumMod val="75000"/>
                        <a:lumOff val="25000"/>
                      </a:sysClr>
                    </a:solidFill>
                    <a:cs typeface="Arial" panose="020B0604020202020204" pitchFamily="34" charset="0"/>
                  </a:rPr>
                  <a:t>Click to add text here</a:t>
                </a:r>
                <a:endParaRPr lang="en-US" altLang="zh-CN" sz="1400" kern="0" dirty="0">
                  <a:solidFill>
                    <a:sysClr val="windowText" lastClr="000000">
                      <a:lumMod val="75000"/>
                      <a:lumOff val="25000"/>
                    </a:sysClr>
                  </a:solidFill>
                  <a:cs typeface="Arial" panose="020B0604020202020204" pitchFamily="34" charset="0"/>
                </a:endParaRPr>
              </a:p>
            </p:txBody>
          </p:sp>
          <p:sp>
            <p:nvSpPr>
              <p:cNvPr id="63" name="TextBox 76"/>
              <p:cNvSpPr txBox="1"/>
              <p:nvPr/>
            </p:nvSpPr>
            <p:spPr>
              <a:xfrm>
                <a:off x="-2176134" y="1986099"/>
                <a:ext cx="2893004" cy="1368880"/>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auto">
                  <a:lnSpc>
                    <a:spcPct val="150000"/>
                  </a:lnSpc>
                  <a:spcBef>
                    <a:spcPts val="0"/>
                  </a:spcBef>
                  <a:spcAft>
                    <a:spcPts val="0"/>
                  </a:spcAft>
                  <a:buFont typeface="Arial" panose="020B0604020202020204" pitchFamily="34" charset="0"/>
                  <a:buChar char="•"/>
                  <a:defRPr/>
                </a:pPr>
                <a:r>
                  <a:rPr lang="en-US" altLang="zh-CN" sz="1400" kern="0" dirty="0">
                    <a:solidFill>
                      <a:sysClr val="windowText" lastClr="000000">
                        <a:lumMod val="75000"/>
                        <a:lumOff val="25000"/>
                      </a:sysClr>
                    </a:solidFill>
                    <a:cs typeface="Arial" panose="020B0604020202020204" pitchFamily="34" charset="0"/>
                  </a:rPr>
                  <a:t>Click to add text here</a:t>
                </a:r>
                <a:endParaRPr lang="en-US" altLang="zh-CN" sz="1400" kern="0" dirty="0">
                  <a:solidFill>
                    <a:sysClr val="windowText" lastClr="000000">
                      <a:lumMod val="75000"/>
                      <a:lumOff val="25000"/>
                    </a:sysClr>
                  </a:solidFill>
                  <a:cs typeface="Arial" panose="020B0604020202020204" pitchFamily="34" charset="0"/>
                </a:endParaRPr>
              </a:p>
              <a:p>
                <a:pPr marL="285750" indent="-285750" fontAlgn="auto">
                  <a:lnSpc>
                    <a:spcPct val="150000"/>
                  </a:lnSpc>
                  <a:spcBef>
                    <a:spcPts val="0"/>
                  </a:spcBef>
                  <a:spcAft>
                    <a:spcPts val="0"/>
                  </a:spcAft>
                  <a:buFont typeface="Arial" panose="020B0604020202020204" pitchFamily="34" charset="0"/>
                  <a:buChar char="•"/>
                  <a:defRPr/>
                </a:pPr>
                <a:r>
                  <a:rPr lang="en-US" altLang="zh-CN" sz="1400" kern="0" dirty="0">
                    <a:solidFill>
                      <a:sysClr val="windowText" lastClr="000000">
                        <a:lumMod val="75000"/>
                        <a:lumOff val="25000"/>
                      </a:sysClr>
                    </a:solidFill>
                    <a:cs typeface="Arial" panose="020B0604020202020204" pitchFamily="34" charset="0"/>
                  </a:rPr>
                  <a:t>Click to add text here</a:t>
                </a:r>
                <a:endParaRPr lang="en-US" altLang="zh-CN" sz="1400" kern="0" dirty="0">
                  <a:solidFill>
                    <a:sysClr val="windowText" lastClr="000000">
                      <a:lumMod val="75000"/>
                      <a:lumOff val="25000"/>
                    </a:sysClr>
                  </a:solidFill>
                  <a:cs typeface="Arial" panose="020B0604020202020204" pitchFamily="34" charset="0"/>
                </a:endParaRPr>
              </a:p>
              <a:p>
                <a:pPr marL="285750" indent="-285750" fontAlgn="auto">
                  <a:lnSpc>
                    <a:spcPct val="150000"/>
                  </a:lnSpc>
                  <a:spcBef>
                    <a:spcPts val="0"/>
                  </a:spcBef>
                  <a:spcAft>
                    <a:spcPts val="0"/>
                  </a:spcAft>
                  <a:buFont typeface="Arial" panose="020B0604020202020204" pitchFamily="34" charset="0"/>
                  <a:buChar char="•"/>
                  <a:defRPr/>
                </a:pPr>
                <a:r>
                  <a:rPr lang="en-US" altLang="zh-CN" sz="1400" kern="0" dirty="0">
                    <a:solidFill>
                      <a:sysClr val="windowText" lastClr="000000">
                        <a:lumMod val="75000"/>
                        <a:lumOff val="25000"/>
                      </a:sysClr>
                    </a:solidFill>
                    <a:cs typeface="Arial" panose="020B0604020202020204" pitchFamily="34" charset="0"/>
                  </a:rPr>
                  <a:t>Click to add text here</a:t>
                </a:r>
                <a:endParaRPr lang="en-US" altLang="zh-CN" sz="1400" kern="0" dirty="0">
                  <a:solidFill>
                    <a:sysClr val="windowText" lastClr="000000">
                      <a:lumMod val="75000"/>
                      <a:lumOff val="25000"/>
                    </a:sysClr>
                  </a:solidFill>
                  <a:cs typeface="Arial" panose="020B0604020202020204" pitchFamily="34" charset="0"/>
                </a:endParaRPr>
              </a:p>
            </p:txBody>
          </p:sp>
          <p:sp>
            <p:nvSpPr>
              <p:cNvPr id="64" name="TextBox 77"/>
              <p:cNvSpPr txBox="1"/>
              <p:nvPr/>
            </p:nvSpPr>
            <p:spPr>
              <a:xfrm>
                <a:off x="-1337286" y="4347364"/>
                <a:ext cx="3183532" cy="1368880"/>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auto">
                  <a:lnSpc>
                    <a:spcPct val="150000"/>
                  </a:lnSpc>
                  <a:spcBef>
                    <a:spcPts val="0"/>
                  </a:spcBef>
                  <a:spcAft>
                    <a:spcPts val="0"/>
                  </a:spcAft>
                  <a:buFont typeface="Arial" panose="020B0604020202020204" pitchFamily="34" charset="0"/>
                  <a:buChar char="•"/>
                  <a:defRPr/>
                </a:pPr>
                <a:r>
                  <a:rPr lang="en-US" altLang="zh-CN" sz="1400" kern="0" dirty="0">
                    <a:solidFill>
                      <a:sysClr val="windowText" lastClr="000000">
                        <a:lumMod val="75000"/>
                        <a:lumOff val="25000"/>
                      </a:sysClr>
                    </a:solidFill>
                    <a:cs typeface="Arial" panose="020B0604020202020204" pitchFamily="34" charset="0"/>
                  </a:rPr>
                  <a:t>Click to add text here</a:t>
                </a:r>
                <a:endParaRPr lang="en-US" altLang="zh-CN" sz="1400" kern="0" dirty="0">
                  <a:solidFill>
                    <a:sysClr val="windowText" lastClr="000000">
                      <a:lumMod val="75000"/>
                      <a:lumOff val="25000"/>
                    </a:sysClr>
                  </a:solidFill>
                  <a:cs typeface="Arial" panose="020B0604020202020204" pitchFamily="34" charset="0"/>
                </a:endParaRPr>
              </a:p>
              <a:p>
                <a:pPr marL="285750" indent="-285750" fontAlgn="auto">
                  <a:lnSpc>
                    <a:spcPct val="150000"/>
                  </a:lnSpc>
                  <a:spcBef>
                    <a:spcPts val="0"/>
                  </a:spcBef>
                  <a:spcAft>
                    <a:spcPts val="0"/>
                  </a:spcAft>
                  <a:buFont typeface="Arial" panose="020B0604020202020204" pitchFamily="34" charset="0"/>
                  <a:buChar char="•"/>
                  <a:defRPr/>
                </a:pPr>
                <a:r>
                  <a:rPr lang="en-US" altLang="zh-CN" sz="1400" kern="0" dirty="0">
                    <a:solidFill>
                      <a:sysClr val="windowText" lastClr="000000">
                        <a:lumMod val="75000"/>
                        <a:lumOff val="25000"/>
                      </a:sysClr>
                    </a:solidFill>
                    <a:cs typeface="Arial" panose="020B0604020202020204" pitchFamily="34" charset="0"/>
                  </a:rPr>
                  <a:t>Click to add text here</a:t>
                </a:r>
                <a:endParaRPr lang="en-US" altLang="zh-CN" sz="1400" kern="0" dirty="0">
                  <a:solidFill>
                    <a:sysClr val="windowText" lastClr="000000">
                      <a:lumMod val="75000"/>
                      <a:lumOff val="25000"/>
                    </a:sysClr>
                  </a:solidFill>
                  <a:cs typeface="Arial" panose="020B0604020202020204" pitchFamily="34" charset="0"/>
                </a:endParaRPr>
              </a:p>
              <a:p>
                <a:pPr marL="285750" indent="-285750" fontAlgn="auto">
                  <a:lnSpc>
                    <a:spcPct val="150000"/>
                  </a:lnSpc>
                  <a:spcBef>
                    <a:spcPts val="0"/>
                  </a:spcBef>
                  <a:spcAft>
                    <a:spcPts val="0"/>
                  </a:spcAft>
                  <a:buFont typeface="Arial" panose="020B0604020202020204" pitchFamily="34" charset="0"/>
                  <a:buChar char="•"/>
                  <a:defRPr/>
                </a:pPr>
                <a:r>
                  <a:rPr lang="en-US" altLang="zh-CN" sz="1400" kern="0" dirty="0">
                    <a:solidFill>
                      <a:sysClr val="windowText" lastClr="000000">
                        <a:lumMod val="75000"/>
                        <a:lumOff val="25000"/>
                      </a:sysClr>
                    </a:solidFill>
                    <a:cs typeface="Arial" panose="020B0604020202020204" pitchFamily="34" charset="0"/>
                  </a:rPr>
                  <a:t>Click to add text here</a:t>
                </a:r>
                <a:endParaRPr lang="en-US" altLang="zh-CN" sz="1400" kern="0" dirty="0">
                  <a:solidFill>
                    <a:sysClr val="windowText" lastClr="000000">
                      <a:lumMod val="75000"/>
                      <a:lumOff val="25000"/>
                    </a:sysClr>
                  </a:solidFill>
                  <a:cs typeface="Arial" panose="020B0604020202020204" pitchFamily="34" charset="0"/>
                </a:endParaRPr>
              </a:p>
            </p:txBody>
          </p:sp>
          <p:sp>
            <p:nvSpPr>
              <p:cNvPr id="65" name="TextBox 78"/>
              <p:cNvSpPr txBox="1"/>
              <p:nvPr/>
            </p:nvSpPr>
            <p:spPr>
              <a:xfrm>
                <a:off x="1099468" y="5767397"/>
                <a:ext cx="3032130" cy="1368880"/>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auto">
                  <a:lnSpc>
                    <a:spcPct val="150000"/>
                  </a:lnSpc>
                  <a:spcBef>
                    <a:spcPts val="0"/>
                  </a:spcBef>
                  <a:spcAft>
                    <a:spcPts val="0"/>
                  </a:spcAft>
                  <a:buFont typeface="Arial" panose="020B0604020202020204" pitchFamily="34" charset="0"/>
                  <a:buChar char="•"/>
                  <a:defRPr/>
                </a:pPr>
                <a:r>
                  <a:rPr lang="en-US" altLang="zh-CN" sz="1400" kern="0" dirty="0">
                    <a:solidFill>
                      <a:sysClr val="windowText" lastClr="000000">
                        <a:lumMod val="75000"/>
                        <a:lumOff val="25000"/>
                      </a:sysClr>
                    </a:solidFill>
                    <a:cs typeface="Arial" panose="020B0604020202020204" pitchFamily="34" charset="0"/>
                  </a:rPr>
                  <a:t>Click to add text here</a:t>
                </a:r>
                <a:endParaRPr lang="en-US" altLang="zh-CN" sz="1400" kern="0" dirty="0">
                  <a:solidFill>
                    <a:sysClr val="windowText" lastClr="000000">
                      <a:lumMod val="75000"/>
                      <a:lumOff val="25000"/>
                    </a:sysClr>
                  </a:solidFill>
                  <a:cs typeface="Arial" panose="020B0604020202020204" pitchFamily="34" charset="0"/>
                </a:endParaRPr>
              </a:p>
              <a:p>
                <a:pPr marL="285750" indent="-285750" fontAlgn="auto">
                  <a:lnSpc>
                    <a:spcPct val="150000"/>
                  </a:lnSpc>
                  <a:spcBef>
                    <a:spcPts val="0"/>
                  </a:spcBef>
                  <a:spcAft>
                    <a:spcPts val="0"/>
                  </a:spcAft>
                  <a:buFont typeface="Arial" panose="020B0604020202020204" pitchFamily="34" charset="0"/>
                  <a:buChar char="•"/>
                  <a:defRPr/>
                </a:pPr>
                <a:r>
                  <a:rPr lang="en-US" altLang="zh-CN" sz="1400" kern="0" dirty="0">
                    <a:solidFill>
                      <a:sysClr val="windowText" lastClr="000000">
                        <a:lumMod val="75000"/>
                        <a:lumOff val="25000"/>
                      </a:sysClr>
                    </a:solidFill>
                    <a:cs typeface="Arial" panose="020B0604020202020204" pitchFamily="34" charset="0"/>
                  </a:rPr>
                  <a:t>Click to add text here</a:t>
                </a:r>
                <a:endParaRPr lang="en-US" altLang="zh-CN" sz="1400" kern="0" dirty="0">
                  <a:solidFill>
                    <a:sysClr val="windowText" lastClr="000000">
                      <a:lumMod val="75000"/>
                      <a:lumOff val="25000"/>
                    </a:sysClr>
                  </a:solidFill>
                  <a:cs typeface="Arial" panose="020B0604020202020204" pitchFamily="34" charset="0"/>
                </a:endParaRPr>
              </a:p>
              <a:p>
                <a:pPr marL="285750" indent="-285750" fontAlgn="auto">
                  <a:lnSpc>
                    <a:spcPct val="150000"/>
                  </a:lnSpc>
                  <a:spcBef>
                    <a:spcPts val="0"/>
                  </a:spcBef>
                  <a:spcAft>
                    <a:spcPts val="0"/>
                  </a:spcAft>
                  <a:buFont typeface="Arial" panose="020B0604020202020204" pitchFamily="34" charset="0"/>
                  <a:buChar char="•"/>
                  <a:defRPr/>
                </a:pPr>
                <a:r>
                  <a:rPr lang="en-US" altLang="zh-CN" sz="1400" kern="0" dirty="0">
                    <a:solidFill>
                      <a:sysClr val="windowText" lastClr="000000">
                        <a:lumMod val="75000"/>
                        <a:lumOff val="25000"/>
                      </a:sysClr>
                    </a:solidFill>
                    <a:cs typeface="Arial" panose="020B0604020202020204" pitchFamily="34" charset="0"/>
                  </a:rPr>
                  <a:t>Click to add text here</a:t>
                </a:r>
                <a:endParaRPr lang="en-US" altLang="zh-CN" sz="1400" kern="0" dirty="0">
                  <a:solidFill>
                    <a:sysClr val="windowText" lastClr="000000">
                      <a:lumMod val="75000"/>
                      <a:lumOff val="25000"/>
                    </a:sysClr>
                  </a:solidFill>
                  <a:cs typeface="Arial" panose="020B0604020202020204" pitchFamily="34" charset="0"/>
                </a:endParaRPr>
              </a:p>
            </p:txBody>
          </p:sp>
        </p:grpSp>
        <p:grpSp>
          <p:nvGrpSpPr>
            <p:cNvPr id="10251" name="组合 88"/>
            <p:cNvGrpSpPr/>
            <p:nvPr/>
          </p:nvGrpSpPr>
          <p:grpSpPr bwMode="auto">
            <a:xfrm>
              <a:off x="8812786" y="2196009"/>
              <a:ext cx="2258501" cy="2192123"/>
              <a:chOff x="2848131" y="1860029"/>
              <a:chExt cx="3922794" cy="3807502"/>
            </a:xfrm>
          </p:grpSpPr>
          <p:grpSp>
            <p:nvGrpSpPr>
              <p:cNvPr id="10252" name="组合 89"/>
              <p:cNvGrpSpPr/>
              <p:nvPr/>
            </p:nvGrpSpPr>
            <p:grpSpPr bwMode="auto">
              <a:xfrm>
                <a:off x="2848131" y="1860029"/>
                <a:ext cx="3807502" cy="3807502"/>
                <a:chOff x="2848131" y="1860029"/>
                <a:chExt cx="3807502" cy="3807502"/>
              </a:xfrm>
            </p:grpSpPr>
            <p:sp>
              <p:nvSpPr>
                <p:cNvPr id="101" name="椭圆 100"/>
                <p:cNvSpPr/>
                <p:nvPr/>
              </p:nvSpPr>
              <p:spPr>
                <a:xfrm>
                  <a:off x="2848071" y="1860373"/>
                  <a:ext cx="3805148" cy="3808480"/>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02" name="椭圆 101"/>
                <p:cNvSpPr/>
                <p:nvPr/>
              </p:nvSpPr>
              <p:spPr>
                <a:xfrm>
                  <a:off x="2937674" y="1949985"/>
                  <a:ext cx="3625942" cy="3629258"/>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10255" name="文本框 94"/>
              <p:cNvSpPr txBox="1">
                <a:spLocks noChangeArrowheads="1"/>
              </p:cNvSpPr>
              <p:nvPr/>
            </p:nvSpPr>
            <p:spPr bwMode="auto">
              <a:xfrm>
                <a:off x="2867600" y="3089816"/>
                <a:ext cx="3903325" cy="122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rgbClr val="01AB94"/>
                    </a:solidFill>
                  </a:rPr>
                  <a:t>Click here to</a:t>
                </a:r>
                <a:endParaRPr lang="en-US" altLang="zh-CN" sz="2000">
                  <a:solidFill>
                    <a:srgbClr val="01AB94"/>
                  </a:solidFill>
                </a:endParaRPr>
              </a:p>
              <a:p>
                <a:pPr algn="ctr"/>
                <a:r>
                  <a:rPr lang="en-US" altLang="zh-CN" sz="2000">
                    <a:solidFill>
                      <a:srgbClr val="01AB94"/>
                    </a:solidFill>
                  </a:rPr>
                  <a:t>add your title</a:t>
                </a:r>
                <a:endParaRPr lang="en-US" altLang="zh-CN" sz="2000">
                  <a:solidFill>
                    <a:srgbClr val="01AB94"/>
                  </a:solidFill>
                </a:endParaRPr>
              </a:p>
            </p:txBody>
          </p:sp>
        </p:grpSp>
        <p:grpSp>
          <p:nvGrpSpPr>
            <p:cNvPr id="10256" name="组合 3"/>
            <p:cNvGrpSpPr/>
            <p:nvPr/>
          </p:nvGrpSpPr>
          <p:grpSpPr bwMode="auto">
            <a:xfrm>
              <a:off x="6941359" y="1155522"/>
              <a:ext cx="951972" cy="928602"/>
              <a:chOff x="6941359" y="1155522"/>
              <a:chExt cx="951972" cy="928602"/>
            </a:xfrm>
          </p:grpSpPr>
          <p:grpSp>
            <p:nvGrpSpPr>
              <p:cNvPr id="10257" name="组合 109"/>
              <p:cNvGrpSpPr/>
              <p:nvPr/>
            </p:nvGrpSpPr>
            <p:grpSpPr bwMode="auto">
              <a:xfrm>
                <a:off x="6962369" y="1155522"/>
                <a:ext cx="928602" cy="928602"/>
                <a:chOff x="2848131" y="1860029"/>
                <a:chExt cx="3807502" cy="3807502"/>
              </a:xfrm>
            </p:grpSpPr>
            <p:sp>
              <p:nvSpPr>
                <p:cNvPr id="116" name="椭圆 115"/>
                <p:cNvSpPr/>
                <p:nvPr/>
              </p:nvSpPr>
              <p:spPr>
                <a:xfrm>
                  <a:off x="2848522" y="1860993"/>
                  <a:ext cx="3807426" cy="3807769"/>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17" name="椭圆 116"/>
                <p:cNvSpPr/>
                <p:nvPr/>
              </p:nvSpPr>
              <p:spPr>
                <a:xfrm>
                  <a:off x="2940184" y="1952659"/>
                  <a:ext cx="3624106" cy="3624432"/>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10260" name="文本框 2"/>
              <p:cNvSpPr txBox="1">
                <a:spLocks noChangeArrowheads="1"/>
              </p:cNvSpPr>
              <p:nvPr/>
            </p:nvSpPr>
            <p:spPr bwMode="auto">
              <a:xfrm>
                <a:off x="7153491" y="1233346"/>
                <a:ext cx="5277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1AB94"/>
                    </a:solidFill>
                  </a:rPr>
                  <a:t>01</a:t>
                </a:r>
                <a:endParaRPr lang="zh-CN" altLang="en-US" sz="2400">
                  <a:solidFill>
                    <a:srgbClr val="01AB94"/>
                  </a:solidFill>
                </a:endParaRPr>
              </a:p>
            </p:txBody>
          </p:sp>
          <p:sp>
            <p:nvSpPr>
              <p:cNvPr id="10261" name="文本框 118"/>
              <p:cNvSpPr txBox="1">
                <a:spLocks noChangeArrowheads="1"/>
              </p:cNvSpPr>
              <p:nvPr/>
            </p:nvSpPr>
            <p:spPr bwMode="auto">
              <a:xfrm>
                <a:off x="6941359" y="1558484"/>
                <a:ext cx="9519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01AB94"/>
                    </a:solidFill>
                  </a:rPr>
                  <a:t>Titel</a:t>
                </a:r>
                <a:endParaRPr lang="en-US" altLang="zh-CN">
                  <a:solidFill>
                    <a:srgbClr val="01AB94"/>
                  </a:solidFill>
                </a:endParaRPr>
              </a:p>
            </p:txBody>
          </p:sp>
        </p:grpSp>
        <p:grpSp>
          <p:nvGrpSpPr>
            <p:cNvPr id="10262" name="组合 122"/>
            <p:cNvGrpSpPr/>
            <p:nvPr/>
          </p:nvGrpSpPr>
          <p:grpSpPr bwMode="auto">
            <a:xfrm>
              <a:off x="5946455" y="2701597"/>
              <a:ext cx="951972" cy="928602"/>
              <a:chOff x="6941359" y="1155522"/>
              <a:chExt cx="951972" cy="928602"/>
            </a:xfrm>
          </p:grpSpPr>
          <p:grpSp>
            <p:nvGrpSpPr>
              <p:cNvPr id="10263" name="组合 123"/>
              <p:cNvGrpSpPr/>
              <p:nvPr/>
            </p:nvGrpSpPr>
            <p:grpSpPr bwMode="auto">
              <a:xfrm>
                <a:off x="6962369" y="1155522"/>
                <a:ext cx="928602" cy="928602"/>
                <a:chOff x="2848131" y="1860029"/>
                <a:chExt cx="3807502" cy="3807502"/>
              </a:xfrm>
            </p:grpSpPr>
            <p:sp>
              <p:nvSpPr>
                <p:cNvPr id="127" name="椭圆 126"/>
                <p:cNvSpPr/>
                <p:nvPr/>
              </p:nvSpPr>
              <p:spPr>
                <a:xfrm>
                  <a:off x="2845475" y="1860922"/>
                  <a:ext cx="3814475" cy="3807769"/>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28" name="椭圆 127"/>
                <p:cNvSpPr/>
                <p:nvPr/>
              </p:nvSpPr>
              <p:spPr>
                <a:xfrm>
                  <a:off x="2937133" y="1952593"/>
                  <a:ext cx="3631159" cy="3624432"/>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10266" name="文本框 124"/>
              <p:cNvSpPr txBox="1">
                <a:spLocks noChangeArrowheads="1"/>
              </p:cNvSpPr>
              <p:nvPr/>
            </p:nvSpPr>
            <p:spPr bwMode="auto">
              <a:xfrm>
                <a:off x="7153491" y="1233346"/>
                <a:ext cx="571636" cy="50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F3908C"/>
                    </a:solidFill>
                  </a:rPr>
                  <a:t>02</a:t>
                </a:r>
                <a:endParaRPr lang="zh-CN" altLang="en-US" sz="2400">
                  <a:solidFill>
                    <a:srgbClr val="F3908C"/>
                  </a:solidFill>
                </a:endParaRPr>
              </a:p>
            </p:txBody>
          </p:sp>
          <p:sp>
            <p:nvSpPr>
              <p:cNvPr id="10267" name="文本框 125"/>
              <p:cNvSpPr txBox="1">
                <a:spLocks noChangeArrowheads="1"/>
              </p:cNvSpPr>
              <p:nvPr/>
            </p:nvSpPr>
            <p:spPr bwMode="auto">
              <a:xfrm>
                <a:off x="6941359" y="1558484"/>
                <a:ext cx="951972" cy="4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F3908C"/>
                    </a:solidFill>
                  </a:rPr>
                  <a:t>Titel</a:t>
                </a:r>
                <a:endParaRPr lang="en-US" altLang="zh-CN">
                  <a:solidFill>
                    <a:srgbClr val="F3908C"/>
                  </a:solidFill>
                </a:endParaRPr>
              </a:p>
            </p:txBody>
          </p:sp>
        </p:grpSp>
        <p:grpSp>
          <p:nvGrpSpPr>
            <p:cNvPr id="10268" name="组合 128"/>
            <p:cNvGrpSpPr/>
            <p:nvPr/>
          </p:nvGrpSpPr>
          <p:grpSpPr bwMode="auto">
            <a:xfrm>
              <a:off x="6520760" y="4645921"/>
              <a:ext cx="951972" cy="928602"/>
              <a:chOff x="6941359" y="1155522"/>
              <a:chExt cx="951972" cy="928602"/>
            </a:xfrm>
          </p:grpSpPr>
          <p:grpSp>
            <p:nvGrpSpPr>
              <p:cNvPr id="10269" name="组合 129"/>
              <p:cNvGrpSpPr/>
              <p:nvPr/>
            </p:nvGrpSpPr>
            <p:grpSpPr bwMode="auto">
              <a:xfrm>
                <a:off x="6962369" y="1155522"/>
                <a:ext cx="928602" cy="928602"/>
                <a:chOff x="2848131" y="1860029"/>
                <a:chExt cx="3807502" cy="3807502"/>
              </a:xfrm>
            </p:grpSpPr>
            <p:sp>
              <p:nvSpPr>
                <p:cNvPr id="133" name="椭圆 132"/>
                <p:cNvSpPr/>
                <p:nvPr/>
              </p:nvSpPr>
              <p:spPr>
                <a:xfrm>
                  <a:off x="2845644" y="1856809"/>
                  <a:ext cx="3814475" cy="3807769"/>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34" name="椭圆 133"/>
                <p:cNvSpPr/>
                <p:nvPr/>
              </p:nvSpPr>
              <p:spPr>
                <a:xfrm>
                  <a:off x="2937302" y="1948479"/>
                  <a:ext cx="3631159" cy="3624432"/>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10272" name="文本框 130"/>
              <p:cNvSpPr txBox="1">
                <a:spLocks noChangeArrowheads="1"/>
              </p:cNvSpPr>
              <p:nvPr/>
            </p:nvSpPr>
            <p:spPr bwMode="auto">
              <a:xfrm>
                <a:off x="7153491" y="1233346"/>
                <a:ext cx="571636" cy="50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1AB94"/>
                    </a:solidFill>
                  </a:rPr>
                  <a:t>03</a:t>
                </a:r>
                <a:endParaRPr lang="zh-CN" altLang="en-US" sz="2400">
                  <a:solidFill>
                    <a:srgbClr val="01AB94"/>
                  </a:solidFill>
                </a:endParaRPr>
              </a:p>
            </p:txBody>
          </p:sp>
          <p:sp>
            <p:nvSpPr>
              <p:cNvPr id="10273" name="文本框 131"/>
              <p:cNvSpPr txBox="1">
                <a:spLocks noChangeArrowheads="1"/>
              </p:cNvSpPr>
              <p:nvPr/>
            </p:nvSpPr>
            <p:spPr bwMode="auto">
              <a:xfrm>
                <a:off x="6941359" y="1558484"/>
                <a:ext cx="9519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01AB94"/>
                    </a:solidFill>
                  </a:rPr>
                  <a:t>Titel</a:t>
                </a:r>
                <a:endParaRPr lang="en-US" altLang="zh-CN">
                  <a:solidFill>
                    <a:srgbClr val="01AB94"/>
                  </a:solidFill>
                </a:endParaRPr>
              </a:p>
            </p:txBody>
          </p:sp>
        </p:grpSp>
        <p:grpSp>
          <p:nvGrpSpPr>
            <p:cNvPr id="10274" name="组合 134"/>
            <p:cNvGrpSpPr/>
            <p:nvPr/>
          </p:nvGrpSpPr>
          <p:grpSpPr bwMode="auto">
            <a:xfrm>
              <a:off x="8519047" y="5468856"/>
              <a:ext cx="951972" cy="928602"/>
              <a:chOff x="6941359" y="1155522"/>
              <a:chExt cx="951972" cy="928602"/>
            </a:xfrm>
          </p:grpSpPr>
          <p:grpSp>
            <p:nvGrpSpPr>
              <p:cNvPr id="10275" name="组合 135"/>
              <p:cNvGrpSpPr/>
              <p:nvPr/>
            </p:nvGrpSpPr>
            <p:grpSpPr bwMode="auto">
              <a:xfrm>
                <a:off x="6962369" y="1155522"/>
                <a:ext cx="928602" cy="928602"/>
                <a:chOff x="2848131" y="1860029"/>
                <a:chExt cx="3807502" cy="3807502"/>
              </a:xfrm>
            </p:grpSpPr>
            <p:sp>
              <p:nvSpPr>
                <p:cNvPr id="139" name="椭圆 138"/>
                <p:cNvSpPr/>
                <p:nvPr/>
              </p:nvSpPr>
              <p:spPr>
                <a:xfrm>
                  <a:off x="2845173" y="1860202"/>
                  <a:ext cx="3814475" cy="3807769"/>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40" name="椭圆 139"/>
                <p:cNvSpPr/>
                <p:nvPr/>
              </p:nvSpPr>
              <p:spPr>
                <a:xfrm>
                  <a:off x="2936831" y="1951869"/>
                  <a:ext cx="3631159" cy="3624432"/>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10278" name="文本框 136"/>
              <p:cNvSpPr txBox="1">
                <a:spLocks noChangeArrowheads="1"/>
              </p:cNvSpPr>
              <p:nvPr/>
            </p:nvSpPr>
            <p:spPr bwMode="auto">
              <a:xfrm>
                <a:off x="7153491" y="1233346"/>
                <a:ext cx="571636" cy="50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1AB94"/>
                    </a:solidFill>
                  </a:rPr>
                  <a:t>04</a:t>
                </a:r>
                <a:endParaRPr lang="zh-CN" altLang="en-US" sz="2400">
                  <a:solidFill>
                    <a:srgbClr val="01AB94"/>
                  </a:solidFill>
                </a:endParaRPr>
              </a:p>
            </p:txBody>
          </p:sp>
          <p:sp>
            <p:nvSpPr>
              <p:cNvPr id="10279" name="文本框 137"/>
              <p:cNvSpPr txBox="1">
                <a:spLocks noChangeArrowheads="1"/>
              </p:cNvSpPr>
              <p:nvPr/>
            </p:nvSpPr>
            <p:spPr bwMode="auto">
              <a:xfrm>
                <a:off x="6941359" y="1558484"/>
                <a:ext cx="9519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01AB94"/>
                    </a:solidFill>
                  </a:rPr>
                  <a:t>Titel</a:t>
                </a:r>
                <a:endParaRPr lang="en-US" altLang="zh-CN">
                  <a:solidFill>
                    <a:srgbClr val="01AB94"/>
                  </a:solidFill>
                </a:endParaRPr>
              </a:p>
            </p:txBody>
          </p:sp>
        </p:grpSp>
      </p:grpSp>
      <p:cxnSp>
        <p:nvCxnSpPr>
          <p:cNvPr id="10" name="直接连接符 9"/>
          <p:cNvCxnSpPr/>
          <p:nvPr/>
        </p:nvCxnSpPr>
        <p:spPr>
          <a:xfrm flipH="1">
            <a:off x="1639888" y="2159000"/>
            <a:ext cx="5308600" cy="0"/>
          </a:xfrm>
          <a:prstGeom prst="line">
            <a:avLst/>
          </a:prstGeom>
          <a:ln w="3175">
            <a:solidFill>
              <a:srgbClr val="01AB94"/>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720725" y="3606800"/>
            <a:ext cx="530860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1352550" y="5411788"/>
            <a:ext cx="5308600" cy="0"/>
          </a:xfrm>
          <a:prstGeom prst="line">
            <a:avLst/>
          </a:prstGeom>
          <a:ln w="3175">
            <a:solidFill>
              <a:srgbClr val="01AB94"/>
            </a:solidFill>
          </a:ln>
        </p:spPr>
        <p:style>
          <a:lnRef idx="1">
            <a:schemeClr val="accent1"/>
          </a:lnRef>
          <a:fillRef idx="0">
            <a:schemeClr val="accent1"/>
          </a:fillRef>
          <a:effectRef idx="0">
            <a:schemeClr val="accent1"/>
          </a:effectRef>
          <a:fontRef idx="minor">
            <a:schemeClr val="tx1"/>
          </a:fontRef>
        </p:style>
      </p:cxnSp>
      <p:grpSp>
        <p:nvGrpSpPr>
          <p:cNvPr id="10283" name="组合 17"/>
          <p:cNvGrpSpPr/>
          <p:nvPr/>
        </p:nvGrpSpPr>
        <p:grpSpPr bwMode="auto">
          <a:xfrm>
            <a:off x="3354388" y="6292850"/>
            <a:ext cx="5467350" cy="220663"/>
            <a:chOff x="3354176" y="6292409"/>
            <a:chExt cx="5466771" cy="221240"/>
          </a:xfrm>
        </p:grpSpPr>
        <p:cxnSp>
          <p:nvCxnSpPr>
            <p:cNvPr id="143" name="直接连接符 142"/>
            <p:cNvCxnSpPr/>
            <p:nvPr/>
          </p:nvCxnSpPr>
          <p:spPr>
            <a:xfrm flipH="1">
              <a:off x="3354176" y="6513649"/>
              <a:ext cx="5308038" cy="0"/>
            </a:xfrm>
            <a:prstGeom prst="line">
              <a:avLst/>
            </a:prstGeom>
            <a:ln w="3175">
              <a:solidFill>
                <a:srgbClr val="01AB94"/>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8662214" y="6292409"/>
              <a:ext cx="158733" cy="221240"/>
            </a:xfrm>
            <a:prstGeom prst="line">
              <a:avLst/>
            </a:prstGeom>
            <a:ln w="3175">
              <a:solidFill>
                <a:srgbClr val="01AB94"/>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9" name="组合 52"/>
          <p:cNvGrpSpPr/>
          <p:nvPr/>
        </p:nvGrpSpPr>
        <p:grpSpPr bwMode="auto">
          <a:xfrm>
            <a:off x="515938" y="179388"/>
            <a:ext cx="7162800" cy="646112"/>
            <a:chOff x="515154" y="179664"/>
            <a:chExt cx="7163707" cy="646331"/>
          </a:xfrm>
        </p:grpSpPr>
        <p:sp>
          <p:nvSpPr>
            <p:cNvPr id="12290" name="文本框 53"/>
            <p:cNvSpPr txBox="1">
              <a:spLocks noChangeArrowheads="1"/>
            </p:cNvSpPr>
            <p:nvPr/>
          </p:nvSpPr>
          <p:spPr bwMode="auto">
            <a:xfrm>
              <a:off x="808198" y="179664"/>
              <a:ext cx="68706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a:solidFill>
                    <a:schemeClr val="tx2"/>
                  </a:solidFill>
                </a:rPr>
                <a:t>CLICK TO ADD TITEL IN HERE</a:t>
              </a:r>
              <a:endParaRPr lang="zh-CN" altLang="en-US" sz="3600" b="1">
                <a:solidFill>
                  <a:schemeClr val="bg2"/>
                </a:solidFill>
              </a:endParaRPr>
            </a:p>
          </p:txBody>
        </p:sp>
        <p:sp>
          <p:nvSpPr>
            <p:cNvPr id="55" name="等腰三角形 54"/>
            <p:cNvSpPr/>
            <p:nvPr/>
          </p:nvSpPr>
          <p:spPr>
            <a:xfrm rot="16200000" flipH="1" flipV="1">
              <a:off x="413498" y="425831"/>
              <a:ext cx="409714" cy="206401"/>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grpSp>
        <p:nvGrpSpPr>
          <p:cNvPr id="12292" name="组合 1"/>
          <p:cNvGrpSpPr/>
          <p:nvPr/>
        </p:nvGrpSpPr>
        <p:grpSpPr bwMode="auto">
          <a:xfrm>
            <a:off x="1377950" y="1536700"/>
            <a:ext cx="9129713" cy="5048250"/>
            <a:chOff x="2567608" y="1478345"/>
            <a:chExt cx="7056784" cy="3901310"/>
          </a:xfrm>
        </p:grpSpPr>
        <p:sp>
          <p:nvSpPr>
            <p:cNvPr id="32" name="圆角矩形 31"/>
            <p:cNvSpPr/>
            <p:nvPr/>
          </p:nvSpPr>
          <p:spPr>
            <a:xfrm>
              <a:off x="2567608" y="1478345"/>
              <a:ext cx="7056784" cy="2880590"/>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en-US"/>
            </a:p>
          </p:txBody>
        </p:sp>
        <p:sp>
          <p:nvSpPr>
            <p:cNvPr id="33" name="圆角矩形 32"/>
            <p:cNvSpPr/>
            <p:nvPr/>
          </p:nvSpPr>
          <p:spPr>
            <a:xfrm>
              <a:off x="3168864" y="3451083"/>
              <a:ext cx="812309" cy="1420666"/>
            </a:xfrm>
            <a:prstGeom prst="roundRect">
              <a:avLst/>
            </a:prstGeom>
            <a:solidFill>
              <a:srgbClr val="F3908C"/>
            </a:solidFill>
            <a:ln w="25400" cap="flat" cmpd="sng" algn="ctr">
              <a:solidFill>
                <a:srgbClr val="F3908C"/>
              </a:solidFill>
              <a:prstDash val="solid"/>
            </a:ln>
            <a:effectLst>
              <a:outerShdw blurRad="50800" dist="50800" dir="2700000" algn="tl" rotWithShape="0">
                <a:prstClr val="black">
                  <a:alpha val="27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34" name="圆角矩形 33"/>
            <p:cNvSpPr/>
            <p:nvPr/>
          </p:nvSpPr>
          <p:spPr>
            <a:xfrm>
              <a:off x="4184864" y="3957763"/>
              <a:ext cx="812309" cy="1421892"/>
            </a:xfrm>
            <a:prstGeom prst="roundRect">
              <a:avLst/>
            </a:prstGeom>
            <a:solidFill>
              <a:srgbClr val="01AB94"/>
            </a:solidFill>
            <a:ln w="25400" cap="flat" cmpd="sng" algn="ctr">
              <a:solidFill>
                <a:srgbClr val="01AB94"/>
              </a:solidFill>
              <a:prstDash val="solid"/>
            </a:ln>
            <a:effectLst>
              <a:outerShdw blurRad="50800" dist="50800" dir="2700000" algn="tl" rotWithShape="0">
                <a:prstClr val="black">
                  <a:alpha val="27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35" name="圆角矩形 34"/>
            <p:cNvSpPr/>
            <p:nvPr/>
          </p:nvSpPr>
          <p:spPr>
            <a:xfrm>
              <a:off x="5204546" y="3451083"/>
              <a:ext cx="812309" cy="1420666"/>
            </a:xfrm>
            <a:prstGeom prst="roundRect">
              <a:avLst/>
            </a:prstGeom>
            <a:solidFill>
              <a:srgbClr val="F3908C"/>
            </a:solidFill>
            <a:ln w="25400" cap="flat" cmpd="sng" algn="ctr">
              <a:solidFill>
                <a:srgbClr val="F3908C"/>
              </a:solidFill>
              <a:prstDash val="solid"/>
            </a:ln>
            <a:effectLst>
              <a:outerShdw blurRad="50800" dist="50800" dir="2700000" algn="tl" rotWithShape="0">
                <a:prstClr val="black">
                  <a:alpha val="27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36" name="圆角矩形 35"/>
            <p:cNvSpPr/>
            <p:nvPr/>
          </p:nvSpPr>
          <p:spPr>
            <a:xfrm>
              <a:off x="6191097" y="3451083"/>
              <a:ext cx="812309" cy="1420666"/>
            </a:xfrm>
            <a:prstGeom prst="roundRect">
              <a:avLst/>
            </a:prstGeom>
            <a:solidFill>
              <a:srgbClr val="F3908C"/>
            </a:solidFill>
            <a:ln w="25400" cap="flat" cmpd="sng" algn="ctr">
              <a:solidFill>
                <a:srgbClr val="F3908C"/>
              </a:solidFill>
              <a:prstDash val="solid"/>
            </a:ln>
            <a:effectLst>
              <a:outerShdw blurRad="50800" dist="50800" dir="2700000" algn="tl" rotWithShape="0">
                <a:prstClr val="black">
                  <a:alpha val="27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37" name="圆角矩形 36"/>
            <p:cNvSpPr/>
            <p:nvPr/>
          </p:nvSpPr>
          <p:spPr>
            <a:xfrm>
              <a:off x="7162923" y="3451083"/>
              <a:ext cx="812309" cy="1420666"/>
            </a:xfrm>
            <a:prstGeom prst="roundRect">
              <a:avLst/>
            </a:prstGeom>
            <a:solidFill>
              <a:srgbClr val="F3908C"/>
            </a:solidFill>
            <a:ln w="25400" cap="flat" cmpd="sng" algn="ctr">
              <a:solidFill>
                <a:srgbClr val="F3908C"/>
              </a:solidFill>
              <a:prstDash val="solid"/>
            </a:ln>
            <a:effectLst>
              <a:outerShdw blurRad="50800" dist="50800" dir="2700000" algn="tl" rotWithShape="0">
                <a:prstClr val="black">
                  <a:alpha val="27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38" name="圆角矩形 37"/>
            <p:cNvSpPr/>
            <p:nvPr/>
          </p:nvSpPr>
          <p:spPr>
            <a:xfrm>
              <a:off x="8110208" y="3451083"/>
              <a:ext cx="812309" cy="1420666"/>
            </a:xfrm>
            <a:prstGeom prst="roundRect">
              <a:avLst/>
            </a:prstGeom>
            <a:solidFill>
              <a:srgbClr val="F3908C"/>
            </a:solidFill>
            <a:ln w="25400" cap="flat" cmpd="sng" algn="ctr">
              <a:solidFill>
                <a:srgbClr val="F3908C"/>
              </a:solidFill>
              <a:prstDash val="solid"/>
            </a:ln>
            <a:effectLst>
              <a:outerShdw blurRad="50800" dist="50800" dir="2700000" algn="tl" rotWithShape="0">
                <a:prstClr val="black">
                  <a:alpha val="27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39" name="圆角矩形 38"/>
            <p:cNvSpPr/>
            <p:nvPr/>
          </p:nvSpPr>
          <p:spPr>
            <a:xfrm>
              <a:off x="2783569" y="1694267"/>
              <a:ext cx="6624861" cy="2376364"/>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en-US"/>
            </a:p>
          </p:txBody>
        </p:sp>
        <p:sp>
          <p:nvSpPr>
            <p:cNvPr id="40" name="TextBox 28"/>
            <p:cNvSpPr txBox="1"/>
            <p:nvPr/>
          </p:nvSpPr>
          <p:spPr>
            <a:xfrm>
              <a:off x="3441270" y="2318722"/>
              <a:ext cx="1287179" cy="1175300"/>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80000"/>
                </a:lnSpc>
                <a:spcBef>
                  <a:spcPts val="0"/>
                </a:spcBef>
                <a:spcAft>
                  <a:spcPts val="0"/>
                </a:spcAft>
                <a:buFontTx/>
                <a:buNone/>
                <a:defRPr/>
              </a:pPr>
              <a:r>
                <a:rPr lang="en-US" altLang="zh-CN" sz="4800" b="1" kern="0" dirty="0">
                  <a:ln w="18415" cmpd="sng">
                    <a:noFill/>
                    <a:prstDash val="solid"/>
                  </a:ln>
                  <a:solidFill>
                    <a:sysClr val="window" lastClr="FFFFFF">
                      <a:lumMod val="50000"/>
                    </a:sysClr>
                  </a:solidFill>
                  <a:latin typeface="Agency FB" panose="020B0503020202020204" pitchFamily="34" charset="0"/>
                </a:rPr>
                <a:t>Your</a:t>
              </a:r>
              <a:r>
                <a:rPr lang="en-US" altLang="zh-CN" sz="4000" b="1" kern="0" dirty="0">
                  <a:ln w="18415" cmpd="sng">
                    <a:noFill/>
                    <a:prstDash val="solid"/>
                  </a:ln>
                  <a:solidFill>
                    <a:sysClr val="window" lastClr="FFFFFF">
                      <a:lumMod val="50000"/>
                    </a:sysClr>
                  </a:solidFill>
                  <a:latin typeface="Agency FB" panose="020B0503020202020204" pitchFamily="34" charset="0"/>
                </a:rPr>
                <a:t> </a:t>
              </a:r>
              <a:r>
                <a:rPr lang="en-US" altLang="zh-CN" sz="4000" b="1" kern="0" dirty="0" smtClean="0">
                  <a:ln w="18415" cmpd="sng">
                    <a:noFill/>
                    <a:prstDash val="solid"/>
                  </a:ln>
                  <a:solidFill>
                    <a:sysClr val="window" lastClr="FFFFFF">
                      <a:lumMod val="50000"/>
                    </a:sysClr>
                  </a:solidFill>
                  <a:latin typeface="Agency FB" panose="020B0503020202020204" pitchFamily="34" charset="0"/>
                </a:rPr>
                <a:t>text</a:t>
              </a:r>
              <a:endParaRPr lang="zh-CN" altLang="en-US" sz="4000" b="1" kern="0" dirty="0">
                <a:ln w="18415" cmpd="sng">
                  <a:noFill/>
                  <a:prstDash val="solid"/>
                </a:ln>
                <a:solidFill>
                  <a:sysClr val="window" lastClr="FFFFFF">
                    <a:lumMod val="50000"/>
                  </a:sysClr>
                </a:solidFill>
                <a:latin typeface="Agency FB" panose="020B0503020202020204" pitchFamily="34" charset="0"/>
              </a:endParaRPr>
            </a:p>
          </p:txBody>
        </p:sp>
        <p:sp>
          <p:nvSpPr>
            <p:cNvPr id="41" name="TextBox 29"/>
            <p:cNvSpPr txBox="1"/>
            <p:nvPr/>
          </p:nvSpPr>
          <p:spPr>
            <a:xfrm>
              <a:off x="4933367" y="2198493"/>
              <a:ext cx="4186706" cy="138508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r>
                <a:rPr lang="en-US" altLang="zh-CN" sz="1400" kern="0" dirty="0">
                  <a:solidFill>
                    <a:sysClr val="windowText" lastClr="000000">
                      <a:lumMod val="65000"/>
                      <a:lumOff val="35000"/>
                    </a:sysClr>
                  </a:solidFill>
                  <a:cs typeface="Arial" panose="020B0604020202020204" pitchFamily="34" charset="0"/>
                </a:rPr>
                <a:t>Click </a:t>
              </a:r>
              <a:r>
                <a:rPr lang="en-US" altLang="zh-CN" sz="1400" kern="0" dirty="0" smtClean="0">
                  <a:solidFill>
                    <a:sysClr val="windowText" lastClr="000000">
                      <a:lumMod val="65000"/>
                      <a:lumOff val="35000"/>
                    </a:sysClr>
                  </a:solidFill>
                  <a:cs typeface="Arial" panose="020B0604020202020204" pitchFamily="34" charset="0"/>
                </a:rPr>
                <a:t>here to </a:t>
              </a:r>
              <a:r>
                <a:rPr lang="en-US" altLang="zh-CN" sz="1400" kern="0" dirty="0">
                  <a:solidFill>
                    <a:sysClr val="windowText" lastClr="000000">
                      <a:lumMod val="65000"/>
                      <a:lumOff val="35000"/>
                    </a:sysClr>
                  </a:solidFill>
                  <a:cs typeface="Arial" panose="020B0604020202020204" pitchFamily="34" charset="0"/>
                </a:rPr>
                <a:t>add your </a:t>
              </a:r>
              <a:r>
                <a:rPr lang="en-US" altLang="zh-CN" sz="1400" kern="0" dirty="0" smtClean="0">
                  <a:solidFill>
                    <a:sysClr val="windowText" lastClr="000000">
                      <a:lumMod val="65000"/>
                      <a:lumOff val="35000"/>
                    </a:sysClr>
                  </a:solidFill>
                  <a:cs typeface="Arial" panose="020B0604020202020204" pitchFamily="34" charset="0"/>
                </a:rPr>
                <a:t>text. Click here to add your text. Click here to add your text. Click here to add your text. Click here to add your text. Click here to add your text. Click here to add your text. Click here to add your text. Click here to add your text. Click here to add your text. </a:t>
              </a:r>
              <a:endParaRPr lang="en-US" altLang="zh-CN" sz="1400" kern="0" dirty="0" smtClean="0">
                <a:solidFill>
                  <a:sysClr val="windowText" lastClr="000000">
                    <a:lumMod val="65000"/>
                    <a:lumOff val="35000"/>
                  </a:sysClr>
                </a:solidFill>
                <a:cs typeface="Arial" panose="020B0604020202020204" pitchFamily="34" charset="0"/>
              </a:endParaRPr>
            </a:p>
          </p:txBody>
        </p:sp>
        <p:sp>
          <p:nvSpPr>
            <p:cNvPr id="42" name="TextBox 30"/>
            <p:cNvSpPr txBox="1"/>
            <p:nvPr/>
          </p:nvSpPr>
          <p:spPr>
            <a:xfrm>
              <a:off x="3097695" y="4284099"/>
              <a:ext cx="936242" cy="38767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80000"/>
                </a:lnSpc>
                <a:spcBef>
                  <a:spcPts val="0"/>
                </a:spcBef>
                <a:spcAft>
                  <a:spcPts val="0"/>
                </a:spcAft>
                <a:buFontTx/>
                <a:buNone/>
                <a:defRPr/>
              </a:pPr>
              <a:r>
                <a:rPr lang="en-US" altLang="zh-CN" sz="24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rPr>
                <a:t>Text</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ndParaRPr>
            </a:p>
          </p:txBody>
        </p:sp>
        <p:sp>
          <p:nvSpPr>
            <p:cNvPr id="43" name="TextBox 31"/>
            <p:cNvSpPr txBox="1"/>
            <p:nvPr/>
          </p:nvSpPr>
          <p:spPr>
            <a:xfrm>
              <a:off x="4118603" y="4669323"/>
              <a:ext cx="936242" cy="53489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80000"/>
                </a:lnSpc>
                <a:spcBef>
                  <a:spcPts val="0"/>
                </a:spcBef>
                <a:spcAft>
                  <a:spcPts val="0"/>
                </a:spcAft>
                <a:buFontTx/>
                <a:buNone/>
                <a:defRPr/>
              </a:pPr>
              <a:r>
                <a:rPr lang="en-US" altLang="zh-CN" sz="36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rPr>
                <a:t>Text</a:t>
              </a:r>
              <a:endParaRPr lang="zh-CN" altLang="en-US" sz="36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ndParaRPr>
            </a:p>
          </p:txBody>
        </p:sp>
        <p:sp>
          <p:nvSpPr>
            <p:cNvPr id="44" name="TextBox 32"/>
            <p:cNvSpPr txBox="1"/>
            <p:nvPr/>
          </p:nvSpPr>
          <p:spPr>
            <a:xfrm>
              <a:off x="5146874" y="4284099"/>
              <a:ext cx="936242" cy="38767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80000"/>
                </a:lnSpc>
                <a:spcBef>
                  <a:spcPts val="0"/>
                </a:spcBef>
                <a:spcAft>
                  <a:spcPts val="0"/>
                </a:spcAft>
                <a:buFontTx/>
                <a:buNone/>
                <a:defRPr/>
              </a:pPr>
              <a:r>
                <a:rPr lang="en-US" altLang="zh-CN" sz="24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rPr>
                <a:t>Text</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ndParaRPr>
            </a:p>
          </p:txBody>
        </p:sp>
        <p:sp>
          <p:nvSpPr>
            <p:cNvPr id="45" name="TextBox 33"/>
            <p:cNvSpPr txBox="1"/>
            <p:nvPr/>
          </p:nvSpPr>
          <p:spPr>
            <a:xfrm>
              <a:off x="6128517" y="4284099"/>
              <a:ext cx="936242" cy="38767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80000"/>
                </a:lnSpc>
                <a:spcBef>
                  <a:spcPts val="0"/>
                </a:spcBef>
                <a:spcAft>
                  <a:spcPts val="0"/>
                </a:spcAft>
                <a:buFontTx/>
                <a:buNone/>
                <a:defRPr/>
              </a:pPr>
              <a:r>
                <a:rPr lang="en-US" altLang="zh-CN" sz="24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rPr>
                <a:t>Text</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ndParaRPr>
            </a:p>
          </p:txBody>
        </p:sp>
        <p:sp>
          <p:nvSpPr>
            <p:cNvPr id="46" name="TextBox 34"/>
            <p:cNvSpPr txBox="1"/>
            <p:nvPr/>
          </p:nvSpPr>
          <p:spPr>
            <a:xfrm>
              <a:off x="7111387" y="4284099"/>
              <a:ext cx="935015" cy="38767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80000"/>
                </a:lnSpc>
                <a:spcBef>
                  <a:spcPts val="0"/>
                </a:spcBef>
                <a:spcAft>
                  <a:spcPts val="0"/>
                </a:spcAft>
                <a:buFontTx/>
                <a:buNone/>
                <a:defRPr/>
              </a:pPr>
              <a:r>
                <a:rPr lang="en-US" altLang="zh-CN" sz="24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rPr>
                <a:t>Text</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ndParaRPr>
            </a:p>
          </p:txBody>
        </p:sp>
        <p:sp>
          <p:nvSpPr>
            <p:cNvPr id="47" name="TextBox 35"/>
            <p:cNvSpPr txBox="1"/>
            <p:nvPr/>
          </p:nvSpPr>
          <p:spPr>
            <a:xfrm>
              <a:off x="8067261" y="4284099"/>
              <a:ext cx="936242" cy="38767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80000"/>
                </a:lnSpc>
                <a:spcBef>
                  <a:spcPts val="0"/>
                </a:spcBef>
                <a:spcAft>
                  <a:spcPts val="0"/>
                </a:spcAft>
                <a:buFontTx/>
                <a:buNone/>
                <a:defRPr/>
              </a:pPr>
              <a:r>
                <a:rPr lang="en-US" altLang="zh-CN" sz="24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rPr>
                <a:t>Text</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组合 52"/>
          <p:cNvGrpSpPr/>
          <p:nvPr/>
        </p:nvGrpSpPr>
        <p:grpSpPr bwMode="auto">
          <a:xfrm>
            <a:off x="515938" y="179388"/>
            <a:ext cx="7162800" cy="646112"/>
            <a:chOff x="515154" y="179664"/>
            <a:chExt cx="7163707" cy="646331"/>
          </a:xfrm>
        </p:grpSpPr>
        <p:sp>
          <p:nvSpPr>
            <p:cNvPr id="13314" name="文本框 53"/>
            <p:cNvSpPr txBox="1">
              <a:spLocks noChangeArrowheads="1"/>
            </p:cNvSpPr>
            <p:nvPr/>
          </p:nvSpPr>
          <p:spPr bwMode="auto">
            <a:xfrm>
              <a:off x="808198" y="179664"/>
              <a:ext cx="68706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a:solidFill>
                    <a:schemeClr val="tx2"/>
                  </a:solidFill>
                </a:rPr>
                <a:t>CLICK TO ADD TITEL IN HERE</a:t>
              </a:r>
              <a:endParaRPr lang="zh-CN" altLang="en-US" sz="3600" b="1">
                <a:solidFill>
                  <a:schemeClr val="bg2"/>
                </a:solidFill>
              </a:endParaRPr>
            </a:p>
          </p:txBody>
        </p:sp>
        <p:sp>
          <p:nvSpPr>
            <p:cNvPr id="55" name="等腰三角形 54"/>
            <p:cNvSpPr/>
            <p:nvPr/>
          </p:nvSpPr>
          <p:spPr>
            <a:xfrm rot="16200000" flipH="1" flipV="1">
              <a:off x="413498" y="425831"/>
              <a:ext cx="409714" cy="206401"/>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22" name="椭圆 21"/>
          <p:cNvSpPr/>
          <p:nvPr/>
        </p:nvSpPr>
        <p:spPr>
          <a:xfrm>
            <a:off x="925513" y="3094038"/>
            <a:ext cx="2519362" cy="2520950"/>
          </a:xfrm>
          <a:prstGeom prst="ellipse">
            <a:avLst/>
          </a:prstGeom>
          <a:solidFill>
            <a:srgbClr val="01AB94"/>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23" name="椭圆 22"/>
          <p:cNvSpPr/>
          <p:nvPr/>
        </p:nvSpPr>
        <p:spPr>
          <a:xfrm>
            <a:off x="1029084" y="3080949"/>
            <a:ext cx="2416020" cy="2560036"/>
          </a:xfrm>
          <a:prstGeom prst="ellipse">
            <a:avLst/>
          </a:prstGeom>
          <a:gradFill flip="none" rotWithShape="1">
            <a:gsLst>
              <a:gs pos="33000">
                <a:sysClr val="window" lastClr="FFFFFF">
                  <a:lumMod val="75000"/>
                  <a:shade val="30000"/>
                  <a:satMod val="115000"/>
                </a:sysClr>
              </a:gs>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24" name="椭圆 23"/>
          <p:cNvSpPr/>
          <p:nvPr/>
        </p:nvSpPr>
        <p:spPr>
          <a:xfrm>
            <a:off x="6696075" y="4405313"/>
            <a:ext cx="2012950" cy="2014537"/>
          </a:xfrm>
          <a:prstGeom prst="ellipse">
            <a:avLst/>
          </a:prstGeom>
          <a:solidFill>
            <a:srgbClr val="01AB94"/>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25" name="椭圆 24"/>
          <p:cNvSpPr/>
          <p:nvPr/>
        </p:nvSpPr>
        <p:spPr>
          <a:xfrm>
            <a:off x="6706617" y="4432603"/>
            <a:ext cx="2044824" cy="2161732"/>
          </a:xfrm>
          <a:prstGeom prst="ellipse">
            <a:avLst/>
          </a:prstGeom>
          <a:gradFill flip="none" rotWithShape="1">
            <a:gsLst>
              <a:gs pos="33000">
                <a:sysClr val="window" lastClr="FFFFFF">
                  <a:lumMod val="75000"/>
                  <a:shade val="30000"/>
                  <a:satMod val="115000"/>
                </a:sysClr>
              </a:gs>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26" name="椭圆 25"/>
          <p:cNvSpPr/>
          <p:nvPr/>
        </p:nvSpPr>
        <p:spPr>
          <a:xfrm>
            <a:off x="3900488" y="1484313"/>
            <a:ext cx="3357562" cy="3357562"/>
          </a:xfrm>
          <a:prstGeom prst="ellipse">
            <a:avLst/>
          </a:prstGeom>
          <a:solidFill>
            <a:srgbClr val="F3908C"/>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27" name="椭圆 26"/>
          <p:cNvSpPr/>
          <p:nvPr/>
        </p:nvSpPr>
        <p:spPr>
          <a:xfrm>
            <a:off x="8943975" y="3878263"/>
            <a:ext cx="2382838" cy="2382837"/>
          </a:xfrm>
          <a:prstGeom prst="ellipse">
            <a:avLst/>
          </a:prstGeom>
          <a:solidFill>
            <a:srgbClr val="01AB94"/>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28" name="椭圆 27"/>
          <p:cNvSpPr/>
          <p:nvPr/>
        </p:nvSpPr>
        <p:spPr>
          <a:xfrm>
            <a:off x="4250464" y="1730644"/>
            <a:ext cx="3066527" cy="3241849"/>
          </a:xfrm>
          <a:prstGeom prst="ellipse">
            <a:avLst/>
          </a:prstGeom>
          <a:gradFill flip="none" rotWithShape="1">
            <a:gsLst>
              <a:gs pos="33000">
                <a:sysClr val="window" lastClr="FFFFFF">
                  <a:lumMod val="75000"/>
                  <a:shade val="30000"/>
                  <a:satMod val="115000"/>
                </a:sysClr>
              </a:gs>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29" name="矩形 4"/>
          <p:cNvSpPr/>
          <p:nvPr/>
        </p:nvSpPr>
        <p:spPr>
          <a:xfrm rot="20235757">
            <a:off x="1079362" y="2284545"/>
            <a:ext cx="6088484" cy="2972808"/>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gradFill flip="none" rotWithShape="1">
            <a:gsLst>
              <a:gs pos="0">
                <a:srgbClr val="E6E6E6"/>
              </a:gs>
              <a:gs pos="100000">
                <a:sysClr val="window" lastClr="FFFFFF"/>
              </a:gs>
            </a:gsLst>
            <a:path path="circle">
              <a:fillToRect r="100000" b="100000"/>
            </a:path>
            <a:tileRect l="-100000" t="-100000"/>
          </a:gradFill>
          <a:ln w="25400" cap="flat" cmpd="sng" algn="ctr">
            <a:solidFill>
              <a:sysClr val="window" lastClr="FFFFFF"/>
            </a:solid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30" name="椭圆 29"/>
          <p:cNvSpPr/>
          <p:nvPr/>
        </p:nvSpPr>
        <p:spPr>
          <a:xfrm>
            <a:off x="4099142" y="1673378"/>
            <a:ext cx="2943068" cy="2977076"/>
          </a:xfrm>
          <a:prstGeom prst="ellipse">
            <a:avLst/>
          </a:prstGeom>
          <a:gradFill flip="none" rotWithShape="1">
            <a:gsLst>
              <a:gs pos="33000">
                <a:sysClr val="window" lastClr="FFFFFF">
                  <a:lumMod val="75000"/>
                  <a:shade val="30000"/>
                  <a:satMod val="115000"/>
                </a:sysClr>
              </a:gs>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31" name="矩形 4"/>
          <p:cNvSpPr/>
          <p:nvPr/>
        </p:nvSpPr>
        <p:spPr>
          <a:xfrm rot="13415964">
            <a:off x="3927560" y="2804934"/>
            <a:ext cx="5240837" cy="2558929"/>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gradFill flip="none" rotWithShape="1">
            <a:gsLst>
              <a:gs pos="0">
                <a:srgbClr val="E6E6E6"/>
              </a:gs>
              <a:gs pos="100000">
                <a:sysClr val="window" lastClr="FFFFFF"/>
              </a:gs>
            </a:gsLst>
            <a:path path="circle">
              <a:fillToRect r="100000" b="100000"/>
            </a:path>
            <a:tileRect l="-100000" t="-100000"/>
          </a:gradFill>
          <a:ln w="25400" cap="flat" cmpd="sng" algn="ctr">
            <a:solidFill>
              <a:sysClr val="window" lastClr="FFFFFF"/>
            </a:solid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48" name="椭圆 47"/>
          <p:cNvSpPr/>
          <p:nvPr/>
        </p:nvSpPr>
        <p:spPr>
          <a:xfrm>
            <a:off x="6748431" y="4508194"/>
            <a:ext cx="1858956" cy="1805949"/>
          </a:xfrm>
          <a:prstGeom prst="ellipse">
            <a:avLst/>
          </a:prstGeom>
          <a:gradFill flip="none" rotWithShape="1">
            <a:gsLst>
              <a:gs pos="33000">
                <a:sysClr val="window" lastClr="FFFFFF">
                  <a:lumMod val="75000"/>
                  <a:shade val="30000"/>
                  <a:satMod val="115000"/>
                </a:sysClr>
              </a:gs>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49" name="椭圆 48"/>
          <p:cNvSpPr/>
          <p:nvPr/>
        </p:nvSpPr>
        <p:spPr>
          <a:xfrm>
            <a:off x="8889329" y="3971570"/>
            <a:ext cx="2463844" cy="2424043"/>
          </a:xfrm>
          <a:prstGeom prst="ellipse">
            <a:avLst/>
          </a:prstGeom>
          <a:gradFill flip="none" rotWithShape="1">
            <a:gsLst>
              <a:gs pos="33000">
                <a:sysClr val="window" lastClr="FFFFFF">
                  <a:lumMod val="75000"/>
                  <a:shade val="30000"/>
                  <a:satMod val="115000"/>
                </a:sysClr>
              </a:gs>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50" name="矩形 4"/>
          <p:cNvSpPr/>
          <p:nvPr/>
        </p:nvSpPr>
        <p:spPr>
          <a:xfrm rot="20885534">
            <a:off x="6934200" y="4240213"/>
            <a:ext cx="4252913" cy="2076450"/>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gradFill flip="none" rotWithShape="1">
            <a:gsLst>
              <a:gs pos="0">
                <a:srgbClr val="E6E6E6"/>
              </a:gs>
              <a:gs pos="100000">
                <a:sysClr val="window" lastClr="FFFFFF"/>
              </a:gs>
            </a:gsLst>
            <a:lin ang="13500000" scaled="1"/>
            <a:tileRect/>
          </a:gradFill>
          <a:ln w="25400" cap="flat" cmpd="sng" algn="ctr">
            <a:solidFill>
              <a:sysClr val="window" lastClr="FFFFFF"/>
            </a:solid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buFontTx/>
              <a:buNone/>
              <a:defRPr/>
            </a:pPr>
            <a:endParaRPr lang="en-US" kern="0">
              <a:solidFill>
                <a:sysClr val="window" lastClr="FFFFFF"/>
              </a:solidFill>
              <a:latin typeface="Calibri" panose="020F0502020204030204"/>
            </a:endParaRPr>
          </a:p>
        </p:txBody>
      </p:sp>
      <p:sp>
        <p:nvSpPr>
          <p:cNvPr id="51" name="TextBox 39"/>
          <p:cNvSpPr txBox="1"/>
          <p:nvPr/>
        </p:nvSpPr>
        <p:spPr>
          <a:xfrm>
            <a:off x="1343025" y="3836988"/>
            <a:ext cx="1274763" cy="436562"/>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80000"/>
              </a:lnSpc>
              <a:spcBef>
                <a:spcPts val="0"/>
              </a:spcBef>
              <a:spcAft>
                <a:spcPts val="0"/>
              </a:spcAft>
              <a:buFontTx/>
              <a:buNone/>
              <a:defRPr/>
            </a:pPr>
            <a:r>
              <a:rPr lang="en-US" altLang="zh-CN" sz="2800" b="1" kern="0" dirty="0" smtClean="0">
                <a:ln w="18415" cmpd="sng">
                  <a:noFill/>
                  <a:prstDash val="solid"/>
                </a:ln>
                <a:solidFill>
                  <a:srgbClr val="01AB94"/>
                </a:solidFill>
              </a:rPr>
              <a:t>Step 1</a:t>
            </a:r>
            <a:endParaRPr lang="zh-CN" altLang="en-US" sz="2800" b="1" kern="0" dirty="0">
              <a:ln w="18415" cmpd="sng">
                <a:noFill/>
                <a:prstDash val="solid"/>
              </a:ln>
              <a:solidFill>
                <a:srgbClr val="01AB94"/>
              </a:solidFill>
            </a:endParaRPr>
          </a:p>
        </p:txBody>
      </p:sp>
      <p:sp>
        <p:nvSpPr>
          <p:cNvPr id="52" name="TextBox 40"/>
          <p:cNvSpPr txBox="1"/>
          <p:nvPr/>
        </p:nvSpPr>
        <p:spPr>
          <a:xfrm>
            <a:off x="1349375" y="4254500"/>
            <a:ext cx="1827213" cy="739775"/>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r>
              <a:rPr lang="en-US" altLang="zh-CN" sz="1400" kern="0" dirty="0" smtClean="0">
                <a:solidFill>
                  <a:sysClr val="windowText" lastClr="000000">
                    <a:lumMod val="65000"/>
                    <a:lumOff val="35000"/>
                  </a:sysClr>
                </a:solidFill>
                <a:cs typeface="Arial" panose="020B0604020202020204" pitchFamily="34" charset="0"/>
              </a:rPr>
              <a:t>add </a:t>
            </a:r>
            <a:r>
              <a:rPr lang="en-US" altLang="zh-CN" sz="1400" kern="0" dirty="0">
                <a:solidFill>
                  <a:sysClr val="windowText" lastClr="000000">
                    <a:lumMod val="65000"/>
                    <a:lumOff val="35000"/>
                  </a:sysClr>
                </a:solidFill>
                <a:cs typeface="Arial" panose="020B0604020202020204" pitchFamily="34" charset="0"/>
              </a:rPr>
              <a:t>your </a:t>
            </a:r>
            <a:r>
              <a:rPr lang="en-US" altLang="zh-CN" sz="1400" kern="0" dirty="0" smtClean="0">
                <a:solidFill>
                  <a:sysClr val="windowText" lastClr="000000">
                    <a:lumMod val="65000"/>
                    <a:lumOff val="35000"/>
                  </a:sysClr>
                </a:solidFill>
                <a:cs typeface="Arial" panose="020B0604020202020204" pitchFamily="34" charset="0"/>
              </a:rPr>
              <a:t>text. add your text. add your text. add your text.</a:t>
            </a:r>
            <a:endParaRPr lang="en-US" altLang="zh-CN" sz="1400" kern="0" dirty="0" smtClean="0">
              <a:solidFill>
                <a:sysClr val="windowText" lastClr="000000">
                  <a:lumMod val="65000"/>
                  <a:lumOff val="35000"/>
                </a:sysClr>
              </a:solidFill>
              <a:cs typeface="Arial" panose="020B0604020202020204" pitchFamily="34" charset="0"/>
            </a:endParaRPr>
          </a:p>
        </p:txBody>
      </p:sp>
      <p:sp>
        <p:nvSpPr>
          <p:cNvPr id="56" name="TextBox 41"/>
          <p:cNvSpPr txBox="1"/>
          <p:nvPr/>
        </p:nvSpPr>
        <p:spPr>
          <a:xfrm>
            <a:off x="4660900" y="2276475"/>
            <a:ext cx="2398713" cy="534988"/>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80000"/>
              </a:lnSpc>
              <a:spcBef>
                <a:spcPts val="0"/>
              </a:spcBef>
              <a:spcAft>
                <a:spcPts val="0"/>
              </a:spcAft>
              <a:buFontTx/>
              <a:buNone/>
              <a:defRPr/>
            </a:pPr>
            <a:r>
              <a:rPr lang="en-US" altLang="zh-CN" sz="3600" b="1" kern="0" dirty="0" smtClean="0">
                <a:ln w="18415" cmpd="sng">
                  <a:noFill/>
                  <a:prstDash val="solid"/>
                </a:ln>
                <a:solidFill>
                  <a:srgbClr val="F3908C"/>
                </a:solidFill>
              </a:rPr>
              <a:t>Step 2</a:t>
            </a:r>
            <a:endParaRPr lang="zh-CN" altLang="en-US" sz="3600" b="1" kern="0" dirty="0">
              <a:ln w="18415" cmpd="sng">
                <a:noFill/>
                <a:prstDash val="solid"/>
              </a:ln>
              <a:solidFill>
                <a:srgbClr val="F3908C"/>
              </a:solidFill>
            </a:endParaRPr>
          </a:p>
        </p:txBody>
      </p:sp>
      <p:sp>
        <p:nvSpPr>
          <p:cNvPr id="57" name="TextBox 42"/>
          <p:cNvSpPr txBox="1"/>
          <p:nvPr/>
        </p:nvSpPr>
        <p:spPr>
          <a:xfrm>
            <a:off x="4667250" y="2767013"/>
            <a:ext cx="2225675" cy="1168400"/>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r>
              <a:rPr lang="en-US" altLang="zh-CN" sz="1400" kern="0" dirty="0" smtClean="0">
                <a:solidFill>
                  <a:sysClr val="windowText" lastClr="000000">
                    <a:lumMod val="65000"/>
                    <a:lumOff val="35000"/>
                  </a:sysClr>
                </a:solidFill>
                <a:cs typeface="Arial" panose="020B0604020202020204" pitchFamily="34" charset="0"/>
              </a:rPr>
              <a:t>add </a:t>
            </a:r>
            <a:r>
              <a:rPr lang="en-US" altLang="zh-CN" sz="1400" kern="0" dirty="0">
                <a:solidFill>
                  <a:sysClr val="windowText" lastClr="000000">
                    <a:lumMod val="65000"/>
                    <a:lumOff val="35000"/>
                  </a:sysClr>
                </a:solidFill>
                <a:cs typeface="Arial" panose="020B0604020202020204" pitchFamily="34" charset="0"/>
              </a:rPr>
              <a:t>your </a:t>
            </a:r>
            <a:r>
              <a:rPr lang="en-US" altLang="zh-CN" sz="1400" kern="0" dirty="0" smtClean="0">
                <a:solidFill>
                  <a:sysClr val="windowText" lastClr="000000">
                    <a:lumMod val="65000"/>
                    <a:lumOff val="35000"/>
                  </a:sysClr>
                </a:solidFill>
                <a:cs typeface="Arial" panose="020B0604020202020204" pitchFamily="34" charset="0"/>
              </a:rPr>
              <a:t>text. add your text. add your text. add your text. add your text. add your text. add your text. add your text.</a:t>
            </a:r>
            <a:endParaRPr lang="en-US" altLang="zh-CN" sz="1400" kern="0" dirty="0" smtClean="0">
              <a:solidFill>
                <a:sysClr val="windowText" lastClr="000000">
                  <a:lumMod val="65000"/>
                  <a:lumOff val="35000"/>
                </a:sysClr>
              </a:solidFill>
              <a:cs typeface="Arial" panose="020B0604020202020204" pitchFamily="34" charset="0"/>
            </a:endParaRPr>
          </a:p>
        </p:txBody>
      </p:sp>
      <p:sp>
        <p:nvSpPr>
          <p:cNvPr id="58" name="TextBox 43"/>
          <p:cNvSpPr txBox="1"/>
          <p:nvPr/>
        </p:nvSpPr>
        <p:spPr>
          <a:xfrm>
            <a:off x="7040563" y="4933950"/>
            <a:ext cx="1273175" cy="338138"/>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80000"/>
              </a:lnSpc>
              <a:spcBef>
                <a:spcPts val="0"/>
              </a:spcBef>
              <a:spcAft>
                <a:spcPts val="0"/>
              </a:spcAft>
              <a:buFontTx/>
              <a:buNone/>
              <a:defRPr/>
            </a:pPr>
            <a:r>
              <a:rPr lang="en-US" altLang="zh-CN" sz="2000" b="1" kern="0" dirty="0" smtClean="0">
                <a:ln w="18415" cmpd="sng">
                  <a:noFill/>
                  <a:prstDash val="solid"/>
                </a:ln>
                <a:solidFill>
                  <a:srgbClr val="01AB94"/>
                </a:solidFill>
              </a:rPr>
              <a:t>Step 3</a:t>
            </a:r>
            <a:endParaRPr lang="zh-CN" altLang="en-US" sz="2000" b="1" kern="0" dirty="0">
              <a:ln w="18415" cmpd="sng">
                <a:noFill/>
                <a:prstDash val="solid"/>
              </a:ln>
              <a:solidFill>
                <a:srgbClr val="01AB94"/>
              </a:solidFill>
            </a:endParaRPr>
          </a:p>
        </p:txBody>
      </p:sp>
      <p:sp>
        <p:nvSpPr>
          <p:cNvPr id="59" name="TextBox 44"/>
          <p:cNvSpPr txBox="1"/>
          <p:nvPr/>
        </p:nvSpPr>
        <p:spPr>
          <a:xfrm>
            <a:off x="7043738" y="5227638"/>
            <a:ext cx="1360487" cy="73818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r>
              <a:rPr lang="en-US" altLang="zh-CN" sz="1400" kern="0" dirty="0" smtClean="0">
                <a:solidFill>
                  <a:sysClr val="windowText" lastClr="000000">
                    <a:lumMod val="65000"/>
                    <a:lumOff val="35000"/>
                  </a:sysClr>
                </a:solidFill>
                <a:cs typeface="Arial" panose="020B0604020202020204" pitchFamily="34" charset="0"/>
              </a:rPr>
              <a:t>add </a:t>
            </a:r>
            <a:r>
              <a:rPr lang="en-US" altLang="zh-CN" sz="1400" kern="0" dirty="0">
                <a:solidFill>
                  <a:sysClr val="windowText" lastClr="000000">
                    <a:lumMod val="65000"/>
                    <a:lumOff val="35000"/>
                  </a:sysClr>
                </a:solidFill>
                <a:cs typeface="Arial" panose="020B0604020202020204" pitchFamily="34" charset="0"/>
              </a:rPr>
              <a:t>your </a:t>
            </a:r>
            <a:r>
              <a:rPr lang="en-US" altLang="zh-CN" sz="1400" kern="0" dirty="0" smtClean="0">
                <a:solidFill>
                  <a:sysClr val="windowText" lastClr="000000">
                    <a:lumMod val="65000"/>
                    <a:lumOff val="35000"/>
                  </a:sysClr>
                </a:solidFill>
                <a:cs typeface="Arial" panose="020B0604020202020204" pitchFamily="34" charset="0"/>
              </a:rPr>
              <a:t>text. add your text. add your text. </a:t>
            </a:r>
            <a:endParaRPr lang="en-US" altLang="zh-CN" sz="1400" kern="0" dirty="0" smtClean="0">
              <a:solidFill>
                <a:sysClr val="windowText" lastClr="000000">
                  <a:lumMod val="65000"/>
                  <a:lumOff val="35000"/>
                </a:sysClr>
              </a:solidFill>
              <a:cs typeface="Arial" panose="020B0604020202020204" pitchFamily="34" charset="0"/>
            </a:endParaRPr>
          </a:p>
        </p:txBody>
      </p:sp>
      <p:sp>
        <p:nvSpPr>
          <p:cNvPr id="60" name="TextBox 45"/>
          <p:cNvSpPr txBox="1"/>
          <p:nvPr/>
        </p:nvSpPr>
        <p:spPr>
          <a:xfrm>
            <a:off x="9321800" y="4543425"/>
            <a:ext cx="1273175" cy="436563"/>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80000"/>
              </a:lnSpc>
              <a:spcBef>
                <a:spcPts val="0"/>
              </a:spcBef>
              <a:spcAft>
                <a:spcPts val="0"/>
              </a:spcAft>
              <a:buFontTx/>
              <a:buNone/>
              <a:defRPr/>
            </a:pPr>
            <a:r>
              <a:rPr lang="en-US" altLang="zh-CN" sz="2800" b="1" kern="0" dirty="0" smtClean="0">
                <a:ln w="18415" cmpd="sng">
                  <a:noFill/>
                  <a:prstDash val="solid"/>
                </a:ln>
                <a:solidFill>
                  <a:srgbClr val="01AB94"/>
                </a:solidFill>
              </a:rPr>
              <a:t>Step 4</a:t>
            </a:r>
            <a:endParaRPr lang="zh-CN" altLang="en-US" sz="2800" b="1" kern="0" dirty="0">
              <a:ln w="18415" cmpd="sng">
                <a:noFill/>
                <a:prstDash val="solid"/>
              </a:ln>
              <a:solidFill>
                <a:srgbClr val="01AB94"/>
              </a:solidFill>
            </a:endParaRPr>
          </a:p>
        </p:txBody>
      </p:sp>
      <p:sp>
        <p:nvSpPr>
          <p:cNvPr id="61" name="TextBox 46"/>
          <p:cNvSpPr txBox="1"/>
          <p:nvPr/>
        </p:nvSpPr>
        <p:spPr>
          <a:xfrm>
            <a:off x="9328150" y="4960938"/>
            <a:ext cx="1827213" cy="73818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r>
              <a:rPr lang="en-US" altLang="zh-CN" sz="1400" kern="0" dirty="0" smtClean="0">
                <a:solidFill>
                  <a:sysClr val="windowText" lastClr="000000">
                    <a:lumMod val="65000"/>
                    <a:lumOff val="35000"/>
                  </a:sysClr>
                </a:solidFill>
                <a:cs typeface="Arial" panose="020B0604020202020204" pitchFamily="34" charset="0"/>
              </a:rPr>
              <a:t>add </a:t>
            </a:r>
            <a:r>
              <a:rPr lang="en-US" altLang="zh-CN" sz="1400" kern="0" dirty="0">
                <a:solidFill>
                  <a:sysClr val="windowText" lastClr="000000">
                    <a:lumMod val="65000"/>
                    <a:lumOff val="35000"/>
                  </a:sysClr>
                </a:solidFill>
                <a:cs typeface="Arial" panose="020B0604020202020204" pitchFamily="34" charset="0"/>
              </a:rPr>
              <a:t>your </a:t>
            </a:r>
            <a:r>
              <a:rPr lang="en-US" altLang="zh-CN" sz="1400" kern="0" dirty="0" smtClean="0">
                <a:solidFill>
                  <a:sysClr val="windowText" lastClr="000000">
                    <a:lumMod val="65000"/>
                    <a:lumOff val="35000"/>
                  </a:sysClr>
                </a:solidFill>
                <a:cs typeface="Arial" panose="020B0604020202020204" pitchFamily="34" charset="0"/>
              </a:rPr>
              <a:t>text. add your text. add your text. add your text.</a:t>
            </a:r>
            <a:endParaRPr lang="en-US" altLang="zh-CN" sz="1400" kern="0" dirty="0" smtClean="0">
              <a:solidFill>
                <a:sysClr val="windowText" lastClr="000000">
                  <a:lumMod val="65000"/>
                  <a:lumOff val="35000"/>
                </a:sysClr>
              </a:solidFill>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组合 2"/>
          <p:cNvGrpSpPr/>
          <p:nvPr/>
        </p:nvGrpSpPr>
        <p:grpSpPr bwMode="auto">
          <a:xfrm>
            <a:off x="0" y="334963"/>
            <a:ext cx="11858625" cy="6188075"/>
            <a:chOff x="2217021" y="1404483"/>
            <a:chExt cx="7757958" cy="4049034"/>
          </a:xfrm>
        </p:grpSpPr>
        <p:sp>
          <p:nvSpPr>
            <p:cNvPr id="32" name="矩形 31"/>
            <p:cNvSpPr/>
            <p:nvPr/>
          </p:nvSpPr>
          <p:spPr>
            <a:xfrm>
              <a:off x="2217021" y="4444894"/>
              <a:ext cx="935733" cy="10086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33" name="矩形 32"/>
            <p:cNvSpPr/>
            <p:nvPr/>
          </p:nvSpPr>
          <p:spPr>
            <a:xfrm>
              <a:off x="2217021" y="3437310"/>
              <a:ext cx="935733" cy="10075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34" name="矩形 33"/>
            <p:cNvSpPr/>
            <p:nvPr/>
          </p:nvSpPr>
          <p:spPr>
            <a:xfrm>
              <a:off x="2217021" y="2439075"/>
              <a:ext cx="935733" cy="10075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35" name="矩形 34"/>
            <p:cNvSpPr/>
            <p:nvPr/>
          </p:nvSpPr>
          <p:spPr>
            <a:xfrm>
              <a:off x="2217021" y="1435645"/>
              <a:ext cx="935733" cy="10075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36" name="矩形 35"/>
            <p:cNvSpPr/>
            <p:nvPr/>
          </p:nvSpPr>
          <p:spPr>
            <a:xfrm>
              <a:off x="4979560" y="4158200"/>
              <a:ext cx="2619220" cy="7271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37" name="矩形 36"/>
            <p:cNvSpPr/>
            <p:nvPr/>
          </p:nvSpPr>
          <p:spPr>
            <a:xfrm>
              <a:off x="4979560" y="3432116"/>
              <a:ext cx="2619220" cy="7260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38" name="矩形 37"/>
            <p:cNvSpPr/>
            <p:nvPr/>
          </p:nvSpPr>
          <p:spPr>
            <a:xfrm>
              <a:off x="4979560" y="2712265"/>
              <a:ext cx="2619220" cy="7271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39" name="矩形 38"/>
            <p:cNvSpPr/>
            <p:nvPr/>
          </p:nvSpPr>
          <p:spPr>
            <a:xfrm>
              <a:off x="4979560" y="1989297"/>
              <a:ext cx="2619220" cy="7260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40" name="矩形 28"/>
            <p:cNvSpPr/>
            <p:nvPr/>
          </p:nvSpPr>
          <p:spPr>
            <a:xfrm>
              <a:off x="3152754" y="1435645"/>
              <a:ext cx="1826807" cy="1279736"/>
            </a:xfrm>
            <a:custGeom>
              <a:avLst/>
              <a:gdLst>
                <a:gd name="connsiteX0" fmla="*/ 0 w 1826712"/>
                <a:gd name="connsiteY0" fmla="*/ 0 h 1280593"/>
                <a:gd name="connsiteX1" fmla="*/ 1826712 w 1826712"/>
                <a:gd name="connsiteY1" fmla="*/ 0 h 1280593"/>
                <a:gd name="connsiteX2" fmla="*/ 1826712 w 1826712"/>
                <a:gd name="connsiteY2" fmla="*/ 1280593 h 1280593"/>
                <a:gd name="connsiteX3" fmla="*/ 0 w 1826712"/>
                <a:gd name="connsiteY3" fmla="*/ 1280593 h 1280593"/>
                <a:gd name="connsiteX4" fmla="*/ 0 w 1826712"/>
                <a:gd name="connsiteY4" fmla="*/ 0 h 1280593"/>
                <a:gd name="connsiteX0-1" fmla="*/ 0 w 1826712"/>
                <a:gd name="connsiteY0-2" fmla="*/ 0 h 1280593"/>
                <a:gd name="connsiteX1-3" fmla="*/ 1826712 w 1826712"/>
                <a:gd name="connsiteY1-4" fmla="*/ 0 h 1280593"/>
                <a:gd name="connsiteX2-5" fmla="*/ 1826712 w 1826712"/>
                <a:gd name="connsiteY2-6" fmla="*/ 1280593 h 1280593"/>
                <a:gd name="connsiteX3-7" fmla="*/ 0 w 1826712"/>
                <a:gd name="connsiteY3-8" fmla="*/ 1007543 h 1280593"/>
                <a:gd name="connsiteX4-9" fmla="*/ 0 w 1826712"/>
                <a:gd name="connsiteY4-10" fmla="*/ 0 h 1280593"/>
                <a:gd name="connsiteX0-11" fmla="*/ 0 w 1826712"/>
                <a:gd name="connsiteY0-12" fmla="*/ 0 h 1280593"/>
                <a:gd name="connsiteX1-13" fmla="*/ 1826712 w 1826712"/>
                <a:gd name="connsiteY1-14" fmla="*/ 555625 h 1280593"/>
                <a:gd name="connsiteX2-15" fmla="*/ 1826712 w 1826712"/>
                <a:gd name="connsiteY2-16" fmla="*/ 1280593 h 1280593"/>
                <a:gd name="connsiteX3-17" fmla="*/ 0 w 1826712"/>
                <a:gd name="connsiteY3-18" fmla="*/ 1007543 h 1280593"/>
                <a:gd name="connsiteX4-19" fmla="*/ 0 w 1826712"/>
                <a:gd name="connsiteY4-20" fmla="*/ 0 h 1280593"/>
              </a:gdLst>
              <a:ahLst/>
              <a:cxnLst>
                <a:cxn ang="0">
                  <a:pos x="connsiteX0-11" y="connsiteY0-12"/>
                </a:cxn>
                <a:cxn ang="0">
                  <a:pos x="connsiteX1-13" y="connsiteY1-14"/>
                </a:cxn>
                <a:cxn ang="0">
                  <a:pos x="connsiteX2-15" y="connsiteY2-16"/>
                </a:cxn>
                <a:cxn ang="0">
                  <a:pos x="connsiteX3-17" y="connsiteY3-18"/>
                </a:cxn>
                <a:cxn ang="0">
                  <a:pos x="connsiteX4-19" y="connsiteY4-20"/>
                </a:cxn>
              </a:cxnLst>
              <a:rect l="l" t="t" r="r" b="b"/>
              <a:pathLst>
                <a:path w="1826712" h="1280593">
                  <a:moveTo>
                    <a:pt x="0" y="0"/>
                  </a:moveTo>
                  <a:lnTo>
                    <a:pt x="1826712" y="555625"/>
                  </a:lnTo>
                  <a:lnTo>
                    <a:pt x="1826712" y="1280593"/>
                  </a:lnTo>
                  <a:lnTo>
                    <a:pt x="0" y="100754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41" name="矩形 28"/>
            <p:cNvSpPr/>
            <p:nvPr/>
          </p:nvSpPr>
          <p:spPr>
            <a:xfrm>
              <a:off x="3152754" y="2441152"/>
              <a:ext cx="1829923" cy="1007584"/>
            </a:xfrm>
            <a:custGeom>
              <a:avLst/>
              <a:gdLst>
                <a:gd name="connsiteX0" fmla="*/ 0 w 1826712"/>
                <a:gd name="connsiteY0" fmla="*/ 0 h 1280593"/>
                <a:gd name="connsiteX1" fmla="*/ 1826712 w 1826712"/>
                <a:gd name="connsiteY1" fmla="*/ 0 h 1280593"/>
                <a:gd name="connsiteX2" fmla="*/ 1826712 w 1826712"/>
                <a:gd name="connsiteY2" fmla="*/ 1280593 h 1280593"/>
                <a:gd name="connsiteX3" fmla="*/ 0 w 1826712"/>
                <a:gd name="connsiteY3" fmla="*/ 1280593 h 1280593"/>
                <a:gd name="connsiteX4" fmla="*/ 0 w 1826712"/>
                <a:gd name="connsiteY4" fmla="*/ 0 h 1280593"/>
                <a:gd name="connsiteX0-1" fmla="*/ 0 w 1826712"/>
                <a:gd name="connsiteY0-2" fmla="*/ 0 h 1280593"/>
                <a:gd name="connsiteX1-3" fmla="*/ 1826712 w 1826712"/>
                <a:gd name="connsiteY1-4" fmla="*/ 0 h 1280593"/>
                <a:gd name="connsiteX2-5" fmla="*/ 1826712 w 1826712"/>
                <a:gd name="connsiteY2-6" fmla="*/ 1280593 h 1280593"/>
                <a:gd name="connsiteX3-7" fmla="*/ 0 w 1826712"/>
                <a:gd name="connsiteY3-8" fmla="*/ 1007543 h 1280593"/>
                <a:gd name="connsiteX4-9" fmla="*/ 0 w 1826712"/>
                <a:gd name="connsiteY4-10" fmla="*/ 0 h 1280593"/>
                <a:gd name="connsiteX0-11" fmla="*/ 0 w 1826712"/>
                <a:gd name="connsiteY0-12" fmla="*/ 0 h 1280593"/>
                <a:gd name="connsiteX1-13" fmla="*/ 1826712 w 1826712"/>
                <a:gd name="connsiteY1-14" fmla="*/ 555625 h 1280593"/>
                <a:gd name="connsiteX2-15" fmla="*/ 1826712 w 1826712"/>
                <a:gd name="connsiteY2-16" fmla="*/ 1280593 h 1280593"/>
                <a:gd name="connsiteX3-17" fmla="*/ 0 w 1826712"/>
                <a:gd name="connsiteY3-18" fmla="*/ 1007543 h 1280593"/>
                <a:gd name="connsiteX4-19" fmla="*/ 0 w 1826712"/>
                <a:gd name="connsiteY4-20" fmla="*/ 0 h 1280593"/>
                <a:gd name="connsiteX0-21" fmla="*/ 0 w 1829887"/>
                <a:gd name="connsiteY0-22" fmla="*/ 0 h 1280593"/>
                <a:gd name="connsiteX1-23" fmla="*/ 1829887 w 1829887"/>
                <a:gd name="connsiteY1-24" fmla="*/ 273050 h 1280593"/>
                <a:gd name="connsiteX2-25" fmla="*/ 1826712 w 1829887"/>
                <a:gd name="connsiteY2-26" fmla="*/ 1280593 h 1280593"/>
                <a:gd name="connsiteX3-27" fmla="*/ 0 w 1829887"/>
                <a:gd name="connsiteY3-28" fmla="*/ 1007543 h 1280593"/>
                <a:gd name="connsiteX4-29" fmla="*/ 0 w 1829887"/>
                <a:gd name="connsiteY4-30" fmla="*/ 0 h 1280593"/>
                <a:gd name="connsiteX0-31" fmla="*/ 0 w 1830192"/>
                <a:gd name="connsiteY0-32" fmla="*/ 0 h 1007543"/>
                <a:gd name="connsiteX1-33" fmla="*/ 1829887 w 1830192"/>
                <a:gd name="connsiteY1-34" fmla="*/ 273050 h 1007543"/>
                <a:gd name="connsiteX2-35" fmla="*/ 1829887 w 1830192"/>
                <a:gd name="connsiteY2-36" fmla="*/ 998018 h 1007543"/>
                <a:gd name="connsiteX3-37" fmla="*/ 0 w 1830192"/>
                <a:gd name="connsiteY3-38" fmla="*/ 1007543 h 1007543"/>
                <a:gd name="connsiteX4-39" fmla="*/ 0 w 1830192"/>
                <a:gd name="connsiteY4-40" fmla="*/ 0 h 1007543"/>
                <a:gd name="connsiteX0-41" fmla="*/ 0 w 1829887"/>
                <a:gd name="connsiteY0-42" fmla="*/ 0 h 1007543"/>
                <a:gd name="connsiteX1-43" fmla="*/ 1829887 w 1829887"/>
                <a:gd name="connsiteY1-44" fmla="*/ 273050 h 1007543"/>
                <a:gd name="connsiteX2-45" fmla="*/ 1823537 w 1829887"/>
                <a:gd name="connsiteY2-46" fmla="*/ 1001193 h 1007543"/>
                <a:gd name="connsiteX3-47" fmla="*/ 0 w 1829887"/>
                <a:gd name="connsiteY3-48" fmla="*/ 1007543 h 1007543"/>
                <a:gd name="connsiteX4-49" fmla="*/ 0 w 1829887"/>
                <a:gd name="connsiteY4-50" fmla="*/ 0 h 1007543"/>
                <a:gd name="connsiteX0-51" fmla="*/ 0 w 1830192"/>
                <a:gd name="connsiteY0-52" fmla="*/ 0 h 1007543"/>
                <a:gd name="connsiteX1-53" fmla="*/ 1829887 w 1830192"/>
                <a:gd name="connsiteY1-54" fmla="*/ 273050 h 1007543"/>
                <a:gd name="connsiteX2-55" fmla="*/ 1829887 w 1830192"/>
                <a:gd name="connsiteY2-56" fmla="*/ 1001193 h 1007543"/>
                <a:gd name="connsiteX3-57" fmla="*/ 0 w 1830192"/>
                <a:gd name="connsiteY3-58" fmla="*/ 1007543 h 1007543"/>
                <a:gd name="connsiteX4-59" fmla="*/ 0 w 1830192"/>
                <a:gd name="connsiteY4-60" fmla="*/ 0 h 1007543"/>
                <a:gd name="connsiteX0-61" fmla="*/ 0 w 1829887"/>
                <a:gd name="connsiteY0-62" fmla="*/ 0 h 1007543"/>
                <a:gd name="connsiteX1-63" fmla="*/ 1829887 w 1829887"/>
                <a:gd name="connsiteY1-64" fmla="*/ 273050 h 1007543"/>
                <a:gd name="connsiteX2-65" fmla="*/ 1826712 w 1829887"/>
                <a:gd name="connsiteY2-66" fmla="*/ 1001193 h 1007543"/>
                <a:gd name="connsiteX3-67" fmla="*/ 0 w 1829887"/>
                <a:gd name="connsiteY3-68" fmla="*/ 1007543 h 1007543"/>
                <a:gd name="connsiteX4-69" fmla="*/ 0 w 1829887"/>
                <a:gd name="connsiteY4-70" fmla="*/ 0 h 1007543"/>
                <a:gd name="connsiteX0-71" fmla="*/ 0 w 1833980"/>
                <a:gd name="connsiteY0-72" fmla="*/ 0 h 1007543"/>
                <a:gd name="connsiteX1-73" fmla="*/ 1829887 w 1833980"/>
                <a:gd name="connsiteY1-74" fmla="*/ 273050 h 1007543"/>
                <a:gd name="connsiteX2-75" fmla="*/ 1833856 w 1833980"/>
                <a:gd name="connsiteY2-76" fmla="*/ 1001193 h 1007543"/>
                <a:gd name="connsiteX3-77" fmla="*/ 0 w 1833980"/>
                <a:gd name="connsiteY3-78" fmla="*/ 1007543 h 1007543"/>
                <a:gd name="connsiteX4-79" fmla="*/ 0 w 1833980"/>
                <a:gd name="connsiteY4-80" fmla="*/ 0 h 1007543"/>
                <a:gd name="connsiteX0-81" fmla="*/ 0 w 1829887"/>
                <a:gd name="connsiteY0-82" fmla="*/ 0 h 1007543"/>
                <a:gd name="connsiteX1-83" fmla="*/ 1829887 w 1829887"/>
                <a:gd name="connsiteY1-84" fmla="*/ 273050 h 1007543"/>
                <a:gd name="connsiteX2-85" fmla="*/ 1829093 w 1829887"/>
                <a:gd name="connsiteY2-86" fmla="*/ 1003575 h 1007543"/>
                <a:gd name="connsiteX3-87" fmla="*/ 0 w 1829887"/>
                <a:gd name="connsiteY3-88" fmla="*/ 1007543 h 1007543"/>
                <a:gd name="connsiteX4-89" fmla="*/ 0 w 1829887"/>
                <a:gd name="connsiteY4-90" fmla="*/ 0 h 1007543"/>
              </a:gdLst>
              <a:ahLst/>
              <a:cxnLst>
                <a:cxn ang="0">
                  <a:pos x="connsiteX0-81" y="connsiteY0-82"/>
                </a:cxn>
                <a:cxn ang="0">
                  <a:pos x="connsiteX1-83" y="connsiteY1-84"/>
                </a:cxn>
                <a:cxn ang="0">
                  <a:pos x="connsiteX2-85" y="connsiteY2-86"/>
                </a:cxn>
                <a:cxn ang="0">
                  <a:pos x="connsiteX3-87" y="connsiteY3-88"/>
                </a:cxn>
                <a:cxn ang="0">
                  <a:pos x="connsiteX4-89" y="connsiteY4-90"/>
                </a:cxn>
              </a:cxnLst>
              <a:rect l="l" t="t" r="r" b="b"/>
              <a:pathLst>
                <a:path w="1829887" h="1007543">
                  <a:moveTo>
                    <a:pt x="0" y="0"/>
                  </a:moveTo>
                  <a:lnTo>
                    <a:pt x="1829887" y="273050"/>
                  </a:lnTo>
                  <a:cubicBezTo>
                    <a:pt x="1828829" y="608898"/>
                    <a:pt x="1830151" y="667727"/>
                    <a:pt x="1829093" y="1003575"/>
                  </a:cubicBezTo>
                  <a:lnTo>
                    <a:pt x="0" y="1007543"/>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dirty="0"/>
            </a:p>
          </p:txBody>
        </p:sp>
        <p:sp>
          <p:nvSpPr>
            <p:cNvPr id="42" name="矩形 28"/>
            <p:cNvSpPr/>
            <p:nvPr/>
          </p:nvSpPr>
          <p:spPr>
            <a:xfrm>
              <a:off x="3152754" y="3441465"/>
              <a:ext cx="1834077" cy="1003429"/>
            </a:xfrm>
            <a:custGeom>
              <a:avLst/>
              <a:gdLst>
                <a:gd name="connsiteX0" fmla="*/ 0 w 1826712"/>
                <a:gd name="connsiteY0" fmla="*/ 0 h 1280593"/>
                <a:gd name="connsiteX1" fmla="*/ 1826712 w 1826712"/>
                <a:gd name="connsiteY1" fmla="*/ 0 h 1280593"/>
                <a:gd name="connsiteX2" fmla="*/ 1826712 w 1826712"/>
                <a:gd name="connsiteY2" fmla="*/ 1280593 h 1280593"/>
                <a:gd name="connsiteX3" fmla="*/ 0 w 1826712"/>
                <a:gd name="connsiteY3" fmla="*/ 1280593 h 1280593"/>
                <a:gd name="connsiteX4" fmla="*/ 0 w 1826712"/>
                <a:gd name="connsiteY4" fmla="*/ 0 h 1280593"/>
                <a:gd name="connsiteX0-1" fmla="*/ 0 w 1826712"/>
                <a:gd name="connsiteY0-2" fmla="*/ 0 h 1280593"/>
                <a:gd name="connsiteX1-3" fmla="*/ 1826712 w 1826712"/>
                <a:gd name="connsiteY1-4" fmla="*/ 0 h 1280593"/>
                <a:gd name="connsiteX2-5" fmla="*/ 1826712 w 1826712"/>
                <a:gd name="connsiteY2-6" fmla="*/ 1280593 h 1280593"/>
                <a:gd name="connsiteX3-7" fmla="*/ 0 w 1826712"/>
                <a:gd name="connsiteY3-8" fmla="*/ 1007543 h 1280593"/>
                <a:gd name="connsiteX4-9" fmla="*/ 0 w 1826712"/>
                <a:gd name="connsiteY4-10" fmla="*/ 0 h 1280593"/>
                <a:gd name="connsiteX0-11" fmla="*/ 0 w 1826712"/>
                <a:gd name="connsiteY0-12" fmla="*/ 0 h 1280593"/>
                <a:gd name="connsiteX1-13" fmla="*/ 1826712 w 1826712"/>
                <a:gd name="connsiteY1-14" fmla="*/ 555625 h 1280593"/>
                <a:gd name="connsiteX2-15" fmla="*/ 1826712 w 1826712"/>
                <a:gd name="connsiteY2-16" fmla="*/ 1280593 h 1280593"/>
                <a:gd name="connsiteX3-17" fmla="*/ 0 w 1826712"/>
                <a:gd name="connsiteY3-18" fmla="*/ 1007543 h 1280593"/>
                <a:gd name="connsiteX4-19" fmla="*/ 0 w 1826712"/>
                <a:gd name="connsiteY4-20" fmla="*/ 0 h 1280593"/>
                <a:gd name="connsiteX0-21" fmla="*/ 0 w 1829887"/>
                <a:gd name="connsiteY0-22" fmla="*/ 0 h 1280593"/>
                <a:gd name="connsiteX1-23" fmla="*/ 1829887 w 1829887"/>
                <a:gd name="connsiteY1-24" fmla="*/ 273050 h 1280593"/>
                <a:gd name="connsiteX2-25" fmla="*/ 1826712 w 1829887"/>
                <a:gd name="connsiteY2-26" fmla="*/ 1280593 h 1280593"/>
                <a:gd name="connsiteX3-27" fmla="*/ 0 w 1829887"/>
                <a:gd name="connsiteY3-28" fmla="*/ 1007543 h 1280593"/>
                <a:gd name="connsiteX4-29" fmla="*/ 0 w 1829887"/>
                <a:gd name="connsiteY4-30" fmla="*/ 0 h 1280593"/>
                <a:gd name="connsiteX0-31" fmla="*/ 0 w 1830192"/>
                <a:gd name="connsiteY0-32" fmla="*/ 0 h 1007543"/>
                <a:gd name="connsiteX1-33" fmla="*/ 1829887 w 1830192"/>
                <a:gd name="connsiteY1-34" fmla="*/ 273050 h 1007543"/>
                <a:gd name="connsiteX2-35" fmla="*/ 1829887 w 1830192"/>
                <a:gd name="connsiteY2-36" fmla="*/ 998018 h 1007543"/>
                <a:gd name="connsiteX3-37" fmla="*/ 0 w 1830192"/>
                <a:gd name="connsiteY3-38" fmla="*/ 1007543 h 1007543"/>
                <a:gd name="connsiteX4-39" fmla="*/ 0 w 1830192"/>
                <a:gd name="connsiteY4-40" fmla="*/ 0 h 1007543"/>
                <a:gd name="connsiteX0-41" fmla="*/ 0 w 1829887"/>
                <a:gd name="connsiteY0-42" fmla="*/ 0 h 1007543"/>
                <a:gd name="connsiteX1-43" fmla="*/ 1829887 w 1829887"/>
                <a:gd name="connsiteY1-44" fmla="*/ 273050 h 1007543"/>
                <a:gd name="connsiteX2-45" fmla="*/ 1823537 w 1829887"/>
                <a:gd name="connsiteY2-46" fmla="*/ 1001193 h 1007543"/>
                <a:gd name="connsiteX3-47" fmla="*/ 0 w 1829887"/>
                <a:gd name="connsiteY3-48" fmla="*/ 1007543 h 1007543"/>
                <a:gd name="connsiteX4-49" fmla="*/ 0 w 1829887"/>
                <a:gd name="connsiteY4-50" fmla="*/ 0 h 1007543"/>
                <a:gd name="connsiteX0-51" fmla="*/ 0 w 1830192"/>
                <a:gd name="connsiteY0-52" fmla="*/ 0 h 1007543"/>
                <a:gd name="connsiteX1-53" fmla="*/ 1829887 w 1830192"/>
                <a:gd name="connsiteY1-54" fmla="*/ 273050 h 1007543"/>
                <a:gd name="connsiteX2-55" fmla="*/ 1829887 w 1830192"/>
                <a:gd name="connsiteY2-56" fmla="*/ 1001193 h 1007543"/>
                <a:gd name="connsiteX3-57" fmla="*/ 0 w 1830192"/>
                <a:gd name="connsiteY3-58" fmla="*/ 1007543 h 1007543"/>
                <a:gd name="connsiteX4-59" fmla="*/ 0 w 1830192"/>
                <a:gd name="connsiteY4-60" fmla="*/ 0 h 1007543"/>
                <a:gd name="connsiteX0-61" fmla="*/ 0 w 1829887"/>
                <a:gd name="connsiteY0-62" fmla="*/ 0 h 1007543"/>
                <a:gd name="connsiteX1-63" fmla="*/ 1829887 w 1829887"/>
                <a:gd name="connsiteY1-64" fmla="*/ 273050 h 1007543"/>
                <a:gd name="connsiteX2-65" fmla="*/ 1826712 w 1829887"/>
                <a:gd name="connsiteY2-66" fmla="*/ 1001193 h 1007543"/>
                <a:gd name="connsiteX3-67" fmla="*/ 0 w 1829887"/>
                <a:gd name="connsiteY3-68" fmla="*/ 1007543 h 1007543"/>
                <a:gd name="connsiteX4-69" fmla="*/ 0 w 1829887"/>
                <a:gd name="connsiteY4-70" fmla="*/ 0 h 1007543"/>
                <a:gd name="connsiteX0-71" fmla="*/ 0 w 1829887"/>
                <a:gd name="connsiteY0-72" fmla="*/ 0 h 1001193"/>
                <a:gd name="connsiteX1-73" fmla="*/ 1829887 w 1829887"/>
                <a:gd name="connsiteY1-74" fmla="*/ 273050 h 1001193"/>
                <a:gd name="connsiteX2-75" fmla="*/ 1826712 w 1829887"/>
                <a:gd name="connsiteY2-76" fmla="*/ 1001193 h 1001193"/>
                <a:gd name="connsiteX3-77" fmla="*/ 0 w 1829887"/>
                <a:gd name="connsiteY3-78" fmla="*/ 998018 h 1001193"/>
                <a:gd name="connsiteX4-79" fmla="*/ 0 w 1829887"/>
                <a:gd name="connsiteY4-80" fmla="*/ 0 h 1001193"/>
                <a:gd name="connsiteX0-81" fmla="*/ 0 w 1832268"/>
                <a:gd name="connsiteY0-82" fmla="*/ 5556 h 1006749"/>
                <a:gd name="connsiteX1-83" fmla="*/ 1832268 w 1832268"/>
                <a:gd name="connsiteY1-84" fmla="*/ 0 h 1006749"/>
                <a:gd name="connsiteX2-85" fmla="*/ 1826712 w 1832268"/>
                <a:gd name="connsiteY2-86" fmla="*/ 1006749 h 1006749"/>
                <a:gd name="connsiteX3-87" fmla="*/ 0 w 1832268"/>
                <a:gd name="connsiteY3-88" fmla="*/ 1003574 h 1006749"/>
                <a:gd name="connsiteX4-89" fmla="*/ 0 w 1832268"/>
                <a:gd name="connsiteY4-90" fmla="*/ 5556 h 1006749"/>
                <a:gd name="connsiteX0-91" fmla="*/ 0 w 1832268"/>
                <a:gd name="connsiteY0-92" fmla="*/ 5556 h 1003574"/>
                <a:gd name="connsiteX1-93" fmla="*/ 1832268 w 1832268"/>
                <a:gd name="connsiteY1-94" fmla="*/ 0 h 1003574"/>
                <a:gd name="connsiteX2-95" fmla="*/ 1829093 w 1832268"/>
                <a:gd name="connsiteY2-96" fmla="*/ 720999 h 1003574"/>
                <a:gd name="connsiteX3-97" fmla="*/ 0 w 1832268"/>
                <a:gd name="connsiteY3-98" fmla="*/ 1003574 h 1003574"/>
                <a:gd name="connsiteX4-99" fmla="*/ 0 w 1832268"/>
                <a:gd name="connsiteY4-100" fmla="*/ 5556 h 1003574"/>
                <a:gd name="connsiteX0-101" fmla="*/ 0 w 1834048"/>
                <a:gd name="connsiteY0-102" fmla="*/ 5556 h 1003574"/>
                <a:gd name="connsiteX1-103" fmla="*/ 1832268 w 1834048"/>
                <a:gd name="connsiteY1-104" fmla="*/ 0 h 1003574"/>
                <a:gd name="connsiteX2-105" fmla="*/ 1833856 w 1834048"/>
                <a:gd name="connsiteY2-106" fmla="*/ 720999 h 1003574"/>
                <a:gd name="connsiteX3-107" fmla="*/ 0 w 1834048"/>
                <a:gd name="connsiteY3-108" fmla="*/ 1003574 h 1003574"/>
                <a:gd name="connsiteX4-109" fmla="*/ 0 w 1834048"/>
                <a:gd name="connsiteY4-110" fmla="*/ 5556 h 1003574"/>
              </a:gdLst>
              <a:ahLst/>
              <a:cxnLst>
                <a:cxn ang="0">
                  <a:pos x="connsiteX0-101" y="connsiteY0-102"/>
                </a:cxn>
                <a:cxn ang="0">
                  <a:pos x="connsiteX1-103" y="connsiteY1-104"/>
                </a:cxn>
                <a:cxn ang="0">
                  <a:pos x="connsiteX2-105" y="connsiteY2-106"/>
                </a:cxn>
                <a:cxn ang="0">
                  <a:pos x="connsiteX3-107" y="connsiteY3-108"/>
                </a:cxn>
                <a:cxn ang="0">
                  <a:pos x="connsiteX4-109" y="connsiteY4-110"/>
                </a:cxn>
              </a:cxnLst>
              <a:rect l="l" t="t" r="r" b="b"/>
              <a:pathLst>
                <a:path w="1834048" h="1003574">
                  <a:moveTo>
                    <a:pt x="0" y="5556"/>
                  </a:moveTo>
                  <a:lnTo>
                    <a:pt x="1832268" y="0"/>
                  </a:lnTo>
                  <a:cubicBezTo>
                    <a:pt x="1831210" y="335848"/>
                    <a:pt x="1834914" y="385151"/>
                    <a:pt x="1833856" y="720999"/>
                  </a:cubicBezTo>
                  <a:lnTo>
                    <a:pt x="0" y="1003574"/>
                  </a:lnTo>
                  <a:lnTo>
                    <a:pt x="0" y="555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43" name="矩形 28"/>
            <p:cNvSpPr/>
            <p:nvPr/>
          </p:nvSpPr>
          <p:spPr>
            <a:xfrm>
              <a:off x="3148599" y="4157161"/>
              <a:ext cx="1837192" cy="1296356"/>
            </a:xfrm>
            <a:custGeom>
              <a:avLst/>
              <a:gdLst>
                <a:gd name="connsiteX0" fmla="*/ 0 w 1826712"/>
                <a:gd name="connsiteY0" fmla="*/ 0 h 1280593"/>
                <a:gd name="connsiteX1" fmla="*/ 1826712 w 1826712"/>
                <a:gd name="connsiteY1" fmla="*/ 0 h 1280593"/>
                <a:gd name="connsiteX2" fmla="*/ 1826712 w 1826712"/>
                <a:gd name="connsiteY2" fmla="*/ 1280593 h 1280593"/>
                <a:gd name="connsiteX3" fmla="*/ 0 w 1826712"/>
                <a:gd name="connsiteY3" fmla="*/ 1280593 h 1280593"/>
                <a:gd name="connsiteX4" fmla="*/ 0 w 1826712"/>
                <a:gd name="connsiteY4" fmla="*/ 0 h 1280593"/>
                <a:gd name="connsiteX0-1" fmla="*/ 0 w 1826712"/>
                <a:gd name="connsiteY0-2" fmla="*/ 0 h 1280593"/>
                <a:gd name="connsiteX1-3" fmla="*/ 1826712 w 1826712"/>
                <a:gd name="connsiteY1-4" fmla="*/ 0 h 1280593"/>
                <a:gd name="connsiteX2-5" fmla="*/ 1826712 w 1826712"/>
                <a:gd name="connsiteY2-6" fmla="*/ 1280593 h 1280593"/>
                <a:gd name="connsiteX3-7" fmla="*/ 0 w 1826712"/>
                <a:gd name="connsiteY3-8" fmla="*/ 1007543 h 1280593"/>
                <a:gd name="connsiteX4-9" fmla="*/ 0 w 1826712"/>
                <a:gd name="connsiteY4-10" fmla="*/ 0 h 1280593"/>
                <a:gd name="connsiteX0-11" fmla="*/ 0 w 1826712"/>
                <a:gd name="connsiteY0-12" fmla="*/ 0 h 1280593"/>
                <a:gd name="connsiteX1-13" fmla="*/ 1826712 w 1826712"/>
                <a:gd name="connsiteY1-14" fmla="*/ 555625 h 1280593"/>
                <a:gd name="connsiteX2-15" fmla="*/ 1826712 w 1826712"/>
                <a:gd name="connsiteY2-16" fmla="*/ 1280593 h 1280593"/>
                <a:gd name="connsiteX3-17" fmla="*/ 0 w 1826712"/>
                <a:gd name="connsiteY3-18" fmla="*/ 1007543 h 1280593"/>
                <a:gd name="connsiteX4-19" fmla="*/ 0 w 1826712"/>
                <a:gd name="connsiteY4-20" fmla="*/ 0 h 1280593"/>
                <a:gd name="connsiteX0-21" fmla="*/ 0 w 1829887"/>
                <a:gd name="connsiteY0-22" fmla="*/ 0 h 1280593"/>
                <a:gd name="connsiteX1-23" fmla="*/ 1829887 w 1829887"/>
                <a:gd name="connsiteY1-24" fmla="*/ 273050 h 1280593"/>
                <a:gd name="connsiteX2-25" fmla="*/ 1826712 w 1829887"/>
                <a:gd name="connsiteY2-26" fmla="*/ 1280593 h 1280593"/>
                <a:gd name="connsiteX3-27" fmla="*/ 0 w 1829887"/>
                <a:gd name="connsiteY3-28" fmla="*/ 1007543 h 1280593"/>
                <a:gd name="connsiteX4-29" fmla="*/ 0 w 1829887"/>
                <a:gd name="connsiteY4-30" fmla="*/ 0 h 1280593"/>
                <a:gd name="connsiteX0-31" fmla="*/ 0 w 1830192"/>
                <a:gd name="connsiteY0-32" fmla="*/ 0 h 1007543"/>
                <a:gd name="connsiteX1-33" fmla="*/ 1829887 w 1830192"/>
                <a:gd name="connsiteY1-34" fmla="*/ 273050 h 1007543"/>
                <a:gd name="connsiteX2-35" fmla="*/ 1829887 w 1830192"/>
                <a:gd name="connsiteY2-36" fmla="*/ 998018 h 1007543"/>
                <a:gd name="connsiteX3-37" fmla="*/ 0 w 1830192"/>
                <a:gd name="connsiteY3-38" fmla="*/ 1007543 h 1007543"/>
                <a:gd name="connsiteX4-39" fmla="*/ 0 w 1830192"/>
                <a:gd name="connsiteY4-40" fmla="*/ 0 h 1007543"/>
                <a:gd name="connsiteX0-41" fmla="*/ 0 w 1829887"/>
                <a:gd name="connsiteY0-42" fmla="*/ 0 h 1007543"/>
                <a:gd name="connsiteX1-43" fmla="*/ 1829887 w 1829887"/>
                <a:gd name="connsiteY1-44" fmla="*/ 273050 h 1007543"/>
                <a:gd name="connsiteX2-45" fmla="*/ 1823537 w 1829887"/>
                <a:gd name="connsiteY2-46" fmla="*/ 1001193 h 1007543"/>
                <a:gd name="connsiteX3-47" fmla="*/ 0 w 1829887"/>
                <a:gd name="connsiteY3-48" fmla="*/ 1007543 h 1007543"/>
                <a:gd name="connsiteX4-49" fmla="*/ 0 w 1829887"/>
                <a:gd name="connsiteY4-50" fmla="*/ 0 h 1007543"/>
                <a:gd name="connsiteX0-51" fmla="*/ 0 w 1830192"/>
                <a:gd name="connsiteY0-52" fmla="*/ 0 h 1007543"/>
                <a:gd name="connsiteX1-53" fmla="*/ 1829887 w 1830192"/>
                <a:gd name="connsiteY1-54" fmla="*/ 273050 h 1007543"/>
                <a:gd name="connsiteX2-55" fmla="*/ 1829887 w 1830192"/>
                <a:gd name="connsiteY2-56" fmla="*/ 1001193 h 1007543"/>
                <a:gd name="connsiteX3-57" fmla="*/ 0 w 1830192"/>
                <a:gd name="connsiteY3-58" fmla="*/ 1007543 h 1007543"/>
                <a:gd name="connsiteX4-59" fmla="*/ 0 w 1830192"/>
                <a:gd name="connsiteY4-60" fmla="*/ 0 h 1007543"/>
                <a:gd name="connsiteX0-61" fmla="*/ 0 w 1829887"/>
                <a:gd name="connsiteY0-62" fmla="*/ 0 h 1007543"/>
                <a:gd name="connsiteX1-63" fmla="*/ 1829887 w 1829887"/>
                <a:gd name="connsiteY1-64" fmla="*/ 273050 h 1007543"/>
                <a:gd name="connsiteX2-65" fmla="*/ 1826712 w 1829887"/>
                <a:gd name="connsiteY2-66" fmla="*/ 1001193 h 1007543"/>
                <a:gd name="connsiteX3-67" fmla="*/ 0 w 1829887"/>
                <a:gd name="connsiteY3-68" fmla="*/ 1007543 h 1007543"/>
                <a:gd name="connsiteX4-69" fmla="*/ 0 w 1829887"/>
                <a:gd name="connsiteY4-70" fmla="*/ 0 h 1007543"/>
                <a:gd name="connsiteX0-71" fmla="*/ 0 w 1829887"/>
                <a:gd name="connsiteY0-72" fmla="*/ 0 h 1001193"/>
                <a:gd name="connsiteX1-73" fmla="*/ 1829887 w 1829887"/>
                <a:gd name="connsiteY1-74" fmla="*/ 273050 h 1001193"/>
                <a:gd name="connsiteX2-75" fmla="*/ 1826712 w 1829887"/>
                <a:gd name="connsiteY2-76" fmla="*/ 1001193 h 1001193"/>
                <a:gd name="connsiteX3-77" fmla="*/ 0 w 1829887"/>
                <a:gd name="connsiteY3-78" fmla="*/ 998018 h 1001193"/>
                <a:gd name="connsiteX4-79" fmla="*/ 0 w 1829887"/>
                <a:gd name="connsiteY4-80" fmla="*/ 0 h 1001193"/>
                <a:gd name="connsiteX0-81" fmla="*/ 0 w 1832268"/>
                <a:gd name="connsiteY0-82" fmla="*/ 5556 h 1006749"/>
                <a:gd name="connsiteX1-83" fmla="*/ 1832268 w 1832268"/>
                <a:gd name="connsiteY1-84" fmla="*/ 0 h 1006749"/>
                <a:gd name="connsiteX2-85" fmla="*/ 1826712 w 1832268"/>
                <a:gd name="connsiteY2-86" fmla="*/ 1006749 h 1006749"/>
                <a:gd name="connsiteX3-87" fmla="*/ 0 w 1832268"/>
                <a:gd name="connsiteY3-88" fmla="*/ 1003574 h 1006749"/>
                <a:gd name="connsiteX4-89" fmla="*/ 0 w 1832268"/>
                <a:gd name="connsiteY4-90" fmla="*/ 5556 h 1006749"/>
                <a:gd name="connsiteX0-91" fmla="*/ 0 w 1832268"/>
                <a:gd name="connsiteY0-92" fmla="*/ 5556 h 1003574"/>
                <a:gd name="connsiteX1-93" fmla="*/ 1832268 w 1832268"/>
                <a:gd name="connsiteY1-94" fmla="*/ 0 h 1003574"/>
                <a:gd name="connsiteX2-95" fmla="*/ 1829093 w 1832268"/>
                <a:gd name="connsiteY2-96" fmla="*/ 720999 h 1003574"/>
                <a:gd name="connsiteX3-97" fmla="*/ 0 w 1832268"/>
                <a:gd name="connsiteY3-98" fmla="*/ 1003574 h 1003574"/>
                <a:gd name="connsiteX4-99" fmla="*/ 0 w 1832268"/>
                <a:gd name="connsiteY4-100" fmla="*/ 5556 h 1003574"/>
                <a:gd name="connsiteX0-101" fmla="*/ 0 w 1834649"/>
                <a:gd name="connsiteY0-102" fmla="*/ 793 h 1003574"/>
                <a:gd name="connsiteX1-103" fmla="*/ 1834649 w 1834649"/>
                <a:gd name="connsiteY1-104" fmla="*/ 0 h 1003574"/>
                <a:gd name="connsiteX2-105" fmla="*/ 1831474 w 1834649"/>
                <a:gd name="connsiteY2-106" fmla="*/ 720999 h 1003574"/>
                <a:gd name="connsiteX3-107" fmla="*/ 2381 w 1834649"/>
                <a:gd name="connsiteY3-108" fmla="*/ 1003574 h 1003574"/>
                <a:gd name="connsiteX4-109" fmla="*/ 0 w 1834649"/>
                <a:gd name="connsiteY4-110" fmla="*/ 793 h 1003574"/>
                <a:gd name="connsiteX0-111" fmla="*/ 0 w 1834649"/>
                <a:gd name="connsiteY0-112" fmla="*/ 284162 h 1286943"/>
                <a:gd name="connsiteX1-113" fmla="*/ 1834649 w 1834649"/>
                <a:gd name="connsiteY1-114" fmla="*/ 0 h 1286943"/>
                <a:gd name="connsiteX2-115" fmla="*/ 1831474 w 1834649"/>
                <a:gd name="connsiteY2-116" fmla="*/ 1004368 h 1286943"/>
                <a:gd name="connsiteX3-117" fmla="*/ 2381 w 1834649"/>
                <a:gd name="connsiteY3-118" fmla="*/ 1286943 h 1286943"/>
                <a:gd name="connsiteX4-119" fmla="*/ 0 w 1834649"/>
                <a:gd name="connsiteY4-120" fmla="*/ 284162 h 1286943"/>
                <a:gd name="connsiteX0-121" fmla="*/ 0 w 1834649"/>
                <a:gd name="connsiteY0-122" fmla="*/ 284162 h 1286943"/>
                <a:gd name="connsiteX1-123" fmla="*/ 1834649 w 1834649"/>
                <a:gd name="connsiteY1-124" fmla="*/ 0 h 1286943"/>
                <a:gd name="connsiteX2-125" fmla="*/ 1829093 w 1834649"/>
                <a:gd name="connsiteY2-126" fmla="*/ 721000 h 1286943"/>
                <a:gd name="connsiteX3-127" fmla="*/ 2381 w 1834649"/>
                <a:gd name="connsiteY3-128" fmla="*/ 1286943 h 1286943"/>
                <a:gd name="connsiteX4-129" fmla="*/ 0 w 1834649"/>
                <a:gd name="connsiteY4-130" fmla="*/ 284162 h 1286943"/>
                <a:gd name="connsiteX0-131" fmla="*/ 229 w 1834878"/>
                <a:gd name="connsiteY0-132" fmla="*/ 284162 h 1289324"/>
                <a:gd name="connsiteX1-133" fmla="*/ 1834878 w 1834878"/>
                <a:gd name="connsiteY1-134" fmla="*/ 0 h 1289324"/>
                <a:gd name="connsiteX2-135" fmla="*/ 1829322 w 1834878"/>
                <a:gd name="connsiteY2-136" fmla="*/ 721000 h 1289324"/>
                <a:gd name="connsiteX3-137" fmla="*/ 229 w 1834878"/>
                <a:gd name="connsiteY3-138" fmla="*/ 1289324 h 1289324"/>
                <a:gd name="connsiteX4-139" fmla="*/ 229 w 1834878"/>
                <a:gd name="connsiteY4-140" fmla="*/ 284162 h 1289324"/>
                <a:gd name="connsiteX0-141" fmla="*/ 2486 w 1837135"/>
                <a:gd name="connsiteY0-142" fmla="*/ 284162 h 1296468"/>
                <a:gd name="connsiteX1-143" fmla="*/ 1837135 w 1837135"/>
                <a:gd name="connsiteY1-144" fmla="*/ 0 h 1296468"/>
                <a:gd name="connsiteX2-145" fmla="*/ 1831579 w 1837135"/>
                <a:gd name="connsiteY2-146" fmla="*/ 721000 h 1296468"/>
                <a:gd name="connsiteX3-147" fmla="*/ 105 w 1837135"/>
                <a:gd name="connsiteY3-148" fmla="*/ 1296468 h 1296468"/>
                <a:gd name="connsiteX4-149" fmla="*/ 2486 w 1837135"/>
                <a:gd name="connsiteY4-150" fmla="*/ 284162 h 1296468"/>
                <a:gd name="connsiteX0-151" fmla="*/ 2486 w 1837135"/>
                <a:gd name="connsiteY0-152" fmla="*/ 284162 h 1296468"/>
                <a:gd name="connsiteX1-153" fmla="*/ 1837135 w 1837135"/>
                <a:gd name="connsiteY1-154" fmla="*/ 0 h 1296468"/>
                <a:gd name="connsiteX2-155" fmla="*/ 1836342 w 1837135"/>
                <a:gd name="connsiteY2-156" fmla="*/ 728144 h 1296468"/>
                <a:gd name="connsiteX3-157" fmla="*/ 105 w 1837135"/>
                <a:gd name="connsiteY3-158" fmla="*/ 1296468 h 1296468"/>
                <a:gd name="connsiteX4-159" fmla="*/ 2486 w 1837135"/>
                <a:gd name="connsiteY4-160" fmla="*/ 284162 h 1296468"/>
              </a:gdLst>
              <a:ahLst/>
              <a:cxnLst>
                <a:cxn ang="0">
                  <a:pos x="connsiteX0-151" y="connsiteY0-152"/>
                </a:cxn>
                <a:cxn ang="0">
                  <a:pos x="connsiteX1-153" y="connsiteY1-154"/>
                </a:cxn>
                <a:cxn ang="0">
                  <a:pos x="connsiteX2-155" y="connsiteY2-156"/>
                </a:cxn>
                <a:cxn ang="0">
                  <a:pos x="connsiteX3-157" y="connsiteY3-158"/>
                </a:cxn>
                <a:cxn ang="0">
                  <a:pos x="connsiteX4-159" y="connsiteY4-160"/>
                </a:cxn>
              </a:cxnLst>
              <a:rect l="l" t="t" r="r" b="b"/>
              <a:pathLst>
                <a:path w="1837135" h="1296468">
                  <a:moveTo>
                    <a:pt x="2486" y="284162"/>
                  </a:moveTo>
                  <a:lnTo>
                    <a:pt x="1837135" y="0"/>
                  </a:lnTo>
                  <a:cubicBezTo>
                    <a:pt x="1836077" y="335848"/>
                    <a:pt x="1837400" y="392296"/>
                    <a:pt x="1836342" y="728144"/>
                  </a:cubicBezTo>
                  <a:lnTo>
                    <a:pt x="105" y="1296468"/>
                  </a:lnTo>
                  <a:cubicBezTo>
                    <a:pt x="-689" y="962208"/>
                    <a:pt x="3280" y="618422"/>
                    <a:pt x="2486" y="28416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44" name="矩形 43"/>
            <p:cNvSpPr/>
            <p:nvPr/>
          </p:nvSpPr>
          <p:spPr>
            <a:xfrm>
              <a:off x="4986830" y="1989297"/>
              <a:ext cx="523428" cy="2896025"/>
            </a:xfrm>
            <a:prstGeom prst="rect">
              <a:avLst/>
            </a:prstGeom>
            <a:gradFill>
              <a:gsLst>
                <a:gs pos="0">
                  <a:schemeClr val="bg1">
                    <a:alpha val="0"/>
                  </a:schemeClr>
                </a:gs>
                <a:gs pos="100000">
                  <a:schemeClr val="tx1">
                    <a:alpha val="16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45" name="矩形 44"/>
            <p:cNvSpPr/>
            <p:nvPr/>
          </p:nvSpPr>
          <p:spPr>
            <a:xfrm rot="10800000">
              <a:off x="2629325" y="1435645"/>
              <a:ext cx="523428" cy="4017872"/>
            </a:xfrm>
            <a:prstGeom prst="rect">
              <a:avLst/>
            </a:prstGeom>
            <a:gradFill>
              <a:gsLst>
                <a:gs pos="0">
                  <a:schemeClr val="bg1">
                    <a:alpha val="0"/>
                  </a:schemeClr>
                </a:gs>
                <a:gs pos="100000">
                  <a:schemeClr val="tx1">
                    <a:alpha val="16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14352" name="TextBox 40"/>
            <p:cNvSpPr txBox="1">
              <a:spLocks noChangeArrowheads="1"/>
            </p:cNvSpPr>
            <p:nvPr/>
          </p:nvSpPr>
          <p:spPr bwMode="auto">
            <a:xfrm>
              <a:off x="2774179" y="1404483"/>
              <a:ext cx="3930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chemeClr val="bg1"/>
                  </a:solidFill>
                  <a:latin typeface="Bodoni MT Condensed" panose="02070606080606020203" pitchFamily="18" charset="0"/>
                </a:rPr>
                <a:t>01</a:t>
              </a:r>
              <a:endParaRPr lang="zh-CN" altLang="en-US" sz="1100">
                <a:solidFill>
                  <a:schemeClr val="bg1"/>
                </a:solidFill>
                <a:latin typeface="Bodoni MT Condensed" panose="02070606080606020203" pitchFamily="18" charset="0"/>
              </a:endParaRPr>
            </a:p>
          </p:txBody>
        </p:sp>
        <p:sp>
          <p:nvSpPr>
            <p:cNvPr id="14353" name="TextBox 42"/>
            <p:cNvSpPr txBox="1">
              <a:spLocks noChangeArrowheads="1"/>
            </p:cNvSpPr>
            <p:nvPr/>
          </p:nvSpPr>
          <p:spPr bwMode="auto">
            <a:xfrm>
              <a:off x="2774179" y="2386372"/>
              <a:ext cx="3930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chemeClr val="bg1"/>
                  </a:solidFill>
                  <a:latin typeface="Bodoni MT Condensed" panose="02070606080606020203" pitchFamily="18" charset="0"/>
                </a:rPr>
                <a:t>02</a:t>
              </a:r>
              <a:endParaRPr lang="zh-CN" altLang="en-US" sz="1100">
                <a:solidFill>
                  <a:schemeClr val="bg1"/>
                </a:solidFill>
                <a:latin typeface="Bodoni MT Condensed" panose="02070606080606020203" pitchFamily="18" charset="0"/>
              </a:endParaRPr>
            </a:p>
          </p:txBody>
        </p:sp>
        <p:sp>
          <p:nvSpPr>
            <p:cNvPr id="14354" name="TextBox 44"/>
            <p:cNvSpPr txBox="1">
              <a:spLocks noChangeArrowheads="1"/>
            </p:cNvSpPr>
            <p:nvPr/>
          </p:nvSpPr>
          <p:spPr bwMode="auto">
            <a:xfrm>
              <a:off x="2774179" y="3405708"/>
              <a:ext cx="3930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chemeClr val="bg1"/>
                  </a:solidFill>
                  <a:latin typeface="Bodoni MT Condensed" panose="02070606080606020203" pitchFamily="18" charset="0"/>
                </a:rPr>
                <a:t>03</a:t>
              </a:r>
              <a:endParaRPr lang="zh-CN" altLang="en-US" sz="1100">
                <a:solidFill>
                  <a:schemeClr val="bg1"/>
                </a:solidFill>
                <a:latin typeface="Bodoni MT Condensed" panose="02070606080606020203" pitchFamily="18" charset="0"/>
              </a:endParaRPr>
            </a:p>
          </p:txBody>
        </p:sp>
        <p:sp>
          <p:nvSpPr>
            <p:cNvPr id="14355" name="TextBox 46"/>
            <p:cNvSpPr txBox="1">
              <a:spLocks noChangeArrowheads="1"/>
            </p:cNvSpPr>
            <p:nvPr/>
          </p:nvSpPr>
          <p:spPr bwMode="auto">
            <a:xfrm>
              <a:off x="2774179" y="4387597"/>
              <a:ext cx="3930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chemeClr val="bg1"/>
                  </a:solidFill>
                  <a:latin typeface="Bodoni MT Condensed" panose="02070606080606020203" pitchFamily="18" charset="0"/>
                </a:rPr>
                <a:t>04</a:t>
              </a:r>
              <a:endParaRPr lang="zh-CN" altLang="en-US" sz="1100">
                <a:solidFill>
                  <a:schemeClr val="bg1"/>
                </a:solidFill>
                <a:latin typeface="Bodoni MT Condensed" panose="02070606080606020203" pitchFamily="18" charset="0"/>
              </a:endParaRPr>
            </a:p>
          </p:txBody>
        </p:sp>
        <p:sp>
          <p:nvSpPr>
            <p:cNvPr id="14356" name="TextBox 49"/>
            <p:cNvSpPr txBox="1">
              <a:spLocks noChangeArrowheads="1"/>
            </p:cNvSpPr>
            <p:nvPr/>
          </p:nvSpPr>
          <p:spPr bwMode="auto">
            <a:xfrm>
              <a:off x="5150443" y="2056606"/>
              <a:ext cx="23366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p>
              <a:r>
                <a:rPr lang="en-US" altLang="zh-CN" sz="900">
                  <a:solidFill>
                    <a:schemeClr val="bg1"/>
                  </a:solidFill>
                </a:rPr>
                <a:t>Your text</a:t>
              </a:r>
              <a:endParaRPr lang="en-US" altLang="zh-CN" sz="900">
                <a:solidFill>
                  <a:schemeClr val="bg1"/>
                </a:solidFill>
              </a:endParaRPr>
            </a:p>
            <a:p>
              <a:r>
                <a:rPr lang="en-US" altLang="zh-CN" sz="900">
                  <a:solidFill>
                    <a:schemeClr val="bg1"/>
                  </a:solidFill>
                </a:rPr>
                <a:t>Click here to add your text or Copy Your text and paste </a:t>
              </a:r>
              <a:endParaRPr lang="en-US" altLang="zh-CN" sz="900">
                <a:solidFill>
                  <a:schemeClr val="bg1"/>
                </a:solidFill>
              </a:endParaRPr>
            </a:p>
            <a:p>
              <a:r>
                <a:rPr lang="en-US" altLang="zh-CN" sz="900">
                  <a:solidFill>
                    <a:schemeClr val="bg1"/>
                  </a:solidFill>
                </a:rPr>
                <a:t>it here</a:t>
              </a:r>
              <a:endParaRPr lang="en-US" altLang="zh-CN" sz="900">
                <a:solidFill>
                  <a:schemeClr val="bg1"/>
                </a:solidFill>
              </a:endParaRPr>
            </a:p>
            <a:p>
              <a:endParaRPr lang="en-US" altLang="zh-CN" sz="900">
                <a:solidFill>
                  <a:schemeClr val="bg1"/>
                </a:solidFill>
              </a:endParaRPr>
            </a:p>
            <a:p>
              <a:endParaRPr lang="zh-CN" altLang="en-US" sz="900">
                <a:solidFill>
                  <a:schemeClr val="bg1"/>
                </a:solidFill>
              </a:endParaRPr>
            </a:p>
          </p:txBody>
        </p:sp>
        <p:sp>
          <p:nvSpPr>
            <p:cNvPr id="14357" name="TextBox 53"/>
            <p:cNvSpPr txBox="1">
              <a:spLocks noChangeArrowheads="1"/>
            </p:cNvSpPr>
            <p:nvPr/>
          </p:nvSpPr>
          <p:spPr bwMode="auto">
            <a:xfrm>
              <a:off x="5150443" y="2776686"/>
              <a:ext cx="23366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p>
              <a:r>
                <a:rPr lang="en-US" altLang="zh-CN" sz="900">
                  <a:solidFill>
                    <a:schemeClr val="bg1"/>
                  </a:solidFill>
                </a:rPr>
                <a:t>Your text</a:t>
              </a:r>
              <a:endParaRPr lang="en-US" altLang="zh-CN" sz="900">
                <a:solidFill>
                  <a:schemeClr val="bg1"/>
                </a:solidFill>
              </a:endParaRPr>
            </a:p>
            <a:p>
              <a:r>
                <a:rPr lang="en-US" altLang="zh-CN" sz="900">
                  <a:solidFill>
                    <a:schemeClr val="bg1"/>
                  </a:solidFill>
                </a:rPr>
                <a:t>Click here to add your text or Copy Your text and paste </a:t>
              </a:r>
              <a:endParaRPr lang="en-US" altLang="zh-CN" sz="900">
                <a:solidFill>
                  <a:schemeClr val="bg1"/>
                </a:solidFill>
              </a:endParaRPr>
            </a:p>
            <a:p>
              <a:r>
                <a:rPr lang="en-US" altLang="zh-CN" sz="900">
                  <a:solidFill>
                    <a:schemeClr val="bg1"/>
                  </a:solidFill>
                </a:rPr>
                <a:t>it here</a:t>
              </a:r>
              <a:endParaRPr lang="en-US" altLang="zh-CN" sz="900">
                <a:solidFill>
                  <a:schemeClr val="bg1"/>
                </a:solidFill>
              </a:endParaRPr>
            </a:p>
            <a:p>
              <a:endParaRPr lang="en-US" altLang="zh-CN" sz="900">
                <a:solidFill>
                  <a:schemeClr val="bg1"/>
                </a:solidFill>
              </a:endParaRPr>
            </a:p>
            <a:p>
              <a:endParaRPr lang="zh-CN" altLang="en-US" sz="900">
                <a:solidFill>
                  <a:schemeClr val="bg1"/>
                </a:solidFill>
              </a:endParaRPr>
            </a:p>
          </p:txBody>
        </p:sp>
        <p:sp>
          <p:nvSpPr>
            <p:cNvPr id="14358" name="TextBox 54"/>
            <p:cNvSpPr txBox="1">
              <a:spLocks noChangeArrowheads="1"/>
            </p:cNvSpPr>
            <p:nvPr/>
          </p:nvSpPr>
          <p:spPr bwMode="auto">
            <a:xfrm>
              <a:off x="5150443" y="3509540"/>
              <a:ext cx="23366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p>
              <a:r>
                <a:rPr lang="en-US" altLang="zh-CN" sz="900">
                  <a:solidFill>
                    <a:schemeClr val="bg1"/>
                  </a:solidFill>
                </a:rPr>
                <a:t>Your text</a:t>
              </a:r>
              <a:endParaRPr lang="en-US" altLang="zh-CN" sz="900">
                <a:solidFill>
                  <a:schemeClr val="bg1"/>
                </a:solidFill>
              </a:endParaRPr>
            </a:p>
            <a:p>
              <a:r>
                <a:rPr lang="en-US" altLang="zh-CN" sz="900">
                  <a:solidFill>
                    <a:schemeClr val="bg1"/>
                  </a:solidFill>
                </a:rPr>
                <a:t>Click here to add your text or Copy Your text and paste </a:t>
              </a:r>
              <a:endParaRPr lang="en-US" altLang="zh-CN" sz="900">
                <a:solidFill>
                  <a:schemeClr val="bg1"/>
                </a:solidFill>
              </a:endParaRPr>
            </a:p>
            <a:p>
              <a:r>
                <a:rPr lang="en-US" altLang="zh-CN" sz="900">
                  <a:solidFill>
                    <a:schemeClr val="bg1"/>
                  </a:solidFill>
                </a:rPr>
                <a:t>it here</a:t>
              </a:r>
              <a:endParaRPr lang="en-US" altLang="zh-CN" sz="900">
                <a:solidFill>
                  <a:schemeClr val="bg1"/>
                </a:solidFill>
              </a:endParaRPr>
            </a:p>
            <a:p>
              <a:endParaRPr lang="en-US" altLang="zh-CN" sz="900">
                <a:solidFill>
                  <a:schemeClr val="bg1"/>
                </a:solidFill>
              </a:endParaRPr>
            </a:p>
            <a:p>
              <a:endParaRPr lang="zh-CN" altLang="en-US" sz="900">
                <a:solidFill>
                  <a:schemeClr val="bg1"/>
                </a:solidFill>
              </a:endParaRPr>
            </a:p>
          </p:txBody>
        </p:sp>
        <p:sp>
          <p:nvSpPr>
            <p:cNvPr id="14359" name="TextBox 55"/>
            <p:cNvSpPr txBox="1">
              <a:spLocks noChangeArrowheads="1"/>
            </p:cNvSpPr>
            <p:nvPr/>
          </p:nvSpPr>
          <p:spPr bwMode="auto">
            <a:xfrm>
              <a:off x="5150443" y="4229620"/>
              <a:ext cx="23366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p>
              <a:r>
                <a:rPr lang="en-US" altLang="zh-CN" sz="900">
                  <a:solidFill>
                    <a:schemeClr val="bg1"/>
                  </a:solidFill>
                </a:rPr>
                <a:t>Your text</a:t>
              </a:r>
              <a:endParaRPr lang="en-US" altLang="zh-CN" sz="900">
                <a:solidFill>
                  <a:schemeClr val="bg1"/>
                </a:solidFill>
              </a:endParaRPr>
            </a:p>
            <a:p>
              <a:r>
                <a:rPr lang="en-US" altLang="zh-CN" sz="900">
                  <a:solidFill>
                    <a:schemeClr val="bg1"/>
                  </a:solidFill>
                </a:rPr>
                <a:t>Click here to add your text or Copy Your text and paste </a:t>
              </a:r>
              <a:endParaRPr lang="en-US" altLang="zh-CN" sz="900">
                <a:solidFill>
                  <a:schemeClr val="bg1"/>
                </a:solidFill>
              </a:endParaRPr>
            </a:p>
            <a:p>
              <a:r>
                <a:rPr lang="en-US" altLang="zh-CN" sz="900">
                  <a:solidFill>
                    <a:schemeClr val="bg1"/>
                  </a:solidFill>
                </a:rPr>
                <a:t>it here</a:t>
              </a:r>
              <a:endParaRPr lang="en-US" altLang="zh-CN" sz="900">
                <a:solidFill>
                  <a:schemeClr val="bg1"/>
                </a:solidFill>
              </a:endParaRPr>
            </a:p>
            <a:p>
              <a:endParaRPr lang="en-US" altLang="zh-CN" sz="900">
                <a:solidFill>
                  <a:schemeClr val="bg1"/>
                </a:solidFill>
              </a:endParaRPr>
            </a:p>
            <a:p>
              <a:endParaRPr lang="zh-CN" altLang="en-US" sz="900">
                <a:solidFill>
                  <a:schemeClr val="bg1"/>
                </a:solidFill>
              </a:endParaRPr>
            </a:p>
          </p:txBody>
        </p:sp>
        <p:sp>
          <p:nvSpPr>
            <p:cNvPr id="14360" name="矩形 67"/>
            <p:cNvSpPr>
              <a:spLocks noChangeArrowheads="1"/>
            </p:cNvSpPr>
            <p:nvPr/>
          </p:nvSpPr>
          <p:spPr bwMode="auto">
            <a:xfrm>
              <a:off x="2287367" y="1727648"/>
              <a:ext cx="7954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400">
                  <a:solidFill>
                    <a:schemeClr val="bg1"/>
                  </a:solidFill>
                </a:rPr>
                <a:t>Click to</a:t>
              </a:r>
              <a:endParaRPr lang="en-US" altLang="zh-CN" sz="1400">
                <a:solidFill>
                  <a:schemeClr val="bg1"/>
                </a:solidFill>
              </a:endParaRPr>
            </a:p>
            <a:p>
              <a:pPr algn="ctr"/>
              <a:r>
                <a:rPr lang="en-US" altLang="zh-CN" sz="1400">
                  <a:solidFill>
                    <a:schemeClr val="bg1"/>
                  </a:solidFill>
                </a:rPr>
                <a:t>add title</a:t>
              </a:r>
              <a:endParaRPr lang="zh-CN" altLang="en-US" sz="1400">
                <a:solidFill>
                  <a:schemeClr val="bg1"/>
                </a:solidFill>
              </a:endParaRPr>
            </a:p>
          </p:txBody>
        </p:sp>
        <p:sp>
          <p:nvSpPr>
            <p:cNvPr id="14361" name="矩形 68"/>
            <p:cNvSpPr>
              <a:spLocks noChangeArrowheads="1"/>
            </p:cNvSpPr>
            <p:nvPr/>
          </p:nvSpPr>
          <p:spPr bwMode="auto">
            <a:xfrm>
              <a:off x="2287367" y="2776686"/>
              <a:ext cx="7954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400">
                  <a:solidFill>
                    <a:schemeClr val="bg1"/>
                  </a:solidFill>
                </a:rPr>
                <a:t>Click to</a:t>
              </a:r>
              <a:endParaRPr lang="en-US" altLang="zh-CN" sz="1400">
                <a:solidFill>
                  <a:schemeClr val="bg1"/>
                </a:solidFill>
              </a:endParaRPr>
            </a:p>
            <a:p>
              <a:pPr algn="ctr"/>
              <a:r>
                <a:rPr lang="en-US" altLang="zh-CN" sz="1400">
                  <a:solidFill>
                    <a:schemeClr val="bg1"/>
                  </a:solidFill>
                </a:rPr>
                <a:t>add title</a:t>
              </a:r>
              <a:endParaRPr lang="zh-CN" altLang="en-US" sz="1400">
                <a:solidFill>
                  <a:schemeClr val="bg1"/>
                </a:solidFill>
              </a:endParaRPr>
            </a:p>
          </p:txBody>
        </p:sp>
        <p:sp>
          <p:nvSpPr>
            <p:cNvPr id="14362" name="矩形 69"/>
            <p:cNvSpPr>
              <a:spLocks noChangeArrowheads="1"/>
            </p:cNvSpPr>
            <p:nvPr/>
          </p:nvSpPr>
          <p:spPr bwMode="auto">
            <a:xfrm>
              <a:off x="2287367" y="3709595"/>
              <a:ext cx="7954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400">
                  <a:solidFill>
                    <a:schemeClr val="bg1"/>
                  </a:solidFill>
                </a:rPr>
                <a:t>Click to</a:t>
              </a:r>
              <a:endParaRPr lang="en-US" altLang="zh-CN" sz="1400">
                <a:solidFill>
                  <a:schemeClr val="bg1"/>
                </a:solidFill>
              </a:endParaRPr>
            </a:p>
            <a:p>
              <a:pPr algn="ctr"/>
              <a:r>
                <a:rPr lang="en-US" altLang="zh-CN" sz="1400">
                  <a:solidFill>
                    <a:schemeClr val="bg1"/>
                  </a:solidFill>
                </a:rPr>
                <a:t>add title</a:t>
              </a:r>
              <a:endParaRPr lang="zh-CN" altLang="en-US" sz="1400">
                <a:solidFill>
                  <a:schemeClr val="bg1"/>
                </a:solidFill>
              </a:endParaRPr>
            </a:p>
          </p:txBody>
        </p:sp>
        <p:sp>
          <p:nvSpPr>
            <p:cNvPr id="14363" name="矩形 70"/>
            <p:cNvSpPr>
              <a:spLocks noChangeArrowheads="1"/>
            </p:cNvSpPr>
            <p:nvPr/>
          </p:nvSpPr>
          <p:spPr bwMode="auto">
            <a:xfrm>
              <a:off x="2287367" y="4691285"/>
              <a:ext cx="7954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400">
                  <a:solidFill>
                    <a:schemeClr val="bg1"/>
                  </a:solidFill>
                </a:rPr>
                <a:t>Click to</a:t>
              </a:r>
              <a:endParaRPr lang="en-US" altLang="zh-CN" sz="1400">
                <a:solidFill>
                  <a:schemeClr val="bg1"/>
                </a:solidFill>
              </a:endParaRPr>
            </a:p>
            <a:p>
              <a:pPr algn="ctr"/>
              <a:r>
                <a:rPr lang="en-US" altLang="zh-CN" sz="1400">
                  <a:solidFill>
                    <a:schemeClr val="bg1"/>
                  </a:solidFill>
                </a:rPr>
                <a:t>add title</a:t>
              </a:r>
              <a:endParaRPr lang="zh-CN" altLang="en-US" sz="1400">
                <a:solidFill>
                  <a:schemeClr val="bg1"/>
                </a:solidFill>
              </a:endParaRPr>
            </a:p>
          </p:txBody>
        </p:sp>
        <p:sp>
          <p:nvSpPr>
            <p:cNvPr id="14364" name="Freeform 144"/>
            <p:cNvSpPr>
              <a:spLocks noEditPoints="1" noChangeArrowheads="1"/>
            </p:cNvSpPr>
            <p:nvPr/>
          </p:nvSpPr>
          <p:spPr bwMode="auto">
            <a:xfrm>
              <a:off x="3857821" y="2743880"/>
              <a:ext cx="342989" cy="605370"/>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lIns="68589" tIns="34295" rIns="68589" bIns="34295"/>
            <a:lstStyle/>
            <a:p>
              <a:endParaRPr lang="en-US" altLang="zh-CN"/>
            </a:p>
          </p:txBody>
        </p:sp>
        <p:pic>
          <p:nvPicPr>
            <p:cNvPr id="14365" name="Picture 34" descr="Efficiency.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57743" y="3539906"/>
              <a:ext cx="743144" cy="68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173"/>
            <p:cNvGrpSpPr>
              <a:grpSpLocks noChangeAspect="1"/>
            </p:cNvGrpSpPr>
            <p:nvPr/>
          </p:nvGrpSpPr>
          <p:grpSpPr>
            <a:xfrm>
              <a:off x="3776402" y="4387599"/>
              <a:ext cx="505827" cy="651061"/>
              <a:chOff x="-2773363" y="1651000"/>
              <a:chExt cx="2692401" cy="3448051"/>
            </a:xfrm>
            <a:solidFill>
              <a:schemeClr val="bg1"/>
            </a:solidFill>
          </p:grpSpPr>
          <p:sp>
            <p:nvSpPr>
              <p:cNvPr id="84" name="Freeform 19"/>
              <p:cNvSpPr>
                <a:spLocks noEditPoints="1"/>
              </p:cNvSpPr>
              <p:nvPr/>
            </p:nvSpPr>
            <p:spPr bwMode="auto">
              <a:xfrm>
                <a:off x="-1908175" y="1798638"/>
                <a:ext cx="641350" cy="641350"/>
              </a:xfrm>
              <a:custGeom>
                <a:avLst/>
                <a:gdLst>
                  <a:gd name="T0" fmla="*/ 171 w 171"/>
                  <a:gd name="T1" fmla="*/ 79 h 171"/>
                  <a:gd name="T2" fmla="*/ 168 w 171"/>
                  <a:gd name="T3" fmla="*/ 77 h 171"/>
                  <a:gd name="T4" fmla="*/ 152 w 171"/>
                  <a:gd name="T5" fmla="*/ 65 h 171"/>
                  <a:gd name="T6" fmla="*/ 165 w 171"/>
                  <a:gd name="T7" fmla="*/ 54 h 171"/>
                  <a:gd name="T8" fmla="*/ 161 w 171"/>
                  <a:gd name="T9" fmla="*/ 52 h 171"/>
                  <a:gd name="T10" fmla="*/ 142 w 171"/>
                  <a:gd name="T11" fmla="*/ 45 h 171"/>
                  <a:gd name="T12" fmla="*/ 152 w 171"/>
                  <a:gd name="T13" fmla="*/ 32 h 171"/>
                  <a:gd name="T14" fmla="*/ 147 w 171"/>
                  <a:gd name="T15" fmla="*/ 30 h 171"/>
                  <a:gd name="T16" fmla="*/ 127 w 171"/>
                  <a:gd name="T17" fmla="*/ 30 h 171"/>
                  <a:gd name="T18" fmla="*/ 132 w 171"/>
                  <a:gd name="T19" fmla="*/ 15 h 171"/>
                  <a:gd name="T20" fmla="*/ 127 w 171"/>
                  <a:gd name="T21" fmla="*/ 14 h 171"/>
                  <a:gd name="T22" fmla="*/ 108 w 171"/>
                  <a:gd name="T23" fmla="*/ 20 h 171"/>
                  <a:gd name="T24" fmla="*/ 108 w 171"/>
                  <a:gd name="T25" fmla="*/ 5 h 171"/>
                  <a:gd name="T26" fmla="*/ 103 w 171"/>
                  <a:gd name="T27" fmla="*/ 4 h 171"/>
                  <a:gd name="T28" fmla="*/ 86 w 171"/>
                  <a:gd name="T29" fmla="*/ 16 h 171"/>
                  <a:gd name="T30" fmla="*/ 79 w 171"/>
                  <a:gd name="T31" fmla="*/ 0 h 171"/>
                  <a:gd name="T32" fmla="*/ 77 w 171"/>
                  <a:gd name="T33" fmla="*/ 3 h 171"/>
                  <a:gd name="T34" fmla="*/ 65 w 171"/>
                  <a:gd name="T35" fmla="*/ 19 h 171"/>
                  <a:gd name="T36" fmla="*/ 53 w 171"/>
                  <a:gd name="T37" fmla="*/ 6 h 171"/>
                  <a:gd name="T38" fmla="*/ 52 w 171"/>
                  <a:gd name="T39" fmla="*/ 10 h 171"/>
                  <a:gd name="T40" fmla="*/ 45 w 171"/>
                  <a:gd name="T41" fmla="*/ 29 h 171"/>
                  <a:gd name="T42" fmla="*/ 30 w 171"/>
                  <a:gd name="T43" fmla="*/ 20 h 171"/>
                  <a:gd name="T44" fmla="*/ 30 w 171"/>
                  <a:gd name="T45" fmla="*/ 24 h 171"/>
                  <a:gd name="T46" fmla="*/ 30 w 171"/>
                  <a:gd name="T47" fmla="*/ 44 h 171"/>
                  <a:gd name="T48" fmla="*/ 13 w 171"/>
                  <a:gd name="T49" fmla="*/ 40 h 171"/>
                  <a:gd name="T50" fmla="*/ 14 w 171"/>
                  <a:gd name="T51" fmla="*/ 44 h 171"/>
                  <a:gd name="T52" fmla="*/ 20 w 171"/>
                  <a:gd name="T53" fmla="*/ 63 h 171"/>
                  <a:gd name="T54" fmla="*/ 2 w 171"/>
                  <a:gd name="T55" fmla="*/ 65 h 171"/>
                  <a:gd name="T56" fmla="*/ 4 w 171"/>
                  <a:gd name="T57" fmla="*/ 68 h 171"/>
                  <a:gd name="T58" fmla="*/ 16 w 171"/>
                  <a:gd name="T59" fmla="*/ 84 h 171"/>
                  <a:gd name="T60" fmla="*/ 0 w 171"/>
                  <a:gd name="T61" fmla="*/ 91 h 171"/>
                  <a:gd name="T62" fmla="*/ 3 w 171"/>
                  <a:gd name="T63" fmla="*/ 94 h 171"/>
                  <a:gd name="T64" fmla="*/ 19 w 171"/>
                  <a:gd name="T65" fmla="*/ 106 h 171"/>
                  <a:gd name="T66" fmla="*/ 6 w 171"/>
                  <a:gd name="T67" fmla="*/ 116 h 171"/>
                  <a:gd name="T68" fmla="*/ 10 w 171"/>
                  <a:gd name="T69" fmla="*/ 119 h 171"/>
                  <a:gd name="T70" fmla="*/ 29 w 171"/>
                  <a:gd name="T71" fmla="*/ 125 h 171"/>
                  <a:gd name="T72" fmla="*/ 19 w 171"/>
                  <a:gd name="T73" fmla="*/ 139 h 171"/>
                  <a:gd name="T74" fmla="*/ 24 w 171"/>
                  <a:gd name="T75" fmla="*/ 141 h 171"/>
                  <a:gd name="T76" fmla="*/ 44 w 171"/>
                  <a:gd name="T77" fmla="*/ 141 h 171"/>
                  <a:gd name="T78" fmla="*/ 39 w 171"/>
                  <a:gd name="T79" fmla="*/ 156 h 171"/>
                  <a:gd name="T80" fmla="*/ 44 w 171"/>
                  <a:gd name="T81" fmla="*/ 157 h 171"/>
                  <a:gd name="T82" fmla="*/ 63 w 171"/>
                  <a:gd name="T83" fmla="*/ 151 h 171"/>
                  <a:gd name="T84" fmla="*/ 63 w 171"/>
                  <a:gd name="T85" fmla="*/ 166 h 171"/>
                  <a:gd name="T86" fmla="*/ 68 w 171"/>
                  <a:gd name="T87" fmla="*/ 166 h 171"/>
                  <a:gd name="T88" fmla="*/ 85 w 171"/>
                  <a:gd name="T89" fmla="*/ 155 h 171"/>
                  <a:gd name="T90" fmla="*/ 91 w 171"/>
                  <a:gd name="T91" fmla="*/ 171 h 171"/>
                  <a:gd name="T92" fmla="*/ 94 w 171"/>
                  <a:gd name="T93" fmla="*/ 168 h 171"/>
                  <a:gd name="T94" fmla="*/ 96 w 171"/>
                  <a:gd name="T95" fmla="*/ 154 h 171"/>
                  <a:gd name="T96" fmla="*/ 114 w 171"/>
                  <a:gd name="T97" fmla="*/ 163 h 171"/>
                  <a:gd name="T98" fmla="*/ 119 w 171"/>
                  <a:gd name="T99" fmla="*/ 162 h 171"/>
                  <a:gd name="T100" fmla="*/ 117 w 171"/>
                  <a:gd name="T101" fmla="*/ 147 h 171"/>
                  <a:gd name="T102" fmla="*/ 137 w 171"/>
                  <a:gd name="T103" fmla="*/ 150 h 171"/>
                  <a:gd name="T104" fmla="*/ 142 w 171"/>
                  <a:gd name="T105" fmla="*/ 149 h 171"/>
                  <a:gd name="T106" fmla="*/ 135 w 171"/>
                  <a:gd name="T107" fmla="*/ 134 h 171"/>
                  <a:gd name="T108" fmla="*/ 154 w 171"/>
                  <a:gd name="T109" fmla="*/ 131 h 171"/>
                  <a:gd name="T110" fmla="*/ 159 w 171"/>
                  <a:gd name="T111" fmla="*/ 129 h 171"/>
                  <a:gd name="T112" fmla="*/ 147 w 171"/>
                  <a:gd name="T113" fmla="*/ 117 h 171"/>
                  <a:gd name="T114" fmla="*/ 165 w 171"/>
                  <a:gd name="T115" fmla="*/ 108 h 171"/>
                  <a:gd name="T116" fmla="*/ 169 w 171"/>
                  <a:gd name="T117" fmla="*/ 105 h 171"/>
                  <a:gd name="T118" fmla="*/ 154 w 171"/>
                  <a:gd name="T119" fmla="*/ 96 h 171"/>
                  <a:gd name="T120" fmla="*/ 168 w 171"/>
                  <a:gd name="T121" fmla="*/ 82 h 171"/>
                  <a:gd name="T122" fmla="*/ 70 w 171"/>
                  <a:gd name="T123" fmla="*/ 85 h 171"/>
                  <a:gd name="T124" fmla="*/ 101 w 171"/>
                  <a:gd name="T125" fmla="*/ 8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endParaRPr lang="en-US"/>
              </a:p>
            </p:txBody>
          </p:sp>
          <p:sp>
            <p:nvSpPr>
              <p:cNvPr id="85" name="Freeform 20"/>
              <p:cNvSpPr>
                <a:spLocks noEditPoints="1"/>
              </p:cNvSpPr>
              <p:nvPr/>
            </p:nvSpPr>
            <p:spPr bwMode="auto">
              <a:xfrm>
                <a:off x="-1333500" y="1651000"/>
                <a:ext cx="454025" cy="454025"/>
              </a:xfrm>
              <a:custGeom>
                <a:avLst/>
                <a:gdLst>
                  <a:gd name="T0" fmla="*/ 121 w 121"/>
                  <a:gd name="T1" fmla="*/ 56 h 121"/>
                  <a:gd name="T2" fmla="*/ 119 w 121"/>
                  <a:gd name="T3" fmla="*/ 54 h 121"/>
                  <a:gd name="T4" fmla="*/ 108 w 121"/>
                  <a:gd name="T5" fmla="*/ 46 h 121"/>
                  <a:gd name="T6" fmla="*/ 117 w 121"/>
                  <a:gd name="T7" fmla="*/ 38 h 121"/>
                  <a:gd name="T8" fmla="*/ 115 w 121"/>
                  <a:gd name="T9" fmla="*/ 37 h 121"/>
                  <a:gd name="T10" fmla="*/ 101 w 121"/>
                  <a:gd name="T11" fmla="*/ 32 h 121"/>
                  <a:gd name="T12" fmla="*/ 108 w 121"/>
                  <a:gd name="T13" fmla="*/ 23 h 121"/>
                  <a:gd name="T14" fmla="*/ 105 w 121"/>
                  <a:gd name="T15" fmla="*/ 21 h 121"/>
                  <a:gd name="T16" fmla="*/ 90 w 121"/>
                  <a:gd name="T17" fmla="*/ 21 h 121"/>
                  <a:gd name="T18" fmla="*/ 94 w 121"/>
                  <a:gd name="T19" fmla="*/ 11 h 121"/>
                  <a:gd name="T20" fmla="*/ 90 w 121"/>
                  <a:gd name="T21" fmla="*/ 10 h 121"/>
                  <a:gd name="T22" fmla="*/ 77 w 121"/>
                  <a:gd name="T23" fmla="*/ 14 h 121"/>
                  <a:gd name="T24" fmla="*/ 77 w 121"/>
                  <a:gd name="T25" fmla="*/ 3 h 121"/>
                  <a:gd name="T26" fmla="*/ 73 w 121"/>
                  <a:gd name="T27" fmla="*/ 3 h 121"/>
                  <a:gd name="T28" fmla="*/ 61 w 121"/>
                  <a:gd name="T29" fmla="*/ 11 h 121"/>
                  <a:gd name="T30" fmla="*/ 56 w 121"/>
                  <a:gd name="T31" fmla="*/ 0 h 121"/>
                  <a:gd name="T32" fmla="*/ 55 w 121"/>
                  <a:gd name="T33" fmla="*/ 2 h 121"/>
                  <a:gd name="T34" fmla="*/ 46 w 121"/>
                  <a:gd name="T35" fmla="*/ 13 h 121"/>
                  <a:gd name="T36" fmla="*/ 38 w 121"/>
                  <a:gd name="T37" fmla="*/ 4 h 121"/>
                  <a:gd name="T38" fmla="*/ 37 w 121"/>
                  <a:gd name="T39" fmla="*/ 7 h 121"/>
                  <a:gd name="T40" fmla="*/ 32 w 121"/>
                  <a:gd name="T41" fmla="*/ 20 h 121"/>
                  <a:gd name="T42" fmla="*/ 22 w 121"/>
                  <a:gd name="T43" fmla="*/ 14 h 121"/>
                  <a:gd name="T44" fmla="*/ 21 w 121"/>
                  <a:gd name="T45" fmla="*/ 17 h 121"/>
                  <a:gd name="T46" fmla="*/ 21 w 121"/>
                  <a:gd name="T47" fmla="*/ 31 h 121"/>
                  <a:gd name="T48" fmla="*/ 9 w 121"/>
                  <a:gd name="T49" fmla="*/ 28 h 121"/>
                  <a:gd name="T50" fmla="*/ 10 w 121"/>
                  <a:gd name="T51" fmla="*/ 31 h 121"/>
                  <a:gd name="T52" fmla="*/ 14 w 121"/>
                  <a:gd name="T53" fmla="*/ 45 h 121"/>
                  <a:gd name="T54" fmla="*/ 2 w 121"/>
                  <a:gd name="T55" fmla="*/ 46 h 121"/>
                  <a:gd name="T56" fmla="*/ 3 w 121"/>
                  <a:gd name="T57" fmla="*/ 48 h 121"/>
                  <a:gd name="T58" fmla="*/ 11 w 121"/>
                  <a:gd name="T59" fmla="*/ 60 h 121"/>
                  <a:gd name="T60" fmla="*/ 0 w 121"/>
                  <a:gd name="T61" fmla="*/ 65 h 121"/>
                  <a:gd name="T62" fmla="*/ 2 w 121"/>
                  <a:gd name="T63" fmla="*/ 67 h 121"/>
                  <a:gd name="T64" fmla="*/ 14 w 121"/>
                  <a:gd name="T65" fmla="*/ 75 h 121"/>
                  <a:gd name="T66" fmla="*/ 4 w 121"/>
                  <a:gd name="T67" fmla="*/ 83 h 121"/>
                  <a:gd name="T68" fmla="*/ 7 w 121"/>
                  <a:gd name="T69" fmla="*/ 84 h 121"/>
                  <a:gd name="T70" fmla="*/ 20 w 121"/>
                  <a:gd name="T71" fmla="*/ 89 h 121"/>
                  <a:gd name="T72" fmla="*/ 14 w 121"/>
                  <a:gd name="T73" fmla="*/ 98 h 121"/>
                  <a:gd name="T74" fmla="*/ 17 w 121"/>
                  <a:gd name="T75" fmla="*/ 100 h 121"/>
                  <a:gd name="T76" fmla="*/ 31 w 121"/>
                  <a:gd name="T77" fmla="*/ 100 h 121"/>
                  <a:gd name="T78" fmla="*/ 28 w 121"/>
                  <a:gd name="T79" fmla="*/ 110 h 121"/>
                  <a:gd name="T80" fmla="*/ 31 w 121"/>
                  <a:gd name="T81" fmla="*/ 112 h 121"/>
                  <a:gd name="T82" fmla="*/ 45 w 121"/>
                  <a:gd name="T83" fmla="*/ 107 h 121"/>
                  <a:gd name="T84" fmla="*/ 45 w 121"/>
                  <a:gd name="T85" fmla="*/ 118 h 121"/>
                  <a:gd name="T86" fmla="*/ 49 w 121"/>
                  <a:gd name="T87" fmla="*/ 118 h 121"/>
                  <a:gd name="T88" fmla="*/ 60 w 121"/>
                  <a:gd name="T89" fmla="*/ 110 h 121"/>
                  <a:gd name="T90" fmla="*/ 65 w 121"/>
                  <a:gd name="T91" fmla="*/ 121 h 121"/>
                  <a:gd name="T92" fmla="*/ 67 w 121"/>
                  <a:gd name="T93" fmla="*/ 119 h 121"/>
                  <a:gd name="T94" fmla="*/ 68 w 121"/>
                  <a:gd name="T95" fmla="*/ 109 h 121"/>
                  <a:gd name="T96" fmla="*/ 81 w 121"/>
                  <a:gd name="T97" fmla="*/ 116 h 121"/>
                  <a:gd name="T98" fmla="*/ 85 w 121"/>
                  <a:gd name="T99" fmla="*/ 115 h 121"/>
                  <a:gd name="T100" fmla="*/ 83 w 121"/>
                  <a:gd name="T101" fmla="*/ 104 h 121"/>
                  <a:gd name="T102" fmla="*/ 97 w 121"/>
                  <a:gd name="T103" fmla="*/ 107 h 121"/>
                  <a:gd name="T104" fmla="*/ 101 w 121"/>
                  <a:gd name="T105" fmla="*/ 106 h 121"/>
                  <a:gd name="T106" fmla="*/ 96 w 121"/>
                  <a:gd name="T107" fmla="*/ 95 h 121"/>
                  <a:gd name="T108" fmla="*/ 110 w 121"/>
                  <a:gd name="T109" fmla="*/ 93 h 121"/>
                  <a:gd name="T110" fmla="*/ 113 w 121"/>
                  <a:gd name="T111" fmla="*/ 92 h 121"/>
                  <a:gd name="T112" fmla="*/ 105 w 121"/>
                  <a:gd name="T113" fmla="*/ 83 h 121"/>
                  <a:gd name="T114" fmla="*/ 117 w 121"/>
                  <a:gd name="T115" fmla="*/ 77 h 121"/>
                  <a:gd name="T116" fmla="*/ 120 w 121"/>
                  <a:gd name="T117" fmla="*/ 75 h 121"/>
                  <a:gd name="T118" fmla="*/ 109 w 121"/>
                  <a:gd name="T119" fmla="*/ 68 h 121"/>
                  <a:gd name="T120" fmla="*/ 120 w 121"/>
                  <a:gd name="T121" fmla="*/ 58 h 121"/>
                  <a:gd name="T122" fmla="*/ 50 w 121"/>
                  <a:gd name="T123" fmla="*/ 61 h 121"/>
                  <a:gd name="T124" fmla="*/ 72 w 121"/>
                  <a:gd name="T125"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121">
                    <a:moveTo>
                      <a:pt x="120" y="58"/>
                    </a:moveTo>
                    <a:cubicBezTo>
                      <a:pt x="121" y="58"/>
                      <a:pt x="121" y="57"/>
                      <a:pt x="121" y="56"/>
                    </a:cubicBezTo>
                    <a:cubicBezTo>
                      <a:pt x="121" y="56"/>
                      <a:pt x="121" y="56"/>
                      <a:pt x="121" y="56"/>
                    </a:cubicBezTo>
                    <a:cubicBezTo>
                      <a:pt x="121" y="55"/>
                      <a:pt x="120" y="54"/>
                      <a:pt x="119" y="54"/>
                    </a:cubicBezTo>
                    <a:cubicBezTo>
                      <a:pt x="110" y="53"/>
                      <a:pt x="110" y="53"/>
                      <a:pt x="110" y="53"/>
                    </a:cubicBezTo>
                    <a:cubicBezTo>
                      <a:pt x="109" y="50"/>
                      <a:pt x="109" y="48"/>
                      <a:pt x="108" y="46"/>
                    </a:cubicBezTo>
                    <a:cubicBezTo>
                      <a:pt x="116" y="40"/>
                      <a:pt x="116" y="40"/>
                      <a:pt x="116" y="40"/>
                    </a:cubicBezTo>
                    <a:cubicBezTo>
                      <a:pt x="117" y="40"/>
                      <a:pt x="117" y="39"/>
                      <a:pt x="117" y="38"/>
                    </a:cubicBezTo>
                    <a:cubicBezTo>
                      <a:pt x="117" y="38"/>
                      <a:pt x="117" y="38"/>
                      <a:pt x="117" y="38"/>
                    </a:cubicBezTo>
                    <a:cubicBezTo>
                      <a:pt x="117" y="37"/>
                      <a:pt x="116" y="36"/>
                      <a:pt x="115" y="37"/>
                    </a:cubicBezTo>
                    <a:cubicBezTo>
                      <a:pt x="105" y="38"/>
                      <a:pt x="105" y="38"/>
                      <a:pt x="105" y="38"/>
                    </a:cubicBezTo>
                    <a:cubicBezTo>
                      <a:pt x="104" y="36"/>
                      <a:pt x="102" y="34"/>
                      <a:pt x="101" y="32"/>
                    </a:cubicBezTo>
                    <a:cubicBezTo>
                      <a:pt x="107" y="24"/>
                      <a:pt x="107" y="24"/>
                      <a:pt x="107" y="24"/>
                    </a:cubicBezTo>
                    <a:cubicBezTo>
                      <a:pt x="108" y="24"/>
                      <a:pt x="108" y="23"/>
                      <a:pt x="108" y="23"/>
                    </a:cubicBezTo>
                    <a:cubicBezTo>
                      <a:pt x="108" y="22"/>
                      <a:pt x="108" y="22"/>
                      <a:pt x="107" y="21"/>
                    </a:cubicBezTo>
                    <a:cubicBezTo>
                      <a:pt x="107" y="21"/>
                      <a:pt x="105" y="20"/>
                      <a:pt x="105" y="21"/>
                    </a:cubicBezTo>
                    <a:cubicBezTo>
                      <a:pt x="96" y="26"/>
                      <a:pt x="96" y="26"/>
                      <a:pt x="96" y="26"/>
                    </a:cubicBezTo>
                    <a:cubicBezTo>
                      <a:pt x="94" y="24"/>
                      <a:pt x="92" y="22"/>
                      <a:pt x="90" y="21"/>
                    </a:cubicBezTo>
                    <a:cubicBezTo>
                      <a:pt x="94" y="12"/>
                      <a:pt x="94" y="12"/>
                      <a:pt x="94" y="12"/>
                    </a:cubicBezTo>
                    <a:cubicBezTo>
                      <a:pt x="94" y="11"/>
                      <a:pt x="94" y="11"/>
                      <a:pt x="94" y="11"/>
                    </a:cubicBezTo>
                    <a:cubicBezTo>
                      <a:pt x="94" y="10"/>
                      <a:pt x="94" y="9"/>
                      <a:pt x="93" y="9"/>
                    </a:cubicBezTo>
                    <a:cubicBezTo>
                      <a:pt x="92" y="8"/>
                      <a:pt x="91" y="9"/>
                      <a:pt x="90" y="10"/>
                    </a:cubicBezTo>
                    <a:cubicBezTo>
                      <a:pt x="83" y="17"/>
                      <a:pt x="83" y="17"/>
                      <a:pt x="83" y="17"/>
                    </a:cubicBezTo>
                    <a:cubicBezTo>
                      <a:pt x="81" y="15"/>
                      <a:pt x="79" y="15"/>
                      <a:pt x="77" y="14"/>
                    </a:cubicBezTo>
                    <a:cubicBezTo>
                      <a:pt x="77" y="4"/>
                      <a:pt x="77" y="4"/>
                      <a:pt x="77" y="4"/>
                    </a:cubicBezTo>
                    <a:cubicBezTo>
                      <a:pt x="77" y="4"/>
                      <a:pt x="77" y="4"/>
                      <a:pt x="77" y="3"/>
                    </a:cubicBezTo>
                    <a:cubicBezTo>
                      <a:pt x="77" y="2"/>
                      <a:pt x="76" y="2"/>
                      <a:pt x="75" y="1"/>
                    </a:cubicBezTo>
                    <a:cubicBezTo>
                      <a:pt x="74" y="1"/>
                      <a:pt x="73" y="2"/>
                      <a:pt x="73" y="3"/>
                    </a:cubicBezTo>
                    <a:cubicBezTo>
                      <a:pt x="69" y="12"/>
                      <a:pt x="69" y="12"/>
                      <a:pt x="69" y="12"/>
                    </a:cubicBezTo>
                    <a:cubicBezTo>
                      <a:pt x="66" y="11"/>
                      <a:pt x="64" y="11"/>
                      <a:pt x="61" y="11"/>
                    </a:cubicBezTo>
                    <a:cubicBezTo>
                      <a:pt x="59" y="2"/>
                      <a:pt x="59" y="2"/>
                      <a:pt x="59" y="2"/>
                    </a:cubicBezTo>
                    <a:cubicBezTo>
                      <a:pt x="58" y="1"/>
                      <a:pt x="58" y="0"/>
                      <a:pt x="56" y="0"/>
                    </a:cubicBezTo>
                    <a:cubicBezTo>
                      <a:pt x="55" y="0"/>
                      <a:pt x="55" y="1"/>
                      <a:pt x="55" y="2"/>
                    </a:cubicBezTo>
                    <a:cubicBezTo>
                      <a:pt x="55" y="2"/>
                      <a:pt x="55" y="2"/>
                      <a:pt x="55" y="2"/>
                    </a:cubicBezTo>
                    <a:cubicBezTo>
                      <a:pt x="53" y="12"/>
                      <a:pt x="53" y="12"/>
                      <a:pt x="53" y="12"/>
                    </a:cubicBezTo>
                    <a:cubicBezTo>
                      <a:pt x="51" y="12"/>
                      <a:pt x="48" y="13"/>
                      <a:pt x="46" y="13"/>
                    </a:cubicBezTo>
                    <a:cubicBezTo>
                      <a:pt x="40" y="5"/>
                      <a:pt x="40" y="5"/>
                      <a:pt x="40" y="5"/>
                    </a:cubicBezTo>
                    <a:cubicBezTo>
                      <a:pt x="40" y="4"/>
                      <a:pt x="39" y="4"/>
                      <a:pt x="38" y="4"/>
                    </a:cubicBezTo>
                    <a:cubicBezTo>
                      <a:pt x="37" y="4"/>
                      <a:pt x="37" y="5"/>
                      <a:pt x="37" y="6"/>
                    </a:cubicBezTo>
                    <a:cubicBezTo>
                      <a:pt x="37" y="6"/>
                      <a:pt x="37" y="6"/>
                      <a:pt x="37" y="7"/>
                    </a:cubicBezTo>
                    <a:cubicBezTo>
                      <a:pt x="38" y="17"/>
                      <a:pt x="38" y="17"/>
                      <a:pt x="38" y="17"/>
                    </a:cubicBezTo>
                    <a:cubicBezTo>
                      <a:pt x="36" y="18"/>
                      <a:pt x="34" y="19"/>
                      <a:pt x="32" y="20"/>
                    </a:cubicBezTo>
                    <a:cubicBezTo>
                      <a:pt x="24" y="14"/>
                      <a:pt x="24" y="14"/>
                      <a:pt x="24" y="14"/>
                    </a:cubicBezTo>
                    <a:cubicBezTo>
                      <a:pt x="24" y="13"/>
                      <a:pt x="22" y="13"/>
                      <a:pt x="22" y="14"/>
                    </a:cubicBezTo>
                    <a:cubicBezTo>
                      <a:pt x="21" y="14"/>
                      <a:pt x="21" y="15"/>
                      <a:pt x="21" y="15"/>
                    </a:cubicBezTo>
                    <a:cubicBezTo>
                      <a:pt x="21" y="16"/>
                      <a:pt x="21" y="16"/>
                      <a:pt x="21" y="17"/>
                    </a:cubicBezTo>
                    <a:cubicBezTo>
                      <a:pt x="26" y="26"/>
                      <a:pt x="26" y="26"/>
                      <a:pt x="26" y="26"/>
                    </a:cubicBezTo>
                    <a:cubicBezTo>
                      <a:pt x="24" y="27"/>
                      <a:pt x="23" y="29"/>
                      <a:pt x="21" y="31"/>
                    </a:cubicBezTo>
                    <a:cubicBezTo>
                      <a:pt x="12" y="28"/>
                      <a:pt x="12" y="28"/>
                      <a:pt x="12" y="28"/>
                    </a:cubicBezTo>
                    <a:cubicBezTo>
                      <a:pt x="11" y="27"/>
                      <a:pt x="10" y="27"/>
                      <a:pt x="9" y="28"/>
                    </a:cubicBezTo>
                    <a:cubicBezTo>
                      <a:pt x="9" y="29"/>
                      <a:pt x="9" y="29"/>
                      <a:pt x="9" y="29"/>
                    </a:cubicBezTo>
                    <a:cubicBezTo>
                      <a:pt x="9" y="30"/>
                      <a:pt x="9" y="31"/>
                      <a:pt x="10" y="31"/>
                    </a:cubicBezTo>
                    <a:cubicBezTo>
                      <a:pt x="17" y="38"/>
                      <a:pt x="17" y="38"/>
                      <a:pt x="17" y="38"/>
                    </a:cubicBezTo>
                    <a:cubicBezTo>
                      <a:pt x="16" y="40"/>
                      <a:pt x="15" y="42"/>
                      <a:pt x="14" y="45"/>
                    </a:cubicBezTo>
                    <a:cubicBezTo>
                      <a:pt x="4" y="44"/>
                      <a:pt x="4" y="44"/>
                      <a:pt x="4" y="44"/>
                    </a:cubicBezTo>
                    <a:cubicBezTo>
                      <a:pt x="3" y="44"/>
                      <a:pt x="2" y="45"/>
                      <a:pt x="2" y="46"/>
                    </a:cubicBezTo>
                    <a:cubicBezTo>
                      <a:pt x="2" y="46"/>
                      <a:pt x="2" y="46"/>
                      <a:pt x="2" y="46"/>
                    </a:cubicBezTo>
                    <a:cubicBezTo>
                      <a:pt x="2" y="47"/>
                      <a:pt x="2" y="48"/>
                      <a:pt x="3" y="48"/>
                    </a:cubicBezTo>
                    <a:cubicBezTo>
                      <a:pt x="12" y="53"/>
                      <a:pt x="12" y="53"/>
                      <a:pt x="12" y="53"/>
                    </a:cubicBezTo>
                    <a:cubicBezTo>
                      <a:pt x="12" y="55"/>
                      <a:pt x="11" y="57"/>
                      <a:pt x="11" y="60"/>
                    </a:cubicBezTo>
                    <a:cubicBezTo>
                      <a:pt x="2" y="63"/>
                      <a:pt x="2" y="63"/>
                      <a:pt x="2" y="63"/>
                    </a:cubicBezTo>
                    <a:cubicBezTo>
                      <a:pt x="1" y="63"/>
                      <a:pt x="0" y="64"/>
                      <a:pt x="0" y="65"/>
                    </a:cubicBezTo>
                    <a:cubicBezTo>
                      <a:pt x="0" y="65"/>
                      <a:pt x="0" y="65"/>
                      <a:pt x="0" y="65"/>
                    </a:cubicBezTo>
                    <a:cubicBezTo>
                      <a:pt x="0" y="66"/>
                      <a:pt x="1" y="67"/>
                      <a:pt x="2" y="67"/>
                    </a:cubicBezTo>
                    <a:cubicBezTo>
                      <a:pt x="12" y="68"/>
                      <a:pt x="12" y="68"/>
                      <a:pt x="12" y="68"/>
                    </a:cubicBezTo>
                    <a:cubicBezTo>
                      <a:pt x="12" y="71"/>
                      <a:pt x="13" y="73"/>
                      <a:pt x="14" y="75"/>
                    </a:cubicBezTo>
                    <a:cubicBezTo>
                      <a:pt x="5" y="81"/>
                      <a:pt x="5" y="81"/>
                      <a:pt x="5" y="81"/>
                    </a:cubicBezTo>
                    <a:cubicBezTo>
                      <a:pt x="5" y="81"/>
                      <a:pt x="4" y="82"/>
                      <a:pt x="4" y="83"/>
                    </a:cubicBezTo>
                    <a:cubicBezTo>
                      <a:pt x="4" y="83"/>
                      <a:pt x="4" y="83"/>
                      <a:pt x="4" y="83"/>
                    </a:cubicBezTo>
                    <a:cubicBezTo>
                      <a:pt x="5" y="84"/>
                      <a:pt x="6" y="85"/>
                      <a:pt x="7" y="84"/>
                    </a:cubicBezTo>
                    <a:cubicBezTo>
                      <a:pt x="17" y="83"/>
                      <a:pt x="17" y="83"/>
                      <a:pt x="17" y="83"/>
                    </a:cubicBezTo>
                    <a:cubicBezTo>
                      <a:pt x="18" y="85"/>
                      <a:pt x="19" y="87"/>
                      <a:pt x="20" y="89"/>
                    </a:cubicBezTo>
                    <a:cubicBezTo>
                      <a:pt x="14" y="97"/>
                      <a:pt x="14" y="97"/>
                      <a:pt x="14" y="97"/>
                    </a:cubicBezTo>
                    <a:cubicBezTo>
                      <a:pt x="14" y="97"/>
                      <a:pt x="14" y="98"/>
                      <a:pt x="14" y="98"/>
                    </a:cubicBezTo>
                    <a:cubicBezTo>
                      <a:pt x="14" y="99"/>
                      <a:pt x="14" y="99"/>
                      <a:pt x="14" y="100"/>
                    </a:cubicBezTo>
                    <a:cubicBezTo>
                      <a:pt x="15" y="100"/>
                      <a:pt x="16" y="101"/>
                      <a:pt x="17" y="100"/>
                    </a:cubicBezTo>
                    <a:cubicBezTo>
                      <a:pt x="26" y="95"/>
                      <a:pt x="26" y="95"/>
                      <a:pt x="26" y="95"/>
                    </a:cubicBezTo>
                    <a:cubicBezTo>
                      <a:pt x="28" y="97"/>
                      <a:pt x="29" y="99"/>
                      <a:pt x="31" y="100"/>
                    </a:cubicBezTo>
                    <a:cubicBezTo>
                      <a:pt x="28" y="109"/>
                      <a:pt x="28" y="109"/>
                      <a:pt x="28" y="109"/>
                    </a:cubicBezTo>
                    <a:cubicBezTo>
                      <a:pt x="28" y="110"/>
                      <a:pt x="28" y="110"/>
                      <a:pt x="28" y="110"/>
                    </a:cubicBezTo>
                    <a:cubicBezTo>
                      <a:pt x="28" y="111"/>
                      <a:pt x="28" y="112"/>
                      <a:pt x="29" y="112"/>
                    </a:cubicBezTo>
                    <a:cubicBezTo>
                      <a:pt x="30" y="113"/>
                      <a:pt x="31" y="112"/>
                      <a:pt x="31" y="112"/>
                    </a:cubicBezTo>
                    <a:cubicBezTo>
                      <a:pt x="38" y="104"/>
                      <a:pt x="38" y="104"/>
                      <a:pt x="38" y="104"/>
                    </a:cubicBezTo>
                    <a:cubicBezTo>
                      <a:pt x="40" y="106"/>
                      <a:pt x="43" y="106"/>
                      <a:pt x="45" y="107"/>
                    </a:cubicBezTo>
                    <a:cubicBezTo>
                      <a:pt x="45" y="117"/>
                      <a:pt x="45" y="117"/>
                      <a:pt x="45" y="117"/>
                    </a:cubicBezTo>
                    <a:cubicBezTo>
                      <a:pt x="45" y="117"/>
                      <a:pt x="45" y="117"/>
                      <a:pt x="45" y="118"/>
                    </a:cubicBezTo>
                    <a:cubicBezTo>
                      <a:pt x="45" y="119"/>
                      <a:pt x="45" y="119"/>
                      <a:pt x="46" y="120"/>
                    </a:cubicBezTo>
                    <a:cubicBezTo>
                      <a:pt x="47" y="120"/>
                      <a:pt x="48" y="119"/>
                      <a:pt x="49" y="118"/>
                    </a:cubicBezTo>
                    <a:cubicBezTo>
                      <a:pt x="53" y="109"/>
                      <a:pt x="53" y="109"/>
                      <a:pt x="53" y="109"/>
                    </a:cubicBezTo>
                    <a:cubicBezTo>
                      <a:pt x="55" y="110"/>
                      <a:pt x="58" y="110"/>
                      <a:pt x="60" y="110"/>
                    </a:cubicBezTo>
                    <a:cubicBezTo>
                      <a:pt x="63" y="119"/>
                      <a:pt x="63" y="119"/>
                      <a:pt x="63" y="119"/>
                    </a:cubicBezTo>
                    <a:cubicBezTo>
                      <a:pt x="63" y="120"/>
                      <a:pt x="64" y="121"/>
                      <a:pt x="65" y="121"/>
                    </a:cubicBezTo>
                    <a:cubicBezTo>
                      <a:pt x="65" y="121"/>
                      <a:pt x="65" y="121"/>
                      <a:pt x="65" y="121"/>
                    </a:cubicBezTo>
                    <a:cubicBezTo>
                      <a:pt x="66" y="121"/>
                      <a:pt x="67" y="120"/>
                      <a:pt x="67" y="119"/>
                    </a:cubicBezTo>
                    <a:cubicBezTo>
                      <a:pt x="67" y="119"/>
                      <a:pt x="67" y="119"/>
                      <a:pt x="67" y="119"/>
                    </a:cubicBezTo>
                    <a:cubicBezTo>
                      <a:pt x="68" y="109"/>
                      <a:pt x="68" y="109"/>
                      <a:pt x="68" y="109"/>
                    </a:cubicBezTo>
                    <a:cubicBezTo>
                      <a:pt x="71" y="109"/>
                      <a:pt x="73" y="108"/>
                      <a:pt x="75" y="108"/>
                    </a:cubicBezTo>
                    <a:cubicBezTo>
                      <a:pt x="81" y="116"/>
                      <a:pt x="81" y="116"/>
                      <a:pt x="81" y="116"/>
                    </a:cubicBezTo>
                    <a:cubicBezTo>
                      <a:pt x="82" y="117"/>
                      <a:pt x="83" y="117"/>
                      <a:pt x="84" y="117"/>
                    </a:cubicBezTo>
                    <a:cubicBezTo>
                      <a:pt x="84" y="117"/>
                      <a:pt x="85" y="116"/>
                      <a:pt x="85" y="115"/>
                    </a:cubicBezTo>
                    <a:cubicBezTo>
                      <a:pt x="85" y="115"/>
                      <a:pt x="85" y="115"/>
                      <a:pt x="85" y="114"/>
                    </a:cubicBezTo>
                    <a:cubicBezTo>
                      <a:pt x="83" y="104"/>
                      <a:pt x="83" y="104"/>
                      <a:pt x="83" y="104"/>
                    </a:cubicBezTo>
                    <a:cubicBezTo>
                      <a:pt x="85" y="103"/>
                      <a:pt x="87" y="102"/>
                      <a:pt x="89" y="101"/>
                    </a:cubicBezTo>
                    <a:cubicBezTo>
                      <a:pt x="97" y="107"/>
                      <a:pt x="97" y="107"/>
                      <a:pt x="97" y="107"/>
                    </a:cubicBezTo>
                    <a:cubicBezTo>
                      <a:pt x="98" y="108"/>
                      <a:pt x="99" y="108"/>
                      <a:pt x="100" y="107"/>
                    </a:cubicBezTo>
                    <a:cubicBezTo>
                      <a:pt x="100" y="107"/>
                      <a:pt x="101" y="106"/>
                      <a:pt x="101" y="106"/>
                    </a:cubicBezTo>
                    <a:cubicBezTo>
                      <a:pt x="101" y="105"/>
                      <a:pt x="100" y="105"/>
                      <a:pt x="100" y="104"/>
                    </a:cubicBezTo>
                    <a:cubicBezTo>
                      <a:pt x="96" y="95"/>
                      <a:pt x="96" y="95"/>
                      <a:pt x="96" y="95"/>
                    </a:cubicBezTo>
                    <a:cubicBezTo>
                      <a:pt x="97" y="94"/>
                      <a:pt x="99" y="92"/>
                      <a:pt x="100" y="90"/>
                    </a:cubicBezTo>
                    <a:cubicBezTo>
                      <a:pt x="110" y="93"/>
                      <a:pt x="110" y="93"/>
                      <a:pt x="110" y="93"/>
                    </a:cubicBezTo>
                    <a:cubicBezTo>
                      <a:pt x="111" y="94"/>
                      <a:pt x="112" y="94"/>
                      <a:pt x="112" y="93"/>
                    </a:cubicBezTo>
                    <a:cubicBezTo>
                      <a:pt x="113" y="92"/>
                      <a:pt x="113" y="92"/>
                      <a:pt x="113" y="92"/>
                    </a:cubicBezTo>
                    <a:cubicBezTo>
                      <a:pt x="113" y="91"/>
                      <a:pt x="112" y="90"/>
                      <a:pt x="112" y="90"/>
                    </a:cubicBezTo>
                    <a:cubicBezTo>
                      <a:pt x="105" y="83"/>
                      <a:pt x="105" y="83"/>
                      <a:pt x="105" y="83"/>
                    </a:cubicBezTo>
                    <a:cubicBezTo>
                      <a:pt x="106" y="81"/>
                      <a:pt x="107" y="79"/>
                      <a:pt x="107" y="76"/>
                    </a:cubicBezTo>
                    <a:cubicBezTo>
                      <a:pt x="117" y="77"/>
                      <a:pt x="117" y="77"/>
                      <a:pt x="117" y="77"/>
                    </a:cubicBezTo>
                    <a:cubicBezTo>
                      <a:pt x="118" y="77"/>
                      <a:pt x="120" y="76"/>
                      <a:pt x="120" y="75"/>
                    </a:cubicBezTo>
                    <a:cubicBezTo>
                      <a:pt x="120" y="75"/>
                      <a:pt x="120" y="75"/>
                      <a:pt x="120" y="75"/>
                    </a:cubicBezTo>
                    <a:cubicBezTo>
                      <a:pt x="120" y="74"/>
                      <a:pt x="119" y="73"/>
                      <a:pt x="118" y="73"/>
                    </a:cubicBezTo>
                    <a:cubicBezTo>
                      <a:pt x="109" y="68"/>
                      <a:pt x="109" y="68"/>
                      <a:pt x="109" y="68"/>
                    </a:cubicBezTo>
                    <a:cubicBezTo>
                      <a:pt x="110" y="66"/>
                      <a:pt x="110" y="64"/>
                      <a:pt x="110" y="61"/>
                    </a:cubicBezTo>
                    <a:lnTo>
                      <a:pt x="120" y="58"/>
                    </a:lnTo>
                    <a:close/>
                    <a:moveTo>
                      <a:pt x="61" y="72"/>
                    </a:moveTo>
                    <a:cubicBezTo>
                      <a:pt x="55" y="72"/>
                      <a:pt x="50" y="67"/>
                      <a:pt x="50" y="61"/>
                    </a:cubicBezTo>
                    <a:cubicBezTo>
                      <a:pt x="50" y="54"/>
                      <a:pt x="55" y="49"/>
                      <a:pt x="61" y="49"/>
                    </a:cubicBezTo>
                    <a:cubicBezTo>
                      <a:pt x="67" y="49"/>
                      <a:pt x="72" y="54"/>
                      <a:pt x="72" y="61"/>
                    </a:cubicBezTo>
                    <a:cubicBezTo>
                      <a:pt x="72" y="67"/>
                      <a:pt x="67" y="72"/>
                      <a:pt x="61" y="72"/>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endParaRPr lang="en-US"/>
              </a:p>
            </p:txBody>
          </p:sp>
          <p:sp>
            <p:nvSpPr>
              <p:cNvPr id="86" name="Oval 21"/>
              <p:cNvSpPr>
                <a:spLocks noChangeArrowheads="1"/>
              </p:cNvSpPr>
              <p:nvPr/>
            </p:nvSpPr>
            <p:spPr bwMode="auto">
              <a:xfrm>
                <a:off x="-1055688" y="2462213"/>
                <a:ext cx="171450" cy="171450"/>
              </a:xfrm>
              <a:prstGeom prst="ellipse">
                <a:avLst/>
              </a:pr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endParaRPr lang="en-US"/>
              </a:p>
            </p:txBody>
          </p:sp>
          <p:sp>
            <p:nvSpPr>
              <p:cNvPr id="87" name="Oval 22"/>
              <p:cNvSpPr>
                <a:spLocks noChangeArrowheads="1"/>
              </p:cNvSpPr>
              <p:nvPr/>
            </p:nvSpPr>
            <p:spPr bwMode="auto">
              <a:xfrm>
                <a:off x="-1776413" y="2792413"/>
                <a:ext cx="115888" cy="119063"/>
              </a:xfrm>
              <a:prstGeom prst="ellipse">
                <a:avLst/>
              </a:pr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endParaRPr lang="en-US"/>
              </a:p>
            </p:txBody>
          </p:sp>
          <p:sp>
            <p:nvSpPr>
              <p:cNvPr id="88" name="Freeform 23"/>
              <p:cNvSpPr>
                <a:spLocks noEditPoints="1"/>
              </p:cNvSpPr>
              <p:nvPr/>
            </p:nvSpPr>
            <p:spPr bwMode="auto">
              <a:xfrm>
                <a:off x="-2773363" y="2439988"/>
                <a:ext cx="2692401" cy="2659063"/>
              </a:xfrm>
              <a:custGeom>
                <a:avLst/>
                <a:gdLst>
                  <a:gd name="T0" fmla="*/ 605 w 718"/>
                  <a:gd name="T1" fmla="*/ 20 h 709"/>
                  <a:gd name="T2" fmla="*/ 602 w 718"/>
                  <a:gd name="T3" fmla="*/ 58 h 709"/>
                  <a:gd name="T4" fmla="*/ 587 w 718"/>
                  <a:gd name="T5" fmla="*/ 93 h 709"/>
                  <a:gd name="T6" fmla="*/ 563 w 718"/>
                  <a:gd name="T7" fmla="*/ 121 h 709"/>
                  <a:gd name="T8" fmla="*/ 530 w 718"/>
                  <a:gd name="T9" fmla="*/ 141 h 709"/>
                  <a:gd name="T10" fmla="*/ 493 w 718"/>
                  <a:gd name="T11" fmla="*/ 149 h 709"/>
                  <a:gd name="T12" fmla="*/ 456 w 718"/>
                  <a:gd name="T13" fmla="*/ 147 h 709"/>
                  <a:gd name="T14" fmla="*/ 420 w 718"/>
                  <a:gd name="T15" fmla="*/ 134 h 709"/>
                  <a:gd name="T16" fmla="*/ 391 w 718"/>
                  <a:gd name="T17" fmla="*/ 110 h 709"/>
                  <a:gd name="T18" fmla="*/ 371 w 718"/>
                  <a:gd name="T19" fmla="*/ 78 h 709"/>
                  <a:gd name="T20" fmla="*/ 361 w 718"/>
                  <a:gd name="T21" fmla="*/ 42 h 709"/>
                  <a:gd name="T22" fmla="*/ 363 w 718"/>
                  <a:gd name="T23" fmla="*/ 4 h 709"/>
                  <a:gd name="T24" fmla="*/ 68 w 718"/>
                  <a:gd name="T25" fmla="*/ 221 h 709"/>
                  <a:gd name="T26" fmla="*/ 162 w 718"/>
                  <a:gd name="T27" fmla="*/ 514 h 709"/>
                  <a:gd name="T28" fmla="*/ 334 w 718"/>
                  <a:gd name="T29" fmla="*/ 176 h 709"/>
                  <a:gd name="T30" fmla="*/ 311 w 718"/>
                  <a:gd name="T31" fmla="*/ 189 h 709"/>
                  <a:gd name="T32" fmla="*/ 288 w 718"/>
                  <a:gd name="T33" fmla="*/ 197 h 709"/>
                  <a:gd name="T34" fmla="*/ 258 w 718"/>
                  <a:gd name="T35" fmla="*/ 192 h 709"/>
                  <a:gd name="T36" fmla="*/ 234 w 718"/>
                  <a:gd name="T37" fmla="*/ 181 h 709"/>
                  <a:gd name="T38" fmla="*/ 214 w 718"/>
                  <a:gd name="T39" fmla="*/ 164 h 709"/>
                  <a:gd name="T40" fmla="*/ 201 w 718"/>
                  <a:gd name="T41" fmla="*/ 141 h 709"/>
                  <a:gd name="T42" fmla="*/ 195 w 718"/>
                  <a:gd name="T43" fmla="*/ 116 h 709"/>
                  <a:gd name="T44" fmla="*/ 197 w 718"/>
                  <a:gd name="T45" fmla="*/ 89 h 709"/>
                  <a:gd name="T46" fmla="*/ 207 w 718"/>
                  <a:gd name="T47" fmla="*/ 64 h 709"/>
                  <a:gd name="T48" fmla="*/ 225 w 718"/>
                  <a:gd name="T49" fmla="*/ 43 h 709"/>
                  <a:gd name="T50" fmla="*/ 249 w 718"/>
                  <a:gd name="T51" fmla="*/ 29 h 709"/>
                  <a:gd name="T52" fmla="*/ 275 w 718"/>
                  <a:gd name="T53" fmla="*/ 23 h 709"/>
                  <a:gd name="T54" fmla="*/ 305 w 718"/>
                  <a:gd name="T55" fmla="*/ 28 h 709"/>
                  <a:gd name="T56" fmla="*/ 329 w 718"/>
                  <a:gd name="T57" fmla="*/ 38 h 709"/>
                  <a:gd name="T58" fmla="*/ 349 w 718"/>
                  <a:gd name="T59" fmla="*/ 55 h 709"/>
                  <a:gd name="T60" fmla="*/ 362 w 718"/>
                  <a:gd name="T61" fmla="*/ 78 h 709"/>
                  <a:gd name="T62" fmla="*/ 368 w 718"/>
                  <a:gd name="T63" fmla="*/ 104 h 709"/>
                  <a:gd name="T64" fmla="*/ 366 w 718"/>
                  <a:gd name="T65" fmla="*/ 131 h 709"/>
                  <a:gd name="T66" fmla="*/ 356 w 718"/>
                  <a:gd name="T67" fmla="*/ 156 h 709"/>
                  <a:gd name="T68" fmla="*/ 338 w 718"/>
                  <a:gd name="T69" fmla="*/ 176 h 709"/>
                  <a:gd name="T70" fmla="*/ 451 w 718"/>
                  <a:gd name="T71" fmla="*/ 208 h 709"/>
                  <a:gd name="T72" fmla="*/ 444 w 718"/>
                  <a:gd name="T73" fmla="*/ 224 h 709"/>
                  <a:gd name="T74" fmla="*/ 433 w 718"/>
                  <a:gd name="T75" fmla="*/ 237 h 709"/>
                  <a:gd name="T76" fmla="*/ 418 w 718"/>
                  <a:gd name="T77" fmla="*/ 247 h 709"/>
                  <a:gd name="T78" fmla="*/ 401 w 718"/>
                  <a:gd name="T79" fmla="*/ 251 h 709"/>
                  <a:gd name="T80" fmla="*/ 383 w 718"/>
                  <a:gd name="T81" fmla="*/ 250 h 709"/>
                  <a:gd name="T82" fmla="*/ 367 w 718"/>
                  <a:gd name="T83" fmla="*/ 243 h 709"/>
                  <a:gd name="T84" fmla="*/ 353 w 718"/>
                  <a:gd name="T85" fmla="*/ 232 h 709"/>
                  <a:gd name="T86" fmla="*/ 343 w 718"/>
                  <a:gd name="T87" fmla="*/ 217 h 709"/>
                  <a:gd name="T88" fmla="*/ 339 w 718"/>
                  <a:gd name="T89" fmla="*/ 200 h 709"/>
                  <a:gd name="T90" fmla="*/ 340 w 718"/>
                  <a:gd name="T91" fmla="*/ 183 h 709"/>
                  <a:gd name="T92" fmla="*/ 346 w 718"/>
                  <a:gd name="T93" fmla="*/ 166 h 709"/>
                  <a:gd name="T94" fmla="*/ 357 w 718"/>
                  <a:gd name="T95" fmla="*/ 153 h 709"/>
                  <a:gd name="T96" fmla="*/ 372 w 718"/>
                  <a:gd name="T97" fmla="*/ 143 h 709"/>
                  <a:gd name="T98" fmla="*/ 389 w 718"/>
                  <a:gd name="T99" fmla="*/ 138 h 709"/>
                  <a:gd name="T100" fmla="*/ 407 w 718"/>
                  <a:gd name="T101" fmla="*/ 139 h 709"/>
                  <a:gd name="T102" fmla="*/ 423 w 718"/>
                  <a:gd name="T103" fmla="*/ 146 h 709"/>
                  <a:gd name="T104" fmla="*/ 437 w 718"/>
                  <a:gd name="T105" fmla="*/ 157 h 709"/>
                  <a:gd name="T106" fmla="*/ 446 w 718"/>
                  <a:gd name="T107" fmla="*/ 172 h 709"/>
                  <a:gd name="T108" fmla="*/ 451 w 718"/>
                  <a:gd name="T109" fmla="*/ 18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endParaRPr lang="en-US"/>
              </a:p>
            </p:txBody>
          </p:sp>
          <p:sp>
            <p:nvSpPr>
              <p:cNvPr id="89" name="Oval 24"/>
              <p:cNvSpPr>
                <a:spLocks noChangeArrowheads="1"/>
              </p:cNvSpPr>
              <p:nvPr/>
            </p:nvSpPr>
            <p:spPr bwMode="auto">
              <a:xfrm>
                <a:off x="-1333500" y="3128963"/>
                <a:ext cx="77788" cy="79375"/>
              </a:xfrm>
              <a:prstGeom prst="ellipse">
                <a:avLst/>
              </a:prstGeom>
              <a:grpFill/>
              <a:ln w="9525">
                <a:no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endParaRPr lang="en-US"/>
              </a:p>
            </p:txBody>
          </p:sp>
          <p:sp>
            <p:nvSpPr>
              <p:cNvPr id="90" name="Freeform 25"/>
              <p:cNvSpPr/>
              <p:nvPr/>
            </p:nvSpPr>
            <p:spPr bwMode="auto">
              <a:xfrm>
                <a:off x="-1423988" y="2082800"/>
                <a:ext cx="889000" cy="357188"/>
              </a:xfrm>
              <a:custGeom>
                <a:avLst/>
                <a:gdLst>
                  <a:gd name="T0" fmla="*/ 218 w 237"/>
                  <a:gd name="T1" fmla="*/ 95 h 95"/>
                  <a:gd name="T2" fmla="*/ 217 w 237"/>
                  <a:gd name="T3" fmla="*/ 94 h 95"/>
                  <a:gd name="T4" fmla="*/ 234 w 237"/>
                  <a:gd name="T5" fmla="*/ 82 h 95"/>
                  <a:gd name="T6" fmla="*/ 237 w 237"/>
                  <a:gd name="T7" fmla="*/ 79 h 95"/>
                  <a:gd name="T8" fmla="*/ 236 w 237"/>
                  <a:gd name="T9" fmla="*/ 77 h 95"/>
                  <a:gd name="T10" fmla="*/ 231 w 237"/>
                  <a:gd name="T11" fmla="*/ 75 h 95"/>
                  <a:gd name="T12" fmla="*/ 211 w 237"/>
                  <a:gd name="T13" fmla="*/ 78 h 95"/>
                  <a:gd name="T14" fmla="*/ 203 w 237"/>
                  <a:gd name="T15" fmla="*/ 66 h 95"/>
                  <a:gd name="T16" fmla="*/ 216 w 237"/>
                  <a:gd name="T17" fmla="*/ 49 h 95"/>
                  <a:gd name="T18" fmla="*/ 217 w 237"/>
                  <a:gd name="T19" fmla="*/ 46 h 95"/>
                  <a:gd name="T20" fmla="*/ 216 w 237"/>
                  <a:gd name="T21" fmla="*/ 44 h 95"/>
                  <a:gd name="T22" fmla="*/ 211 w 237"/>
                  <a:gd name="T23" fmla="*/ 43 h 95"/>
                  <a:gd name="T24" fmla="*/ 192 w 237"/>
                  <a:gd name="T25" fmla="*/ 53 h 95"/>
                  <a:gd name="T26" fmla="*/ 181 w 237"/>
                  <a:gd name="T27" fmla="*/ 43 h 95"/>
                  <a:gd name="T28" fmla="*/ 188 w 237"/>
                  <a:gd name="T29" fmla="*/ 24 h 95"/>
                  <a:gd name="T30" fmla="*/ 189 w 237"/>
                  <a:gd name="T31" fmla="*/ 22 h 95"/>
                  <a:gd name="T32" fmla="*/ 187 w 237"/>
                  <a:gd name="T33" fmla="*/ 18 h 95"/>
                  <a:gd name="T34" fmla="*/ 181 w 237"/>
                  <a:gd name="T35" fmla="*/ 20 h 95"/>
                  <a:gd name="T36" fmla="*/ 167 w 237"/>
                  <a:gd name="T37" fmla="*/ 34 h 95"/>
                  <a:gd name="T38" fmla="*/ 153 w 237"/>
                  <a:gd name="T39" fmla="*/ 28 h 95"/>
                  <a:gd name="T40" fmla="*/ 154 w 237"/>
                  <a:gd name="T41" fmla="*/ 8 h 95"/>
                  <a:gd name="T42" fmla="*/ 154 w 237"/>
                  <a:gd name="T43" fmla="*/ 7 h 95"/>
                  <a:gd name="T44" fmla="*/ 151 w 237"/>
                  <a:gd name="T45" fmla="*/ 3 h 95"/>
                  <a:gd name="T46" fmla="*/ 146 w 237"/>
                  <a:gd name="T47" fmla="*/ 6 h 95"/>
                  <a:gd name="T48" fmla="*/ 137 w 237"/>
                  <a:gd name="T49" fmla="*/ 24 h 95"/>
                  <a:gd name="T50" fmla="*/ 122 w 237"/>
                  <a:gd name="T51" fmla="*/ 23 h 95"/>
                  <a:gd name="T52" fmla="*/ 116 w 237"/>
                  <a:gd name="T53" fmla="*/ 4 h 95"/>
                  <a:gd name="T54" fmla="*/ 112 w 237"/>
                  <a:gd name="T55" fmla="*/ 0 h 95"/>
                  <a:gd name="T56" fmla="*/ 108 w 237"/>
                  <a:gd name="T57" fmla="*/ 4 h 95"/>
                  <a:gd name="T58" fmla="*/ 108 w 237"/>
                  <a:gd name="T59" fmla="*/ 4 h 95"/>
                  <a:gd name="T60" fmla="*/ 105 w 237"/>
                  <a:gd name="T61" fmla="*/ 24 h 95"/>
                  <a:gd name="T62" fmla="*/ 91 w 237"/>
                  <a:gd name="T63" fmla="*/ 28 h 95"/>
                  <a:gd name="T64" fmla="*/ 79 w 237"/>
                  <a:gd name="T65" fmla="*/ 11 h 95"/>
                  <a:gd name="T66" fmla="*/ 74 w 237"/>
                  <a:gd name="T67" fmla="*/ 9 h 95"/>
                  <a:gd name="T68" fmla="*/ 71 w 237"/>
                  <a:gd name="T69" fmla="*/ 12 h 95"/>
                  <a:gd name="T70" fmla="*/ 72 w 237"/>
                  <a:gd name="T71" fmla="*/ 14 h 95"/>
                  <a:gd name="T72" fmla="*/ 75 w 237"/>
                  <a:gd name="T73" fmla="*/ 34 h 95"/>
                  <a:gd name="T74" fmla="*/ 63 w 237"/>
                  <a:gd name="T75" fmla="*/ 42 h 95"/>
                  <a:gd name="T76" fmla="*/ 46 w 237"/>
                  <a:gd name="T77" fmla="*/ 29 h 95"/>
                  <a:gd name="T78" fmla="*/ 41 w 237"/>
                  <a:gd name="T79" fmla="*/ 29 h 95"/>
                  <a:gd name="T80" fmla="*/ 39 w 237"/>
                  <a:gd name="T81" fmla="*/ 32 h 95"/>
                  <a:gd name="T82" fmla="*/ 40 w 237"/>
                  <a:gd name="T83" fmla="*/ 34 h 95"/>
                  <a:gd name="T84" fmla="*/ 49 w 237"/>
                  <a:gd name="T85" fmla="*/ 53 h 95"/>
                  <a:gd name="T86" fmla="*/ 40 w 237"/>
                  <a:gd name="T87" fmla="*/ 64 h 95"/>
                  <a:gd name="T88" fmla="*/ 21 w 237"/>
                  <a:gd name="T89" fmla="*/ 57 h 95"/>
                  <a:gd name="T90" fmla="*/ 15 w 237"/>
                  <a:gd name="T91" fmla="*/ 58 h 95"/>
                  <a:gd name="T92" fmla="*/ 14 w 237"/>
                  <a:gd name="T93" fmla="*/ 60 h 95"/>
                  <a:gd name="T94" fmla="*/ 16 w 237"/>
                  <a:gd name="T95" fmla="*/ 64 h 95"/>
                  <a:gd name="T96" fmla="*/ 31 w 237"/>
                  <a:gd name="T97" fmla="*/ 78 h 95"/>
                  <a:gd name="T98" fmla="*/ 25 w 237"/>
                  <a:gd name="T99" fmla="*/ 92 h 95"/>
                  <a:gd name="T100" fmla="*/ 5 w 237"/>
                  <a:gd name="T101" fmla="*/ 91 h 95"/>
                  <a:gd name="T102" fmla="*/ 0 w 237"/>
                  <a:gd name="T103" fmla="*/ 94 h 95"/>
                  <a:gd name="T104" fmla="*/ 0 w 237"/>
                  <a:gd name="T105" fmla="*/ 95 h 95"/>
                  <a:gd name="T106" fmla="*/ 218 w 237"/>
                  <a:gd name="T10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 h="95">
                    <a:moveTo>
                      <a:pt x="218" y="95"/>
                    </a:moveTo>
                    <a:cubicBezTo>
                      <a:pt x="218" y="95"/>
                      <a:pt x="217" y="94"/>
                      <a:pt x="217" y="94"/>
                    </a:cubicBezTo>
                    <a:cubicBezTo>
                      <a:pt x="234" y="82"/>
                      <a:pt x="234" y="82"/>
                      <a:pt x="234" y="82"/>
                    </a:cubicBezTo>
                    <a:cubicBezTo>
                      <a:pt x="236" y="82"/>
                      <a:pt x="237" y="80"/>
                      <a:pt x="237" y="79"/>
                    </a:cubicBezTo>
                    <a:cubicBezTo>
                      <a:pt x="237" y="78"/>
                      <a:pt x="236" y="78"/>
                      <a:pt x="236" y="77"/>
                    </a:cubicBezTo>
                    <a:cubicBezTo>
                      <a:pt x="235" y="75"/>
                      <a:pt x="233" y="74"/>
                      <a:pt x="231" y="75"/>
                    </a:cubicBezTo>
                    <a:cubicBezTo>
                      <a:pt x="211" y="78"/>
                      <a:pt x="211" y="78"/>
                      <a:pt x="211" y="78"/>
                    </a:cubicBezTo>
                    <a:cubicBezTo>
                      <a:pt x="209" y="74"/>
                      <a:pt x="206" y="70"/>
                      <a:pt x="203" y="66"/>
                    </a:cubicBezTo>
                    <a:cubicBezTo>
                      <a:pt x="216" y="49"/>
                      <a:pt x="216" y="49"/>
                      <a:pt x="216" y="49"/>
                    </a:cubicBezTo>
                    <a:cubicBezTo>
                      <a:pt x="217" y="49"/>
                      <a:pt x="217" y="48"/>
                      <a:pt x="217" y="46"/>
                    </a:cubicBezTo>
                    <a:cubicBezTo>
                      <a:pt x="217" y="46"/>
                      <a:pt x="217" y="45"/>
                      <a:pt x="216" y="44"/>
                    </a:cubicBezTo>
                    <a:cubicBezTo>
                      <a:pt x="215" y="42"/>
                      <a:pt x="212" y="42"/>
                      <a:pt x="211" y="43"/>
                    </a:cubicBezTo>
                    <a:cubicBezTo>
                      <a:pt x="192" y="53"/>
                      <a:pt x="192" y="53"/>
                      <a:pt x="192" y="53"/>
                    </a:cubicBezTo>
                    <a:cubicBezTo>
                      <a:pt x="189" y="49"/>
                      <a:pt x="185" y="46"/>
                      <a:pt x="181" y="43"/>
                    </a:cubicBezTo>
                    <a:cubicBezTo>
                      <a:pt x="188" y="24"/>
                      <a:pt x="188" y="24"/>
                      <a:pt x="188" y="24"/>
                    </a:cubicBezTo>
                    <a:cubicBezTo>
                      <a:pt x="188" y="23"/>
                      <a:pt x="189" y="22"/>
                      <a:pt x="189" y="22"/>
                    </a:cubicBezTo>
                    <a:cubicBezTo>
                      <a:pt x="189" y="20"/>
                      <a:pt x="188" y="19"/>
                      <a:pt x="187" y="18"/>
                    </a:cubicBezTo>
                    <a:cubicBezTo>
                      <a:pt x="185" y="17"/>
                      <a:pt x="182" y="18"/>
                      <a:pt x="181" y="20"/>
                    </a:cubicBezTo>
                    <a:cubicBezTo>
                      <a:pt x="167" y="34"/>
                      <a:pt x="167" y="34"/>
                      <a:pt x="167" y="34"/>
                    </a:cubicBezTo>
                    <a:cubicBezTo>
                      <a:pt x="162" y="32"/>
                      <a:pt x="158" y="30"/>
                      <a:pt x="153" y="28"/>
                    </a:cubicBezTo>
                    <a:cubicBezTo>
                      <a:pt x="154" y="8"/>
                      <a:pt x="154" y="8"/>
                      <a:pt x="154" y="8"/>
                    </a:cubicBezTo>
                    <a:cubicBezTo>
                      <a:pt x="154" y="8"/>
                      <a:pt x="154" y="7"/>
                      <a:pt x="154" y="7"/>
                    </a:cubicBezTo>
                    <a:cubicBezTo>
                      <a:pt x="154" y="5"/>
                      <a:pt x="153" y="4"/>
                      <a:pt x="151" y="3"/>
                    </a:cubicBezTo>
                    <a:cubicBezTo>
                      <a:pt x="149" y="3"/>
                      <a:pt x="146" y="4"/>
                      <a:pt x="146" y="6"/>
                    </a:cubicBezTo>
                    <a:cubicBezTo>
                      <a:pt x="137" y="24"/>
                      <a:pt x="137" y="24"/>
                      <a:pt x="137" y="24"/>
                    </a:cubicBezTo>
                    <a:cubicBezTo>
                      <a:pt x="132" y="24"/>
                      <a:pt x="127" y="23"/>
                      <a:pt x="122" y="23"/>
                    </a:cubicBezTo>
                    <a:cubicBezTo>
                      <a:pt x="116" y="4"/>
                      <a:pt x="116" y="4"/>
                      <a:pt x="116" y="4"/>
                    </a:cubicBezTo>
                    <a:cubicBezTo>
                      <a:pt x="116" y="1"/>
                      <a:pt x="114" y="0"/>
                      <a:pt x="112" y="0"/>
                    </a:cubicBezTo>
                    <a:cubicBezTo>
                      <a:pt x="110" y="0"/>
                      <a:pt x="108" y="2"/>
                      <a:pt x="108" y="4"/>
                    </a:cubicBezTo>
                    <a:cubicBezTo>
                      <a:pt x="108" y="4"/>
                      <a:pt x="108" y="4"/>
                      <a:pt x="108" y="4"/>
                    </a:cubicBezTo>
                    <a:cubicBezTo>
                      <a:pt x="105" y="24"/>
                      <a:pt x="105" y="24"/>
                      <a:pt x="105" y="24"/>
                    </a:cubicBezTo>
                    <a:cubicBezTo>
                      <a:pt x="100" y="25"/>
                      <a:pt x="95" y="26"/>
                      <a:pt x="91" y="28"/>
                    </a:cubicBezTo>
                    <a:cubicBezTo>
                      <a:pt x="79" y="11"/>
                      <a:pt x="79" y="11"/>
                      <a:pt x="79" y="11"/>
                    </a:cubicBezTo>
                    <a:cubicBezTo>
                      <a:pt x="78" y="9"/>
                      <a:pt x="76" y="8"/>
                      <a:pt x="74" y="9"/>
                    </a:cubicBezTo>
                    <a:cubicBezTo>
                      <a:pt x="72" y="9"/>
                      <a:pt x="71" y="11"/>
                      <a:pt x="71" y="12"/>
                    </a:cubicBezTo>
                    <a:cubicBezTo>
                      <a:pt x="71" y="13"/>
                      <a:pt x="72" y="13"/>
                      <a:pt x="72" y="14"/>
                    </a:cubicBezTo>
                    <a:cubicBezTo>
                      <a:pt x="75" y="34"/>
                      <a:pt x="75" y="34"/>
                      <a:pt x="75" y="34"/>
                    </a:cubicBezTo>
                    <a:cubicBezTo>
                      <a:pt x="71" y="36"/>
                      <a:pt x="66" y="39"/>
                      <a:pt x="63" y="42"/>
                    </a:cubicBezTo>
                    <a:cubicBezTo>
                      <a:pt x="46" y="29"/>
                      <a:pt x="46" y="29"/>
                      <a:pt x="46" y="29"/>
                    </a:cubicBezTo>
                    <a:cubicBezTo>
                      <a:pt x="45" y="28"/>
                      <a:pt x="42" y="27"/>
                      <a:pt x="41" y="29"/>
                    </a:cubicBezTo>
                    <a:cubicBezTo>
                      <a:pt x="40" y="30"/>
                      <a:pt x="39" y="31"/>
                      <a:pt x="39" y="32"/>
                    </a:cubicBezTo>
                    <a:cubicBezTo>
                      <a:pt x="39" y="33"/>
                      <a:pt x="39" y="34"/>
                      <a:pt x="40" y="34"/>
                    </a:cubicBezTo>
                    <a:cubicBezTo>
                      <a:pt x="49" y="53"/>
                      <a:pt x="49" y="53"/>
                      <a:pt x="49" y="53"/>
                    </a:cubicBezTo>
                    <a:cubicBezTo>
                      <a:pt x="46" y="56"/>
                      <a:pt x="43" y="60"/>
                      <a:pt x="40" y="64"/>
                    </a:cubicBezTo>
                    <a:cubicBezTo>
                      <a:pt x="21" y="57"/>
                      <a:pt x="21" y="57"/>
                      <a:pt x="21" y="57"/>
                    </a:cubicBezTo>
                    <a:cubicBezTo>
                      <a:pt x="19" y="56"/>
                      <a:pt x="16" y="56"/>
                      <a:pt x="15" y="58"/>
                    </a:cubicBezTo>
                    <a:cubicBezTo>
                      <a:pt x="15" y="59"/>
                      <a:pt x="14" y="60"/>
                      <a:pt x="14" y="60"/>
                    </a:cubicBezTo>
                    <a:cubicBezTo>
                      <a:pt x="14" y="62"/>
                      <a:pt x="15" y="63"/>
                      <a:pt x="16" y="64"/>
                    </a:cubicBezTo>
                    <a:cubicBezTo>
                      <a:pt x="31" y="78"/>
                      <a:pt x="31" y="78"/>
                      <a:pt x="31" y="78"/>
                    </a:cubicBezTo>
                    <a:cubicBezTo>
                      <a:pt x="29" y="82"/>
                      <a:pt x="27" y="87"/>
                      <a:pt x="25" y="92"/>
                    </a:cubicBezTo>
                    <a:cubicBezTo>
                      <a:pt x="5" y="91"/>
                      <a:pt x="5" y="91"/>
                      <a:pt x="5" y="91"/>
                    </a:cubicBezTo>
                    <a:cubicBezTo>
                      <a:pt x="3" y="91"/>
                      <a:pt x="0" y="92"/>
                      <a:pt x="0" y="94"/>
                    </a:cubicBezTo>
                    <a:cubicBezTo>
                      <a:pt x="0" y="94"/>
                      <a:pt x="0" y="95"/>
                      <a:pt x="0" y="95"/>
                    </a:cubicBezTo>
                    <a:lnTo>
                      <a:pt x="218" y="95"/>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endParaRPr lang="en-US"/>
              </a:p>
            </p:txBody>
          </p:sp>
        </p:grpSp>
        <p:sp>
          <p:nvSpPr>
            <p:cNvPr id="14367" name="Freeform 89"/>
            <p:cNvSpPr>
              <a:spLocks noEditPoints="1" noChangeArrowheads="1"/>
            </p:cNvSpPr>
            <p:nvPr/>
          </p:nvSpPr>
          <p:spPr bwMode="auto">
            <a:xfrm>
              <a:off x="3685187" y="1989258"/>
              <a:ext cx="628007" cy="40415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1735" tIns="30867" rIns="61735" bIns="30867"/>
            <a:lstStyle/>
            <a:p>
              <a:endParaRPr lang="en-US" altLang="zh-CN" sz="1200"/>
            </a:p>
          </p:txBody>
        </p:sp>
        <p:sp>
          <p:nvSpPr>
            <p:cNvPr id="76" name="等腰三角形 75"/>
            <p:cNvSpPr/>
            <p:nvPr/>
          </p:nvSpPr>
          <p:spPr>
            <a:xfrm rot="5400000">
              <a:off x="7580580" y="2240176"/>
              <a:ext cx="261764" cy="22536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77" name="等腰三角形 76"/>
            <p:cNvSpPr/>
            <p:nvPr/>
          </p:nvSpPr>
          <p:spPr>
            <a:xfrm rot="5400000">
              <a:off x="7580580" y="2963143"/>
              <a:ext cx="261764" cy="225365"/>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78" name="等腰三角形 77"/>
            <p:cNvSpPr/>
            <p:nvPr/>
          </p:nvSpPr>
          <p:spPr>
            <a:xfrm rot="5400000">
              <a:off x="7580580" y="3682995"/>
              <a:ext cx="261764" cy="22536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79" name="等腰三角形 78"/>
            <p:cNvSpPr/>
            <p:nvPr/>
          </p:nvSpPr>
          <p:spPr>
            <a:xfrm rot="5400000">
              <a:off x="7580580" y="4410117"/>
              <a:ext cx="261764" cy="225365"/>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buFontTx/>
                <a:buNone/>
                <a:defRPr/>
              </a:pPr>
              <a:endParaRPr lang="zh-CN" altLang="en-US"/>
            </a:p>
          </p:txBody>
        </p:sp>
        <p:sp>
          <p:nvSpPr>
            <p:cNvPr id="80" name="TextBox 77"/>
            <p:cNvSpPr txBox="1"/>
            <p:nvPr/>
          </p:nvSpPr>
          <p:spPr>
            <a:xfrm>
              <a:off x="7959157" y="1967484"/>
              <a:ext cx="2015822" cy="769711"/>
            </a:xfrm>
            <a:prstGeom prst="rect">
              <a:avLst/>
            </a:prstGeom>
            <a:noFill/>
            <a:ln w="317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r>
                <a:rPr lang="en-US" altLang="zh-CN" sz="1100" dirty="0" smtClean="0">
                  <a:solidFill>
                    <a:schemeClr val="accent6">
                      <a:lumMod val="75000"/>
                    </a:schemeClr>
                  </a:solidFill>
                </a:rPr>
                <a:t>Your text</a:t>
              </a:r>
              <a:endParaRPr lang="en-US" altLang="zh-CN" sz="1100" dirty="0" smtClean="0">
                <a:solidFill>
                  <a:schemeClr val="accent6">
                    <a:lumMod val="75000"/>
                  </a:schemeClr>
                </a:solidFill>
              </a:endParaRPr>
            </a:p>
            <a:p>
              <a:pPr fontAlgn="auto">
                <a:spcBef>
                  <a:spcPts val="0"/>
                </a:spcBef>
                <a:spcAft>
                  <a:spcPts val="0"/>
                </a:spcAft>
                <a:buFontTx/>
                <a:buNone/>
                <a:defRPr/>
              </a:pPr>
              <a:r>
                <a:rPr lang="en-US" altLang="zh-CN" sz="1100" dirty="0" smtClean="0"/>
                <a:t>Click here to add your text or Copy Your text and paste </a:t>
              </a:r>
              <a:endParaRPr lang="en-US" altLang="zh-CN" sz="1100" dirty="0" smtClean="0"/>
            </a:p>
            <a:p>
              <a:pPr fontAlgn="auto">
                <a:spcBef>
                  <a:spcPts val="0"/>
                </a:spcBef>
                <a:spcAft>
                  <a:spcPts val="0"/>
                </a:spcAft>
                <a:buFontTx/>
                <a:buNone/>
                <a:defRPr/>
              </a:pPr>
              <a:r>
                <a:rPr lang="en-US" altLang="zh-CN" sz="1100" dirty="0" smtClean="0"/>
                <a:t>it here</a:t>
              </a:r>
              <a:endParaRPr lang="zh-CN" altLang="en-US" sz="1100" dirty="0"/>
            </a:p>
          </p:txBody>
        </p:sp>
        <p:sp>
          <p:nvSpPr>
            <p:cNvPr id="81" name="TextBox 78"/>
            <p:cNvSpPr txBox="1"/>
            <p:nvPr/>
          </p:nvSpPr>
          <p:spPr>
            <a:xfrm>
              <a:off x="7959157" y="2655134"/>
              <a:ext cx="2015822" cy="769711"/>
            </a:xfrm>
            <a:prstGeom prst="rect">
              <a:avLst/>
            </a:prstGeom>
            <a:noFill/>
            <a:ln w="317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r>
                <a:rPr lang="en-US" altLang="zh-CN" sz="1100" dirty="0" smtClean="0">
                  <a:solidFill>
                    <a:schemeClr val="accent6">
                      <a:lumMod val="75000"/>
                    </a:schemeClr>
                  </a:solidFill>
                </a:rPr>
                <a:t>Your text</a:t>
              </a:r>
              <a:endParaRPr lang="en-US" altLang="zh-CN" sz="1100" dirty="0" smtClean="0">
                <a:solidFill>
                  <a:schemeClr val="accent6">
                    <a:lumMod val="75000"/>
                  </a:schemeClr>
                </a:solidFill>
              </a:endParaRPr>
            </a:p>
            <a:p>
              <a:pPr fontAlgn="auto">
                <a:spcBef>
                  <a:spcPts val="0"/>
                </a:spcBef>
                <a:spcAft>
                  <a:spcPts val="0"/>
                </a:spcAft>
                <a:buFontTx/>
                <a:buNone/>
                <a:defRPr/>
              </a:pPr>
              <a:r>
                <a:rPr lang="en-US" altLang="zh-CN" sz="1100" dirty="0" smtClean="0"/>
                <a:t>Click here to add your text or Copy Your text and paste </a:t>
              </a:r>
              <a:endParaRPr lang="en-US" altLang="zh-CN" sz="1100" dirty="0" smtClean="0"/>
            </a:p>
            <a:p>
              <a:pPr fontAlgn="auto">
                <a:spcBef>
                  <a:spcPts val="0"/>
                </a:spcBef>
                <a:spcAft>
                  <a:spcPts val="0"/>
                </a:spcAft>
                <a:buFontTx/>
                <a:buNone/>
                <a:defRPr/>
              </a:pPr>
              <a:r>
                <a:rPr lang="en-US" altLang="zh-CN" sz="1100" dirty="0" smtClean="0"/>
                <a:t>it here</a:t>
              </a:r>
              <a:endParaRPr lang="zh-CN" altLang="en-US" sz="1100" dirty="0"/>
            </a:p>
          </p:txBody>
        </p:sp>
        <p:sp>
          <p:nvSpPr>
            <p:cNvPr id="82" name="TextBox 79"/>
            <p:cNvSpPr txBox="1"/>
            <p:nvPr/>
          </p:nvSpPr>
          <p:spPr>
            <a:xfrm>
              <a:off x="7959157" y="3374985"/>
              <a:ext cx="2015822" cy="769712"/>
            </a:xfrm>
            <a:prstGeom prst="rect">
              <a:avLst/>
            </a:prstGeom>
            <a:noFill/>
            <a:ln w="317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r>
                <a:rPr lang="en-US" altLang="zh-CN" sz="1100" dirty="0" smtClean="0">
                  <a:solidFill>
                    <a:schemeClr val="accent6">
                      <a:lumMod val="75000"/>
                    </a:schemeClr>
                  </a:solidFill>
                </a:rPr>
                <a:t>Your text</a:t>
              </a:r>
              <a:endParaRPr lang="en-US" altLang="zh-CN" sz="1100" dirty="0" smtClean="0">
                <a:solidFill>
                  <a:schemeClr val="accent6">
                    <a:lumMod val="75000"/>
                  </a:schemeClr>
                </a:solidFill>
              </a:endParaRPr>
            </a:p>
            <a:p>
              <a:pPr fontAlgn="auto">
                <a:spcBef>
                  <a:spcPts val="0"/>
                </a:spcBef>
                <a:spcAft>
                  <a:spcPts val="0"/>
                </a:spcAft>
                <a:buFontTx/>
                <a:buNone/>
                <a:defRPr/>
              </a:pPr>
              <a:r>
                <a:rPr lang="en-US" altLang="zh-CN" sz="1100" dirty="0" smtClean="0"/>
                <a:t>Click here to add your text or Copy Your text and paste </a:t>
              </a:r>
              <a:endParaRPr lang="en-US" altLang="zh-CN" sz="1100" dirty="0" smtClean="0"/>
            </a:p>
            <a:p>
              <a:pPr fontAlgn="auto">
                <a:spcBef>
                  <a:spcPts val="0"/>
                </a:spcBef>
                <a:spcAft>
                  <a:spcPts val="0"/>
                </a:spcAft>
                <a:buFontTx/>
                <a:buNone/>
                <a:defRPr/>
              </a:pPr>
              <a:r>
                <a:rPr lang="en-US" altLang="zh-CN" sz="1100" dirty="0" smtClean="0"/>
                <a:t>it here</a:t>
              </a:r>
              <a:endParaRPr lang="zh-CN" altLang="en-US" sz="1100" dirty="0"/>
            </a:p>
          </p:txBody>
        </p:sp>
        <p:sp>
          <p:nvSpPr>
            <p:cNvPr id="83" name="TextBox 80"/>
            <p:cNvSpPr txBox="1"/>
            <p:nvPr/>
          </p:nvSpPr>
          <p:spPr>
            <a:xfrm>
              <a:off x="7959157" y="4095875"/>
              <a:ext cx="2015822" cy="768672"/>
            </a:xfrm>
            <a:prstGeom prst="rect">
              <a:avLst/>
            </a:prstGeom>
            <a:noFill/>
            <a:ln w="317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buFontTx/>
                <a:buNone/>
                <a:defRPr/>
              </a:pPr>
              <a:r>
                <a:rPr lang="en-US" altLang="zh-CN" sz="1100" dirty="0" smtClean="0">
                  <a:solidFill>
                    <a:schemeClr val="accent6">
                      <a:lumMod val="75000"/>
                    </a:schemeClr>
                  </a:solidFill>
                </a:rPr>
                <a:t>Your text</a:t>
              </a:r>
              <a:endParaRPr lang="en-US" altLang="zh-CN" sz="1100" dirty="0" smtClean="0">
                <a:solidFill>
                  <a:schemeClr val="accent6">
                    <a:lumMod val="75000"/>
                  </a:schemeClr>
                </a:solidFill>
              </a:endParaRPr>
            </a:p>
            <a:p>
              <a:pPr fontAlgn="auto">
                <a:spcBef>
                  <a:spcPts val="0"/>
                </a:spcBef>
                <a:spcAft>
                  <a:spcPts val="0"/>
                </a:spcAft>
                <a:buFontTx/>
                <a:buNone/>
                <a:defRPr/>
              </a:pPr>
              <a:r>
                <a:rPr lang="en-US" altLang="zh-CN" sz="1100" dirty="0" smtClean="0"/>
                <a:t>Click here to add your text or Copy Your text and paste </a:t>
              </a:r>
              <a:endParaRPr lang="en-US" altLang="zh-CN" sz="1100" dirty="0" smtClean="0"/>
            </a:p>
            <a:p>
              <a:pPr fontAlgn="auto">
                <a:spcBef>
                  <a:spcPts val="0"/>
                </a:spcBef>
                <a:spcAft>
                  <a:spcPts val="0"/>
                </a:spcAft>
                <a:buFontTx/>
                <a:buNone/>
                <a:defRPr/>
              </a:pPr>
              <a:r>
                <a:rPr lang="en-US" altLang="zh-CN" sz="1100" dirty="0" smtClean="0"/>
                <a:t>it here</a:t>
              </a:r>
              <a:endParaRPr lang="zh-CN" altLang="en-US" sz="1100"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10800000">
            <a:off x="2147888" y="0"/>
            <a:ext cx="2238375" cy="1131888"/>
          </a:xfrm>
          <a:prstGeom prst="triangle">
            <a:avLst/>
          </a:prstGeom>
          <a:solidFill>
            <a:srgbClr val="FDE5D9"/>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zh-CN" altLang="en-US"/>
          </a:p>
        </p:txBody>
      </p:sp>
      <p:sp>
        <p:nvSpPr>
          <p:cNvPr id="3" name="等腰三角形 2"/>
          <p:cNvSpPr/>
          <p:nvPr/>
        </p:nvSpPr>
        <p:spPr>
          <a:xfrm rot="10800000">
            <a:off x="1068388" y="0"/>
            <a:ext cx="1731962" cy="876300"/>
          </a:xfrm>
          <a:prstGeom prst="triangle">
            <a:avLst/>
          </a:prstGeom>
          <a:solidFill>
            <a:srgbClr val="01AB94">
              <a:alpha val="40000"/>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zh-CN" altLang="en-US"/>
          </a:p>
        </p:txBody>
      </p:sp>
      <p:sp>
        <p:nvSpPr>
          <p:cNvPr id="5" name="直角三角形 4"/>
          <p:cNvSpPr/>
          <p:nvPr/>
        </p:nvSpPr>
        <p:spPr>
          <a:xfrm flipH="1" flipV="1">
            <a:off x="10587038" y="0"/>
            <a:ext cx="1604962" cy="1604963"/>
          </a:xfrm>
          <a:prstGeom prst="rtTriangle">
            <a:avLst/>
          </a:prstGeom>
          <a:solidFill>
            <a:srgbClr val="FDE5D9"/>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zh-CN" altLang="en-US"/>
          </a:p>
        </p:txBody>
      </p:sp>
      <p:sp>
        <p:nvSpPr>
          <p:cNvPr id="7" name="等腰三角形 6"/>
          <p:cNvSpPr/>
          <p:nvPr/>
        </p:nvSpPr>
        <p:spPr>
          <a:xfrm rot="10800000" flipV="1">
            <a:off x="7872413" y="4694238"/>
            <a:ext cx="4319587" cy="2163762"/>
          </a:xfrm>
          <a:prstGeom prst="triangle">
            <a:avLst/>
          </a:prstGeom>
          <a:solidFill>
            <a:srgbClr val="01AB94">
              <a:alpha val="40000"/>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zh-CN" altLang="en-US"/>
          </a:p>
        </p:txBody>
      </p:sp>
      <p:sp>
        <p:nvSpPr>
          <p:cNvPr id="9" name="等腰三角形 8"/>
          <p:cNvSpPr/>
          <p:nvPr/>
        </p:nvSpPr>
        <p:spPr>
          <a:xfrm rot="5400000" flipV="1">
            <a:off x="9042400" y="5022851"/>
            <a:ext cx="1317625" cy="660400"/>
          </a:xfrm>
          <a:prstGeom prst="triangle">
            <a:avLst/>
          </a:prstGeom>
          <a:solidFill>
            <a:srgbClr val="01AB94">
              <a:alpha val="60000"/>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zh-CN" altLang="en-US"/>
          </a:p>
        </p:txBody>
      </p:sp>
      <p:sp>
        <p:nvSpPr>
          <p:cNvPr id="10" name="等腰三角形 9"/>
          <p:cNvSpPr/>
          <p:nvPr/>
        </p:nvSpPr>
        <p:spPr>
          <a:xfrm rot="10800000" flipH="1" flipV="1">
            <a:off x="8713788" y="5351463"/>
            <a:ext cx="1317625" cy="660400"/>
          </a:xfrm>
          <a:prstGeom prst="triangle">
            <a:avLst/>
          </a:prstGeom>
          <a:solidFill>
            <a:srgbClr val="B4D9D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zh-CN" altLang="en-US"/>
          </a:p>
        </p:txBody>
      </p:sp>
      <p:sp>
        <p:nvSpPr>
          <p:cNvPr id="11" name="等腰三角形 10"/>
          <p:cNvSpPr/>
          <p:nvPr/>
        </p:nvSpPr>
        <p:spPr>
          <a:xfrm rot="10800000" flipV="1">
            <a:off x="-12700" y="2908300"/>
            <a:ext cx="7885113" cy="3949700"/>
          </a:xfrm>
          <a:prstGeom prst="triangle">
            <a:avLst/>
          </a:prstGeom>
          <a:solidFill>
            <a:srgbClr val="01AB94">
              <a:alpha val="40000"/>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zh-CN" altLang="en-US"/>
          </a:p>
        </p:txBody>
      </p:sp>
      <p:sp>
        <p:nvSpPr>
          <p:cNvPr id="15368" name="文本框 11"/>
          <p:cNvSpPr txBox="1">
            <a:spLocks noChangeArrowheads="1"/>
          </p:cNvSpPr>
          <p:nvPr/>
        </p:nvSpPr>
        <p:spPr bwMode="auto">
          <a:xfrm>
            <a:off x="5975350" y="1944688"/>
            <a:ext cx="2978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b="1">
                <a:solidFill>
                  <a:srgbClr val="F3908C"/>
                </a:solidFill>
              </a:rPr>
              <a:t>Thank you</a:t>
            </a:r>
            <a:endParaRPr lang="en-US" altLang="zh-CN" sz="4400" b="1">
              <a:solidFill>
                <a:srgbClr val="F3908C"/>
              </a:solidFill>
            </a:endParaRPr>
          </a:p>
        </p:txBody>
      </p:sp>
      <p:cxnSp>
        <p:nvCxnSpPr>
          <p:cNvPr id="14" name="直接连接符 13"/>
          <p:cNvCxnSpPr/>
          <p:nvPr/>
        </p:nvCxnSpPr>
        <p:spPr>
          <a:xfrm>
            <a:off x="6002338" y="2779713"/>
            <a:ext cx="5897562" cy="0"/>
          </a:xfrm>
          <a:prstGeom prst="line">
            <a:avLst/>
          </a:prstGeom>
          <a:ln>
            <a:solidFill>
              <a:srgbClr val="01AB9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 y="377"/>
            <a:ext cx="4661986" cy="6863598"/>
          </a:xfrm>
          <a:prstGeom prst="rect">
            <a:avLst/>
          </a:prstGeom>
          <a:solidFill>
            <a:srgbClr val="8BC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5"/>
          </a:p>
        </p:txBody>
      </p:sp>
      <p:sp>
        <p:nvSpPr>
          <p:cNvPr id="11" name="MH_Others_1"/>
          <p:cNvSpPr txBox="1"/>
          <p:nvPr>
            <p:custDataLst>
              <p:tags r:id="rId1"/>
            </p:custDataLst>
          </p:nvPr>
        </p:nvSpPr>
        <p:spPr>
          <a:xfrm>
            <a:off x="1179280" y="1056345"/>
            <a:ext cx="2304094" cy="962660"/>
          </a:xfrm>
          <a:prstGeom prst="rect">
            <a:avLst/>
          </a:prstGeom>
          <a:noFill/>
        </p:spPr>
        <p:txBody>
          <a:bodyPr vert="horz" wrap="square" lIns="0" tIns="0" rIns="0" bIns="0" rtlCol="0" anchor="ctr" anchorCtr="0">
            <a:spAutoFit/>
          </a:bodyPr>
          <a:lstStyle/>
          <a:p>
            <a:pPr algn="ctr"/>
            <a:r>
              <a:rPr lang="zh-CN" altLang="en-US" sz="626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endParaRPr lang="zh-CN" altLang="en-US" sz="626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Others_2"/>
          <p:cNvSpPr txBox="1"/>
          <p:nvPr>
            <p:custDataLst>
              <p:tags r:id="rId2"/>
            </p:custDataLst>
          </p:nvPr>
        </p:nvSpPr>
        <p:spPr>
          <a:xfrm>
            <a:off x="1190917" y="2019144"/>
            <a:ext cx="2280821" cy="408940"/>
          </a:xfrm>
          <a:prstGeom prst="rect">
            <a:avLst/>
          </a:prstGeom>
          <a:noFill/>
        </p:spPr>
        <p:txBody>
          <a:bodyPr wrap="square" lIns="0" tIns="0" rIns="0" bIns="0">
            <a:spAutoFit/>
          </a:bodyPr>
          <a:lstStyle/>
          <a:p>
            <a:pPr algn="ctr">
              <a:defRPr/>
            </a:pPr>
            <a:r>
              <a:rPr lang="en-US" altLang="zh-CN" sz="2655"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655"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Other_1"/>
          <p:cNvSpPr>
            <a:spLocks noChangeAspect="1"/>
          </p:cNvSpPr>
          <p:nvPr>
            <p:custDataLst>
              <p:tags r:id="rId3"/>
            </p:custDataLst>
          </p:nvPr>
        </p:nvSpPr>
        <p:spPr>
          <a:xfrm>
            <a:off x="6741230" y="1581410"/>
            <a:ext cx="681210" cy="682629"/>
          </a:xfrm>
          <a:prstGeom prst="ellipse">
            <a:avLst/>
          </a:prstGeom>
          <a:noFill/>
          <a:ln w="57150" cap="flat" cmpd="sng" algn="ctr">
            <a:solidFill>
              <a:srgbClr val="F3908C"/>
            </a:solidFill>
            <a:prstDash val="solid"/>
          </a:ln>
          <a:effectLst/>
          <a:extLst>
            <a:ext uri="{909E8E84-426E-40DD-AFC4-6F175D3DCCD1}">
              <a14:hiddenFill xmlns:a14="http://schemas.microsoft.com/office/drawing/2010/main">
                <a:solidFill>
                  <a:srgbClr val="FFFFFF"/>
                </a:solidFill>
              </a14:hiddenFill>
            </a:ext>
          </a:extLst>
        </p:spPr>
        <p:txBody>
          <a:bodyPr lIns="0" tIns="0" rIns="0" bIns="0" anchor="ctr"/>
          <a:lstStyle/>
          <a:p>
            <a:pPr algn="ctr">
              <a:defRPr/>
            </a:pPr>
            <a:r>
              <a:rPr lang="en-US" altLang="zh-CN" sz="3995" kern="0" dirty="0">
                <a:solidFill>
                  <a:srgbClr val="F3908C"/>
                </a:solidFill>
                <a:latin typeface="Arial" panose="020B0604020202020204" pitchFamily="34" charset="0"/>
                <a:ea typeface="微软雅黑" panose="020B0503020204020204" pitchFamily="34" charset="-122"/>
                <a:sym typeface="Arial" panose="020B0604020202020204" pitchFamily="34" charset="0"/>
              </a:rPr>
              <a:t>1</a:t>
            </a:r>
            <a:endParaRPr lang="en-US" altLang="zh-CN" sz="3995" kern="0" dirty="0">
              <a:solidFill>
                <a:srgbClr val="F3908C"/>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2"/>
          <p:cNvSpPr>
            <a:spLocks noChangeAspect="1"/>
          </p:cNvSpPr>
          <p:nvPr>
            <p:custDataLst>
              <p:tags r:id="rId4"/>
            </p:custDataLst>
          </p:nvPr>
        </p:nvSpPr>
        <p:spPr>
          <a:xfrm>
            <a:off x="6741230" y="2536051"/>
            <a:ext cx="681210" cy="682629"/>
          </a:xfrm>
          <a:prstGeom prst="ellipse">
            <a:avLst/>
          </a:prstGeom>
          <a:noFill/>
          <a:ln w="57150" cap="flat" cmpd="sng" algn="ctr">
            <a:solidFill>
              <a:srgbClr val="01AB94"/>
            </a:solidFill>
            <a:prstDash val="solid"/>
          </a:ln>
          <a:effectLst/>
          <a:extLst>
            <a:ext uri="{909E8E84-426E-40DD-AFC4-6F175D3DCCD1}">
              <a14:hiddenFill xmlns:a14="http://schemas.microsoft.com/office/drawing/2010/main">
                <a:solidFill>
                  <a:srgbClr val="FFFFFF"/>
                </a:solidFill>
              </a14:hiddenFill>
            </a:ext>
          </a:extLst>
        </p:spPr>
        <p:txBody>
          <a:bodyPr lIns="0" tIns="0" rIns="0" bIns="0" anchor="ctr"/>
          <a:lstStyle/>
          <a:p>
            <a:pPr algn="ctr">
              <a:defRPr/>
            </a:pPr>
            <a:r>
              <a:rPr lang="en-US" altLang="zh-CN" sz="3995" kern="0" dirty="0">
                <a:solidFill>
                  <a:srgbClr val="01AB94"/>
                </a:solidFill>
                <a:latin typeface="Arial" panose="020B0604020202020204" pitchFamily="34" charset="0"/>
                <a:ea typeface="微软雅黑" panose="020B0503020204020204" pitchFamily="34" charset="-122"/>
                <a:sym typeface="Arial" panose="020B0604020202020204" pitchFamily="34" charset="0"/>
              </a:rPr>
              <a:t>2</a:t>
            </a:r>
            <a:endParaRPr lang="en-US" altLang="zh-CN" sz="3995" kern="0" dirty="0">
              <a:solidFill>
                <a:srgbClr val="01AB94"/>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_3"/>
          <p:cNvSpPr>
            <a:spLocks noChangeAspect="1"/>
          </p:cNvSpPr>
          <p:nvPr>
            <p:custDataLst>
              <p:tags r:id="rId5"/>
            </p:custDataLst>
          </p:nvPr>
        </p:nvSpPr>
        <p:spPr>
          <a:xfrm>
            <a:off x="6741230" y="3490691"/>
            <a:ext cx="681210" cy="682629"/>
          </a:xfrm>
          <a:prstGeom prst="ellipse">
            <a:avLst/>
          </a:prstGeom>
          <a:noFill/>
          <a:ln w="57150" cap="flat" cmpd="sng" algn="ctr">
            <a:solidFill>
              <a:srgbClr val="F3908C"/>
            </a:solidFill>
            <a:prstDash val="solid"/>
          </a:ln>
          <a:effectLst/>
          <a:extLst>
            <a:ext uri="{909E8E84-426E-40DD-AFC4-6F175D3DCCD1}">
              <a14:hiddenFill xmlns:a14="http://schemas.microsoft.com/office/drawing/2010/main">
                <a:solidFill>
                  <a:srgbClr val="FFFFFF"/>
                </a:solidFill>
              </a14:hiddenFill>
            </a:ext>
          </a:extLst>
        </p:spPr>
        <p:txBody>
          <a:bodyPr lIns="0" tIns="0" rIns="0" bIns="0" anchor="ctr"/>
          <a:lstStyle/>
          <a:p>
            <a:pPr algn="ctr">
              <a:defRPr/>
            </a:pPr>
            <a:r>
              <a:rPr lang="en-US" altLang="zh-CN" sz="3995" kern="0" dirty="0">
                <a:solidFill>
                  <a:srgbClr val="F3908C"/>
                </a:solidFill>
                <a:latin typeface="Arial" panose="020B0604020202020204" pitchFamily="34" charset="0"/>
                <a:ea typeface="微软雅黑" panose="020B0503020204020204" pitchFamily="34" charset="-122"/>
                <a:sym typeface="Arial" panose="020B0604020202020204" pitchFamily="34" charset="0"/>
              </a:rPr>
              <a:t>3</a:t>
            </a:r>
            <a:endParaRPr lang="en-US" altLang="zh-CN" sz="3995" kern="0" dirty="0">
              <a:solidFill>
                <a:srgbClr val="F3908C"/>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4"/>
          <p:cNvSpPr>
            <a:spLocks noChangeAspect="1"/>
          </p:cNvSpPr>
          <p:nvPr>
            <p:custDataLst>
              <p:tags r:id="rId6"/>
            </p:custDataLst>
          </p:nvPr>
        </p:nvSpPr>
        <p:spPr>
          <a:xfrm>
            <a:off x="6741230" y="4445330"/>
            <a:ext cx="681210" cy="682629"/>
          </a:xfrm>
          <a:prstGeom prst="ellipse">
            <a:avLst/>
          </a:prstGeom>
          <a:noFill/>
          <a:ln w="57150" cap="flat" cmpd="sng" algn="ctr">
            <a:solidFill>
              <a:srgbClr val="01AB94"/>
            </a:solidFill>
            <a:prstDash val="solid"/>
          </a:ln>
          <a:effectLst/>
          <a:extLst>
            <a:ext uri="{909E8E84-426E-40DD-AFC4-6F175D3DCCD1}">
              <a14:hiddenFill xmlns:a14="http://schemas.microsoft.com/office/drawing/2010/main">
                <a:solidFill>
                  <a:srgbClr val="FFFFFF"/>
                </a:solidFill>
              </a14:hiddenFill>
            </a:ext>
          </a:extLst>
        </p:spPr>
        <p:txBody>
          <a:bodyPr lIns="0" tIns="0" rIns="0" bIns="0" anchor="ctr"/>
          <a:lstStyle/>
          <a:p>
            <a:pPr algn="ctr">
              <a:defRPr/>
            </a:pPr>
            <a:r>
              <a:rPr lang="en-US" altLang="zh-CN" sz="3995" kern="0" dirty="0">
                <a:solidFill>
                  <a:srgbClr val="01AB94"/>
                </a:solidFill>
                <a:latin typeface="Arial" panose="020B0604020202020204" pitchFamily="34" charset="0"/>
                <a:ea typeface="微软雅黑" panose="020B0503020204020204" pitchFamily="34" charset="-122"/>
                <a:sym typeface="Arial" panose="020B0604020202020204" pitchFamily="34" charset="0"/>
              </a:rPr>
              <a:t>4</a:t>
            </a:r>
            <a:endParaRPr lang="en-US" altLang="zh-CN" sz="3995" kern="0" dirty="0">
              <a:solidFill>
                <a:srgbClr val="01AB94"/>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Text_1"/>
          <p:cNvSpPr/>
          <p:nvPr>
            <p:custDataLst>
              <p:tags r:id="rId7"/>
            </p:custDataLst>
          </p:nvPr>
        </p:nvSpPr>
        <p:spPr>
          <a:xfrm>
            <a:off x="7649972" y="1676663"/>
            <a:ext cx="2565614" cy="492125"/>
          </a:xfrm>
          <a:prstGeom prst="rect">
            <a:avLst/>
          </a:prstGeom>
        </p:spPr>
        <p:txBody>
          <a:bodyPr wrap="square" lIns="0" tIns="0" rIns="0" bIns="0" anchor="ctr">
            <a:spAutoFit/>
          </a:bodyPr>
          <a:lstStyle/>
          <a:p>
            <a:r>
              <a:rPr lang="zh-CN" sz="3200" dirty="0">
                <a:solidFill>
                  <a:srgbClr val="F3908C"/>
                </a:solidFill>
                <a:latin typeface="Arial" panose="020B0604020202020204" pitchFamily="34" charset="0"/>
                <a:ea typeface="微软雅黑" panose="020B0503020204020204" pitchFamily="34" charset="-122"/>
                <a:sym typeface="Arial" panose="020B0604020202020204" pitchFamily="34" charset="0"/>
              </a:rPr>
              <a:t>团队介绍</a:t>
            </a:r>
            <a:endParaRPr lang="zh-CN" sz="3200" dirty="0">
              <a:solidFill>
                <a:srgbClr val="F3908C"/>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MH_Text_2"/>
          <p:cNvSpPr/>
          <p:nvPr>
            <p:custDataLst>
              <p:tags r:id="rId8"/>
            </p:custDataLst>
          </p:nvPr>
        </p:nvSpPr>
        <p:spPr>
          <a:xfrm>
            <a:off x="7649972" y="2631304"/>
            <a:ext cx="2565614" cy="492125"/>
          </a:xfrm>
          <a:prstGeom prst="rect">
            <a:avLst/>
          </a:prstGeom>
        </p:spPr>
        <p:txBody>
          <a:bodyPr wrap="square" lIns="0" tIns="0" rIns="0" bIns="0" anchor="ctr">
            <a:spAutoFit/>
          </a:bodyPr>
          <a:lstStyle/>
          <a:p>
            <a:pPr lvl="0"/>
            <a:r>
              <a:rPr lang="zh-CN" sz="3200" dirty="0">
                <a:solidFill>
                  <a:srgbClr val="01AB94"/>
                </a:solidFill>
                <a:latin typeface="Arial" panose="020B0604020202020204" pitchFamily="34" charset="0"/>
                <a:ea typeface="微软雅黑" panose="020B0503020204020204" pitchFamily="34" charset="-122"/>
                <a:sym typeface="Arial" panose="020B0604020202020204" pitchFamily="34" charset="0"/>
              </a:rPr>
              <a:t>项目概述</a:t>
            </a:r>
            <a:endParaRPr lang="zh-CN" sz="3200" dirty="0">
              <a:solidFill>
                <a:srgbClr val="01AB94"/>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Text_3"/>
          <p:cNvSpPr/>
          <p:nvPr>
            <p:custDataLst>
              <p:tags r:id="rId9"/>
            </p:custDataLst>
          </p:nvPr>
        </p:nvSpPr>
        <p:spPr>
          <a:xfrm>
            <a:off x="7649972" y="3585943"/>
            <a:ext cx="2565614" cy="492125"/>
          </a:xfrm>
          <a:prstGeom prst="rect">
            <a:avLst/>
          </a:prstGeom>
        </p:spPr>
        <p:txBody>
          <a:bodyPr wrap="square" lIns="0" tIns="0" rIns="0" bIns="0" anchor="ctr">
            <a:spAutoFit/>
          </a:bodyPr>
          <a:lstStyle/>
          <a:p>
            <a:pPr lvl="0"/>
            <a:r>
              <a:rPr lang="zh-CN" sz="3200" dirty="0">
                <a:solidFill>
                  <a:srgbClr val="F3908C"/>
                </a:solidFill>
                <a:latin typeface="Arial" panose="020B0604020202020204" pitchFamily="34" charset="0"/>
                <a:ea typeface="微软雅黑" panose="020B0503020204020204" pitchFamily="34" charset="-122"/>
                <a:sym typeface="Arial" panose="020B0604020202020204" pitchFamily="34" charset="0"/>
              </a:rPr>
              <a:t>核心技术</a:t>
            </a:r>
            <a:endParaRPr lang="zh-CN" sz="3200" dirty="0">
              <a:solidFill>
                <a:srgbClr val="F3908C"/>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MH_Text_4"/>
          <p:cNvSpPr/>
          <p:nvPr>
            <p:custDataLst>
              <p:tags r:id="rId10"/>
            </p:custDataLst>
          </p:nvPr>
        </p:nvSpPr>
        <p:spPr>
          <a:xfrm>
            <a:off x="7649972" y="4540583"/>
            <a:ext cx="2565614" cy="492125"/>
          </a:xfrm>
          <a:prstGeom prst="rect">
            <a:avLst/>
          </a:prstGeom>
        </p:spPr>
        <p:txBody>
          <a:bodyPr wrap="square" lIns="0" tIns="0" rIns="0" bIns="0" anchor="ctr">
            <a:spAutoFit/>
          </a:bodyPr>
          <a:lstStyle/>
          <a:p>
            <a:pPr lvl="0"/>
            <a:r>
              <a:rPr lang="zh-CN" sz="3200" dirty="0">
                <a:solidFill>
                  <a:srgbClr val="01AB94"/>
                </a:solidFill>
                <a:latin typeface="Arial" panose="020B0604020202020204" pitchFamily="34" charset="0"/>
                <a:ea typeface="微软雅黑" panose="020B0503020204020204" pitchFamily="34" charset="-122"/>
                <a:sym typeface="Arial" panose="020B0604020202020204" pitchFamily="34" charset="0"/>
              </a:rPr>
              <a:t>成果展示</a:t>
            </a:r>
            <a:endParaRPr lang="zh-CN" sz="3200" dirty="0">
              <a:solidFill>
                <a:srgbClr val="01AB94"/>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grpId="0" nodeType="click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by="(-#ppt_w*2)" calcmode="lin" valueType="num">
                                      <p:cBhvr rctx="PPT">
                                        <p:cTn id="12" dur="500" autoRev="1" fill="hold">
                                          <p:stCondLst>
                                            <p:cond delay="0"/>
                                          </p:stCondLst>
                                        </p:cTn>
                                        <p:tgtEl>
                                          <p:spTgt spid="11"/>
                                        </p:tgtEl>
                                        <p:attrNameLst>
                                          <p:attrName>ppt_w</p:attrName>
                                        </p:attrNameLst>
                                      </p:cBhvr>
                                    </p:anim>
                                    <p:anim by="(#ppt_w*0.50)" calcmode="lin" valueType="num">
                                      <p:cBhvr>
                                        <p:cTn id="13" dur="500" decel="50000" autoRev="1" fill="hold">
                                          <p:stCondLst>
                                            <p:cond delay="0"/>
                                          </p:stCondLst>
                                        </p:cTn>
                                        <p:tgtEl>
                                          <p:spTgt spid="11"/>
                                        </p:tgtEl>
                                        <p:attrNameLst>
                                          <p:attrName>ppt_x</p:attrName>
                                        </p:attrNameLst>
                                      </p:cBhvr>
                                    </p:anim>
                                    <p:anim from="(-#ppt_h/2)" to="(#ppt_y)" calcmode="lin" valueType="num">
                                      <p:cBhvr>
                                        <p:cTn id="14" dur="1000" fill="hold">
                                          <p:stCondLst>
                                            <p:cond delay="0"/>
                                          </p:stCondLst>
                                        </p:cTn>
                                        <p:tgtEl>
                                          <p:spTgt spid="11"/>
                                        </p:tgtEl>
                                        <p:attrNameLst>
                                          <p:attrName>ppt_y</p:attrName>
                                        </p:attrNameLst>
                                      </p:cBhvr>
                                    </p:anim>
                                    <p:animRot by="21600000">
                                      <p:cBhvr>
                                        <p:cTn id="15" dur="1000" fill="hold">
                                          <p:stCondLst>
                                            <p:cond delay="0"/>
                                          </p:stCondLst>
                                        </p:cTn>
                                        <p:tgtEl>
                                          <p:spTgt spid="11"/>
                                        </p:tgtEl>
                                        <p:attrNameLst>
                                          <p:attrName>r</p:attrName>
                                        </p:attrNameLst>
                                      </p:cBhvr>
                                    </p:animRot>
                                  </p:childTnLst>
                                </p:cTn>
                              </p:par>
                              <p:par>
                                <p:cTn id="16" presetID="56" presetClass="entr" presetSubtype="0" fill="hold" grpId="0" nodeType="withEffect">
                                  <p:stCondLst>
                                    <p:cond delay="0"/>
                                  </p:stCondLst>
                                  <p:iterate type="lt">
                                    <p:tmPct val="10000"/>
                                  </p:iterate>
                                  <p:childTnLst>
                                    <p:set>
                                      <p:cBhvr>
                                        <p:cTn id="17" dur="1" fill="hold">
                                          <p:stCondLst>
                                            <p:cond delay="0"/>
                                          </p:stCondLst>
                                        </p:cTn>
                                        <p:tgtEl>
                                          <p:spTgt spid="17"/>
                                        </p:tgtEl>
                                        <p:attrNameLst>
                                          <p:attrName>style.visibility</p:attrName>
                                        </p:attrNameLst>
                                      </p:cBhvr>
                                      <p:to>
                                        <p:strVal val="visible"/>
                                      </p:to>
                                    </p:set>
                                    <p:anim by="(-#ppt_w*2)" calcmode="lin" valueType="num">
                                      <p:cBhvr rctx="PPT">
                                        <p:cTn id="18" dur="500" autoRev="1" fill="hold">
                                          <p:stCondLst>
                                            <p:cond delay="0"/>
                                          </p:stCondLst>
                                        </p:cTn>
                                        <p:tgtEl>
                                          <p:spTgt spid="17"/>
                                        </p:tgtEl>
                                        <p:attrNameLst>
                                          <p:attrName>ppt_w</p:attrName>
                                        </p:attrNameLst>
                                      </p:cBhvr>
                                    </p:anim>
                                    <p:anim by="(#ppt_w*0.50)" calcmode="lin" valueType="num">
                                      <p:cBhvr>
                                        <p:cTn id="19" dur="500" decel="50000" autoRev="1" fill="hold">
                                          <p:stCondLst>
                                            <p:cond delay="0"/>
                                          </p:stCondLst>
                                        </p:cTn>
                                        <p:tgtEl>
                                          <p:spTgt spid="17"/>
                                        </p:tgtEl>
                                        <p:attrNameLst>
                                          <p:attrName>ppt_x</p:attrName>
                                        </p:attrNameLst>
                                      </p:cBhvr>
                                    </p:anim>
                                    <p:anim from="(-#ppt_h/2)" to="(#ppt_y)" calcmode="lin" valueType="num">
                                      <p:cBhvr>
                                        <p:cTn id="20" dur="1000" fill="hold">
                                          <p:stCondLst>
                                            <p:cond delay="0"/>
                                          </p:stCondLst>
                                        </p:cTn>
                                        <p:tgtEl>
                                          <p:spTgt spid="17"/>
                                        </p:tgtEl>
                                        <p:attrNameLst>
                                          <p:attrName>ppt_y</p:attrName>
                                        </p:attrNameLst>
                                      </p:cBhvr>
                                    </p:anim>
                                    <p:animRot by="21600000">
                                      <p:cBhvr>
                                        <p:cTn id="21" dur="1000" fill="hold">
                                          <p:stCondLst>
                                            <p:cond delay="0"/>
                                          </p:stCondLst>
                                        </p:cTn>
                                        <p:tgtEl>
                                          <p:spTgt spid="17"/>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additive="base">
                                        <p:cTn id="26" dur="500" fill="hold"/>
                                        <p:tgtEl>
                                          <p:spTgt spid="42"/>
                                        </p:tgtEl>
                                        <p:attrNameLst>
                                          <p:attrName>ppt_x</p:attrName>
                                        </p:attrNameLst>
                                      </p:cBhvr>
                                      <p:tavLst>
                                        <p:tav tm="0">
                                          <p:val>
                                            <p:strVal val="0-#ppt_w/2"/>
                                          </p:val>
                                        </p:tav>
                                        <p:tav tm="100000">
                                          <p:val>
                                            <p:strVal val="#ppt_x"/>
                                          </p:val>
                                        </p:tav>
                                      </p:tavLst>
                                    </p:anim>
                                    <p:anim calcmode="lin" valueType="num">
                                      <p:cBhvr additive="base">
                                        <p:cTn id="27" dur="500" fill="hold"/>
                                        <p:tgtEl>
                                          <p:spTgt spid="4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0-#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0-#ppt_w/2"/>
                                          </p:val>
                                        </p:tav>
                                        <p:tav tm="100000">
                                          <p:val>
                                            <p:strVal val="#ppt_x"/>
                                          </p:val>
                                        </p:tav>
                                      </p:tavLst>
                                    </p:anim>
                                    <p:anim calcmode="lin" valueType="num">
                                      <p:cBhvr additive="base">
                                        <p:cTn id="41"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0-#ppt_w/2"/>
                                          </p:val>
                                        </p:tav>
                                        <p:tav tm="100000">
                                          <p:val>
                                            <p:strVal val="#ppt_x"/>
                                          </p:val>
                                        </p:tav>
                                      </p:tavLst>
                                    </p:anim>
                                    <p:anim calcmode="lin" valueType="num">
                                      <p:cBhvr additive="base">
                                        <p:cTn id="47" dur="500" fill="hold"/>
                                        <p:tgtEl>
                                          <p:spTgt spid="16"/>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0-#ppt_w/2"/>
                                          </p:val>
                                        </p:tav>
                                        <p:tav tm="100000">
                                          <p:val>
                                            <p:strVal val="#ppt_x"/>
                                          </p:val>
                                        </p:tav>
                                      </p:tavLst>
                                    </p:anim>
                                    <p:anim calcmode="lin" valueType="num">
                                      <p:cBhvr additive="base">
                                        <p:cTn id="51"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0-#ppt_w/2"/>
                                          </p:val>
                                        </p:tav>
                                        <p:tav tm="100000">
                                          <p:val>
                                            <p:strVal val="#ppt_x"/>
                                          </p:val>
                                        </p:tav>
                                      </p:tavLst>
                                    </p:anim>
                                    <p:anim calcmode="lin" valueType="num">
                                      <p:cBhvr additive="base">
                                        <p:cTn id="61"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7" grpId="0"/>
      <p:bldP spid="42" grpId="0" bldLvl="0" animBg="1"/>
      <p:bldP spid="14" grpId="0" bldLvl="0" animBg="1"/>
      <p:bldP spid="16" grpId="0" bldLvl="0" animBg="1"/>
      <p:bldP spid="10" grpId="0" bldLvl="0" animBg="1"/>
      <p:bldP spid="20" grpId="0"/>
      <p:bldP spid="21" grpId="0"/>
      <p:bldP spid="2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3301923" y="3277648"/>
            <a:ext cx="863600" cy="615315"/>
          </a:xfrm>
          <a:prstGeom prst="rect">
            <a:avLst/>
          </a:prstGeom>
          <a:noFill/>
        </p:spPr>
        <p:txBody>
          <a:bodyPr wrap="none" lIns="0" tIns="0" rIns="0" bIns="0">
            <a:spAutoFit/>
          </a:bodyPr>
          <a:lstStyle/>
          <a:p>
            <a:pPr>
              <a:defRPr/>
            </a:pPr>
            <a:r>
              <a:rPr lang="en-US" altLang="zh-CN" sz="3200" dirty="0">
                <a:solidFill>
                  <a:srgbClr val="F3908C"/>
                </a:solidFill>
                <a:latin typeface="Arial" panose="020B0604020202020204" pitchFamily="34" charset="0"/>
                <a:ea typeface="微软雅黑" panose="020B0503020204020204" pitchFamily="34" charset="-122"/>
                <a:sym typeface="Arial" panose="020B0604020202020204" pitchFamily="34" charset="0"/>
              </a:rPr>
              <a:t>P</a:t>
            </a:r>
            <a:r>
              <a:rPr lang="en-US" altLang="zh-CN" sz="3995" dirty="0">
                <a:solidFill>
                  <a:srgbClr val="F3908C"/>
                </a:solidFill>
                <a:latin typeface="Arial" panose="020B0604020202020204" pitchFamily="34" charset="0"/>
                <a:ea typeface="微软雅黑" panose="020B0503020204020204" pitchFamily="34" charset="-122"/>
                <a:sym typeface="Arial" panose="020B0604020202020204" pitchFamily="34" charset="0"/>
              </a:rPr>
              <a:t>art</a:t>
            </a:r>
            <a:endParaRPr lang="en-US" altLang="zh-CN" sz="3995" dirty="0">
              <a:solidFill>
                <a:srgbClr val="F3908C"/>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custDataLst>
              <p:tags r:id="rId2"/>
            </p:custDataLst>
          </p:nvPr>
        </p:nvSpPr>
        <p:spPr>
          <a:xfrm>
            <a:off x="5902346" y="2848039"/>
            <a:ext cx="6289319" cy="1142875"/>
          </a:xfrm>
          <a:prstGeom prst="rect">
            <a:avLst/>
          </a:prstGeom>
          <a:solidFill>
            <a:srgbClr val="F3908C"/>
          </a:solidFill>
          <a:ln w="12700" cap="flat" cmpd="sng" algn="ctr">
            <a:noFill/>
            <a:prstDash val="solid"/>
            <a:miter lim="800000"/>
          </a:ln>
          <a:effectLst/>
        </p:spPr>
        <p:txBody>
          <a:bodyPr lIns="323965" rIns="899901" anchor="ctr"/>
          <a:lstStyle/>
          <a:p>
            <a:pPr>
              <a:lnSpc>
                <a:spcPct val="130000"/>
              </a:lnSpc>
              <a:defRPr/>
            </a:pPr>
            <a:endParaRPr lang="zh-CN" altLang="en-US" sz="1400" kern="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3"/>
            </p:custDataLst>
          </p:nvPr>
        </p:nvSpPr>
        <p:spPr bwMode="auto">
          <a:xfrm>
            <a:off x="4336903" y="2663351"/>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rgbClr val="F3908C"/>
                </a:solidFill>
                <a:latin typeface="Arial" panose="020B0604020202020204" pitchFamily="34" charset="0"/>
                <a:ea typeface="微软雅黑" panose="020B0503020204020204" pitchFamily="34" charset="-122"/>
                <a:sym typeface="Arial" panose="020B0604020202020204" pitchFamily="34" charset="0"/>
              </a:rPr>
              <a:t>01</a:t>
            </a:r>
            <a:endParaRPr lang="en-US" altLang="zh-CN" sz="9600" dirty="0">
              <a:solidFill>
                <a:srgbClr val="F3908C"/>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4"/>
            </p:custDataLst>
          </p:nvPr>
        </p:nvSpPr>
        <p:spPr>
          <a:xfrm>
            <a:off x="6297709" y="3124982"/>
            <a:ext cx="4037177" cy="608965"/>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44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团队介绍</a:t>
            </a:r>
            <a:endParaRPr lang="zh-CN" altLang="en-US" sz="4400"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by="(-#ppt_w*2)" calcmode="lin" valueType="num">
                                      <p:cBhvr rctx="PPT">
                                        <p:cTn id="7" dur="500" autoRev="1" fill="hold">
                                          <p:stCondLst>
                                            <p:cond delay="0"/>
                                          </p:stCondLst>
                                        </p:cTn>
                                        <p:tgtEl>
                                          <p:spTgt spid="12"/>
                                        </p:tgtEl>
                                        <p:attrNameLst>
                                          <p:attrName>ppt_w</p:attrName>
                                        </p:attrNameLst>
                                      </p:cBhvr>
                                    </p:anim>
                                    <p:anim by="(#ppt_w*0.50)" calcmode="lin" valueType="num">
                                      <p:cBhvr>
                                        <p:cTn id="8" dur="500" decel="50000" autoRev="1" fill="hold">
                                          <p:stCondLst>
                                            <p:cond delay="0"/>
                                          </p:stCondLst>
                                        </p:cTn>
                                        <p:tgtEl>
                                          <p:spTgt spid="12"/>
                                        </p:tgtEl>
                                        <p:attrNameLst>
                                          <p:attrName>ppt_x</p:attrName>
                                        </p:attrNameLst>
                                      </p:cBhvr>
                                    </p:anim>
                                    <p:anim from="(-#ppt_h/2)" to="(#ppt_y)" calcmode="lin" valueType="num">
                                      <p:cBhvr>
                                        <p:cTn id="9" dur="1000" fill="hold">
                                          <p:stCondLst>
                                            <p:cond delay="0"/>
                                          </p:stCondLst>
                                        </p:cTn>
                                        <p:tgtEl>
                                          <p:spTgt spid="12"/>
                                        </p:tgtEl>
                                        <p:attrNameLst>
                                          <p:attrName>ppt_y</p:attrName>
                                        </p:attrNameLst>
                                      </p:cBhvr>
                                    </p:anim>
                                    <p:animRot by="21600000">
                                      <p:cBhvr>
                                        <p:cTn id="10" dur="1000" fill="hold">
                                          <p:stCondLst>
                                            <p:cond delay="0"/>
                                          </p:stCondLst>
                                        </p:cTn>
                                        <p:tgtEl>
                                          <p:spTgt spid="12"/>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053"/>
                                        </p:tgtEl>
                                        <p:attrNameLst>
                                          <p:attrName>style.visibility</p:attrName>
                                        </p:attrNameLst>
                                      </p:cBhvr>
                                      <p:to>
                                        <p:strVal val="visible"/>
                                      </p:to>
                                    </p:set>
                                    <p:anim by="(-#ppt_w*2)" calcmode="lin" valueType="num">
                                      <p:cBhvr rctx="PPT">
                                        <p:cTn id="13" dur="500" autoRev="1" fill="hold">
                                          <p:stCondLst>
                                            <p:cond delay="0"/>
                                          </p:stCondLst>
                                        </p:cTn>
                                        <p:tgtEl>
                                          <p:spTgt spid="2053"/>
                                        </p:tgtEl>
                                        <p:attrNameLst>
                                          <p:attrName>ppt_w</p:attrName>
                                        </p:attrNameLst>
                                      </p:cBhvr>
                                    </p:anim>
                                    <p:anim by="(#ppt_w*0.50)" calcmode="lin" valueType="num">
                                      <p:cBhvr>
                                        <p:cTn id="14" dur="500" decel="50000" autoRev="1" fill="hold">
                                          <p:stCondLst>
                                            <p:cond delay="0"/>
                                          </p:stCondLst>
                                        </p:cTn>
                                        <p:tgtEl>
                                          <p:spTgt spid="2053"/>
                                        </p:tgtEl>
                                        <p:attrNameLst>
                                          <p:attrName>ppt_x</p:attrName>
                                        </p:attrNameLst>
                                      </p:cBhvr>
                                    </p:anim>
                                    <p:anim from="(-#ppt_h/2)" to="(#ppt_y)" calcmode="lin" valueType="num">
                                      <p:cBhvr>
                                        <p:cTn id="15" dur="1000" fill="hold">
                                          <p:stCondLst>
                                            <p:cond delay="0"/>
                                          </p:stCondLst>
                                        </p:cTn>
                                        <p:tgtEl>
                                          <p:spTgt spid="2053"/>
                                        </p:tgtEl>
                                        <p:attrNameLst>
                                          <p:attrName>ppt_y</p:attrName>
                                        </p:attrNameLst>
                                      </p:cBhvr>
                                    </p:anim>
                                    <p:animRot by="21600000">
                                      <p:cBhvr>
                                        <p:cTn id="16" dur="1000" fill="hold">
                                          <p:stCondLst>
                                            <p:cond delay="0"/>
                                          </p:stCondLst>
                                        </p:cTn>
                                        <p:tgtEl>
                                          <p:spTgt spid="205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6" presetClass="entr" presetSubtype="0" fill="hold" grpId="0" nodeType="clickEffect">
                                  <p:stCondLst>
                                    <p:cond delay="0"/>
                                  </p:stCondLst>
                                  <p:iterate type="lt">
                                    <p:tmPct val="10000"/>
                                  </p:iterate>
                                  <p:childTnLst>
                                    <p:set>
                                      <p:cBhvr>
                                        <p:cTn id="26" dur="1" fill="hold">
                                          <p:stCondLst>
                                            <p:cond delay="0"/>
                                          </p:stCondLst>
                                        </p:cTn>
                                        <p:tgtEl>
                                          <p:spTgt spid="6"/>
                                        </p:tgtEl>
                                        <p:attrNameLst>
                                          <p:attrName>style.visibility</p:attrName>
                                        </p:attrNameLst>
                                      </p:cBhvr>
                                      <p:to>
                                        <p:strVal val="visible"/>
                                      </p:to>
                                    </p:set>
                                    <p:anim by="(-#ppt_w*2)" calcmode="lin" valueType="num">
                                      <p:cBhvr rctx="PPT">
                                        <p:cTn id="27" dur="500" autoRev="1" fill="hold">
                                          <p:stCondLst>
                                            <p:cond delay="0"/>
                                          </p:stCondLst>
                                        </p:cTn>
                                        <p:tgtEl>
                                          <p:spTgt spid="6"/>
                                        </p:tgtEl>
                                        <p:attrNameLst>
                                          <p:attrName>ppt_w</p:attrName>
                                        </p:attrNameLst>
                                      </p:cBhvr>
                                    </p:anim>
                                    <p:anim by="(#ppt_w*0.50)" calcmode="lin" valueType="num">
                                      <p:cBhvr>
                                        <p:cTn id="28" dur="500" decel="50000" autoRev="1" fill="hold">
                                          <p:stCondLst>
                                            <p:cond delay="0"/>
                                          </p:stCondLst>
                                        </p:cTn>
                                        <p:tgtEl>
                                          <p:spTgt spid="6"/>
                                        </p:tgtEl>
                                        <p:attrNameLst>
                                          <p:attrName>ppt_x</p:attrName>
                                        </p:attrNameLst>
                                      </p:cBhvr>
                                    </p:anim>
                                    <p:anim from="(-#ppt_h/2)" to="(#ppt_y)" calcmode="lin" valueType="num">
                                      <p:cBhvr>
                                        <p:cTn id="29" dur="1000" fill="hold">
                                          <p:stCondLst>
                                            <p:cond delay="0"/>
                                          </p:stCondLst>
                                        </p:cTn>
                                        <p:tgtEl>
                                          <p:spTgt spid="6"/>
                                        </p:tgtEl>
                                        <p:attrNameLst>
                                          <p:attrName>ppt_y</p:attrName>
                                        </p:attrNameLst>
                                      </p:cBhvr>
                                    </p:anim>
                                    <p:animRot by="21600000">
                                      <p:cBhvr>
                                        <p:cTn id="30"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ldLvl="0" animBg="1"/>
      <p:bldP spid="2053"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93" name="组合 1"/>
          <p:cNvGrpSpPr/>
          <p:nvPr/>
        </p:nvGrpSpPr>
        <p:grpSpPr bwMode="auto">
          <a:xfrm>
            <a:off x="515939" y="179388"/>
            <a:ext cx="2304686" cy="645160"/>
            <a:chOff x="515155" y="179664"/>
            <a:chExt cx="2304978" cy="645379"/>
          </a:xfrm>
        </p:grpSpPr>
        <p:sp>
          <p:nvSpPr>
            <p:cNvPr id="7194" name="文本框 23"/>
            <p:cNvSpPr txBox="1">
              <a:spLocks noChangeArrowheads="1"/>
            </p:cNvSpPr>
            <p:nvPr/>
          </p:nvSpPr>
          <p:spPr bwMode="auto">
            <a:xfrm>
              <a:off x="808198" y="179664"/>
              <a:ext cx="2011935" cy="64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sz="3600" b="1">
                  <a:solidFill>
                    <a:srgbClr val="F3908C"/>
                  </a:solidFill>
                </a:rPr>
                <a:t>团队介绍</a:t>
              </a:r>
              <a:endParaRPr lang="zh-CN" sz="3600" b="1">
                <a:solidFill>
                  <a:srgbClr val="F3908C"/>
                </a:solidFill>
              </a:endParaRPr>
            </a:p>
          </p:txBody>
        </p:sp>
        <p:sp>
          <p:nvSpPr>
            <p:cNvPr id="29" name="等腰三角形 28"/>
            <p:cNvSpPr/>
            <p:nvPr/>
          </p:nvSpPr>
          <p:spPr>
            <a:xfrm rot="16200000" flipH="1" flipV="1">
              <a:off x="413498" y="425831"/>
              <a:ext cx="409714" cy="206401"/>
            </a:xfrm>
            <a:prstGeom prst="triangle">
              <a:avLst/>
            </a:prstGeom>
            <a:solidFill>
              <a:srgbClr val="F3908C"/>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grpSp>
        <p:nvGrpSpPr>
          <p:cNvPr id="23" name="Group 50"/>
          <p:cNvGrpSpPr/>
          <p:nvPr/>
        </p:nvGrpSpPr>
        <p:grpSpPr>
          <a:xfrm>
            <a:off x="4819372" y="5477228"/>
            <a:ext cx="2600887" cy="2600887"/>
            <a:chOff x="3614476" y="3221164"/>
            <a:chExt cx="1950772" cy="1950772"/>
          </a:xfrm>
        </p:grpSpPr>
        <p:sp>
          <p:nvSpPr>
            <p:cNvPr id="24" name="Chord 48"/>
            <p:cNvSpPr/>
            <p:nvPr/>
          </p:nvSpPr>
          <p:spPr>
            <a:xfrm rot="6300000">
              <a:off x="3614476" y="3221164"/>
              <a:ext cx="1950772" cy="1950772"/>
            </a:xfrm>
            <a:prstGeom prst="chord">
              <a:avLst>
                <a:gd name="adj1" fmla="val 4234771"/>
                <a:gd name="adj2" fmla="val 15531980"/>
              </a:avLst>
            </a:prstGeom>
            <a:solidFill>
              <a:srgbClr val="F39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Freeform 153"/>
            <p:cNvSpPr>
              <a:spLocks noEditPoints="1"/>
            </p:cNvSpPr>
            <p:nvPr/>
          </p:nvSpPr>
          <p:spPr bwMode="auto">
            <a:xfrm>
              <a:off x="4312763" y="3528584"/>
              <a:ext cx="554198" cy="561860"/>
            </a:xfrm>
            <a:custGeom>
              <a:avLst/>
              <a:gdLst/>
              <a:ahLst/>
              <a:cxnLst>
                <a:cxn ang="0">
                  <a:pos x="0" y="59"/>
                </a:cxn>
                <a:cxn ang="0">
                  <a:pos x="118" y="59"/>
                </a:cxn>
                <a:cxn ang="0">
                  <a:pos x="111" y="57"/>
                </a:cxn>
                <a:cxn ang="0">
                  <a:pos x="83" y="33"/>
                </a:cxn>
                <a:cxn ang="0">
                  <a:pos x="111" y="57"/>
                </a:cxn>
                <a:cxn ang="0">
                  <a:pos x="41" y="91"/>
                </a:cxn>
                <a:cxn ang="0">
                  <a:pos x="57" y="111"/>
                </a:cxn>
                <a:cxn ang="0">
                  <a:pos x="61" y="8"/>
                </a:cxn>
                <a:cxn ang="0">
                  <a:pos x="61" y="34"/>
                </a:cxn>
                <a:cxn ang="0">
                  <a:pos x="61" y="8"/>
                </a:cxn>
                <a:cxn ang="0">
                  <a:pos x="95" y="22"/>
                </a:cxn>
                <a:cxn ang="0">
                  <a:pos x="67" y="8"/>
                </a:cxn>
                <a:cxn ang="0">
                  <a:pos x="57" y="34"/>
                </a:cxn>
                <a:cxn ang="0">
                  <a:pos x="57" y="8"/>
                </a:cxn>
                <a:cxn ang="0">
                  <a:pos x="36" y="30"/>
                </a:cxn>
                <a:cxn ang="0">
                  <a:pos x="50" y="8"/>
                </a:cxn>
                <a:cxn ang="0">
                  <a:pos x="38" y="35"/>
                </a:cxn>
                <a:cxn ang="0">
                  <a:pos x="57" y="57"/>
                </a:cxn>
                <a:cxn ang="0">
                  <a:pos x="38" y="35"/>
                </a:cxn>
                <a:cxn ang="0">
                  <a:pos x="57" y="84"/>
                </a:cxn>
                <a:cxn ang="0">
                  <a:pos x="34" y="61"/>
                </a:cxn>
                <a:cxn ang="0">
                  <a:pos x="50" y="110"/>
                </a:cxn>
                <a:cxn ang="0">
                  <a:pos x="38" y="92"/>
                </a:cxn>
                <a:cxn ang="0">
                  <a:pos x="61" y="111"/>
                </a:cxn>
                <a:cxn ang="0">
                  <a:pos x="77" y="91"/>
                </a:cxn>
                <a:cxn ang="0">
                  <a:pos x="61" y="111"/>
                </a:cxn>
                <a:cxn ang="0">
                  <a:pos x="93" y="99"/>
                </a:cxn>
                <a:cxn ang="0">
                  <a:pos x="80" y="92"/>
                </a:cxn>
                <a:cxn ang="0">
                  <a:pos x="61" y="84"/>
                </a:cxn>
                <a:cxn ang="0">
                  <a:pos x="84" y="61"/>
                </a:cxn>
                <a:cxn ang="0">
                  <a:pos x="61" y="57"/>
                </a:cxn>
                <a:cxn ang="0">
                  <a:pos x="80" y="35"/>
                </a:cxn>
                <a:cxn ang="0">
                  <a:pos x="61" y="57"/>
                </a:cxn>
                <a:cxn ang="0">
                  <a:pos x="35" y="33"/>
                </a:cxn>
                <a:cxn ang="0">
                  <a:pos x="7" y="57"/>
                </a:cxn>
                <a:cxn ang="0">
                  <a:pos x="7" y="61"/>
                </a:cxn>
                <a:cxn ang="0">
                  <a:pos x="36" y="89"/>
                </a:cxn>
                <a:cxn ang="0">
                  <a:pos x="7" y="61"/>
                </a:cxn>
                <a:cxn ang="0">
                  <a:pos x="82" y="89"/>
                </a:cxn>
                <a:cxn ang="0">
                  <a:pos x="111" y="61"/>
                </a:cxn>
                <a:cxn ang="0">
                  <a:pos x="95" y="96"/>
                </a:cxn>
              </a:cxnLst>
              <a:rect l="0" t="0" r="r" b="b"/>
              <a:pathLst>
                <a:path w="118" h="119">
                  <a:moveTo>
                    <a:pt x="59" y="0"/>
                  </a:moveTo>
                  <a:cubicBezTo>
                    <a:pt x="26" y="0"/>
                    <a:pt x="0" y="27"/>
                    <a:pt x="0" y="59"/>
                  </a:cubicBezTo>
                  <a:cubicBezTo>
                    <a:pt x="0" y="92"/>
                    <a:pt x="26" y="119"/>
                    <a:pt x="59" y="119"/>
                  </a:cubicBezTo>
                  <a:cubicBezTo>
                    <a:pt x="92" y="119"/>
                    <a:pt x="118" y="92"/>
                    <a:pt x="118" y="59"/>
                  </a:cubicBezTo>
                  <a:cubicBezTo>
                    <a:pt x="118" y="27"/>
                    <a:pt x="92" y="0"/>
                    <a:pt x="59" y="0"/>
                  </a:cubicBezTo>
                  <a:close/>
                  <a:moveTo>
                    <a:pt x="111" y="57"/>
                  </a:moveTo>
                  <a:cubicBezTo>
                    <a:pt x="88" y="57"/>
                    <a:pt x="88" y="57"/>
                    <a:pt x="88" y="57"/>
                  </a:cubicBezTo>
                  <a:cubicBezTo>
                    <a:pt x="87" y="49"/>
                    <a:pt x="86" y="41"/>
                    <a:pt x="83" y="33"/>
                  </a:cubicBezTo>
                  <a:cubicBezTo>
                    <a:pt x="88" y="31"/>
                    <a:pt x="93" y="28"/>
                    <a:pt x="98" y="25"/>
                  </a:cubicBezTo>
                  <a:cubicBezTo>
                    <a:pt x="105" y="34"/>
                    <a:pt x="110" y="45"/>
                    <a:pt x="111" y="57"/>
                  </a:cubicBezTo>
                  <a:close/>
                  <a:moveTo>
                    <a:pt x="57" y="111"/>
                  </a:moveTo>
                  <a:cubicBezTo>
                    <a:pt x="50" y="106"/>
                    <a:pt x="45" y="99"/>
                    <a:pt x="41" y="91"/>
                  </a:cubicBezTo>
                  <a:cubicBezTo>
                    <a:pt x="46" y="89"/>
                    <a:pt x="52" y="88"/>
                    <a:pt x="57" y="88"/>
                  </a:cubicBezTo>
                  <a:cubicBezTo>
                    <a:pt x="57" y="111"/>
                    <a:pt x="57" y="111"/>
                    <a:pt x="57" y="111"/>
                  </a:cubicBezTo>
                  <a:cubicBezTo>
                    <a:pt x="57" y="111"/>
                    <a:pt x="57" y="111"/>
                    <a:pt x="57" y="111"/>
                  </a:cubicBezTo>
                  <a:close/>
                  <a:moveTo>
                    <a:pt x="61" y="8"/>
                  </a:moveTo>
                  <a:cubicBezTo>
                    <a:pt x="68" y="14"/>
                    <a:pt x="74" y="22"/>
                    <a:pt x="78" y="31"/>
                  </a:cubicBezTo>
                  <a:cubicBezTo>
                    <a:pt x="73" y="33"/>
                    <a:pt x="67" y="34"/>
                    <a:pt x="61" y="34"/>
                  </a:cubicBezTo>
                  <a:cubicBezTo>
                    <a:pt x="61" y="8"/>
                    <a:pt x="61" y="8"/>
                    <a:pt x="61" y="8"/>
                  </a:cubicBezTo>
                  <a:cubicBezTo>
                    <a:pt x="61" y="8"/>
                    <a:pt x="61" y="8"/>
                    <a:pt x="61" y="8"/>
                  </a:cubicBezTo>
                  <a:close/>
                  <a:moveTo>
                    <a:pt x="67" y="8"/>
                  </a:moveTo>
                  <a:cubicBezTo>
                    <a:pt x="78" y="10"/>
                    <a:pt x="88" y="15"/>
                    <a:pt x="95" y="22"/>
                  </a:cubicBezTo>
                  <a:cubicBezTo>
                    <a:pt x="91" y="25"/>
                    <a:pt x="87" y="28"/>
                    <a:pt x="82" y="30"/>
                  </a:cubicBezTo>
                  <a:cubicBezTo>
                    <a:pt x="78" y="22"/>
                    <a:pt x="73" y="14"/>
                    <a:pt x="67" y="8"/>
                  </a:cubicBezTo>
                  <a:close/>
                  <a:moveTo>
                    <a:pt x="57" y="8"/>
                  </a:moveTo>
                  <a:cubicBezTo>
                    <a:pt x="57" y="34"/>
                    <a:pt x="57" y="34"/>
                    <a:pt x="57" y="34"/>
                  </a:cubicBezTo>
                  <a:cubicBezTo>
                    <a:pt x="51" y="34"/>
                    <a:pt x="45" y="33"/>
                    <a:pt x="40" y="31"/>
                  </a:cubicBezTo>
                  <a:cubicBezTo>
                    <a:pt x="44" y="22"/>
                    <a:pt x="50" y="14"/>
                    <a:pt x="57" y="8"/>
                  </a:cubicBezTo>
                  <a:cubicBezTo>
                    <a:pt x="57" y="8"/>
                    <a:pt x="57" y="8"/>
                    <a:pt x="57" y="8"/>
                  </a:cubicBezTo>
                  <a:close/>
                  <a:moveTo>
                    <a:pt x="36" y="30"/>
                  </a:moveTo>
                  <a:cubicBezTo>
                    <a:pt x="31" y="28"/>
                    <a:pt x="27" y="25"/>
                    <a:pt x="23" y="22"/>
                  </a:cubicBezTo>
                  <a:cubicBezTo>
                    <a:pt x="30" y="15"/>
                    <a:pt x="40" y="10"/>
                    <a:pt x="50" y="8"/>
                  </a:cubicBezTo>
                  <a:cubicBezTo>
                    <a:pt x="45" y="14"/>
                    <a:pt x="40" y="22"/>
                    <a:pt x="36" y="30"/>
                  </a:cubicBezTo>
                  <a:close/>
                  <a:moveTo>
                    <a:pt x="38" y="35"/>
                  </a:moveTo>
                  <a:cubicBezTo>
                    <a:pt x="44" y="37"/>
                    <a:pt x="50" y="38"/>
                    <a:pt x="57" y="38"/>
                  </a:cubicBezTo>
                  <a:cubicBezTo>
                    <a:pt x="57" y="57"/>
                    <a:pt x="57" y="57"/>
                    <a:pt x="57" y="57"/>
                  </a:cubicBezTo>
                  <a:cubicBezTo>
                    <a:pt x="34" y="57"/>
                    <a:pt x="34" y="57"/>
                    <a:pt x="34" y="57"/>
                  </a:cubicBezTo>
                  <a:cubicBezTo>
                    <a:pt x="34" y="49"/>
                    <a:pt x="36" y="42"/>
                    <a:pt x="38" y="35"/>
                  </a:cubicBezTo>
                  <a:close/>
                  <a:moveTo>
                    <a:pt x="57" y="61"/>
                  </a:moveTo>
                  <a:cubicBezTo>
                    <a:pt x="57" y="84"/>
                    <a:pt x="57" y="84"/>
                    <a:pt x="57" y="84"/>
                  </a:cubicBezTo>
                  <a:cubicBezTo>
                    <a:pt x="51" y="85"/>
                    <a:pt x="45" y="86"/>
                    <a:pt x="40" y="87"/>
                  </a:cubicBezTo>
                  <a:cubicBezTo>
                    <a:pt x="36" y="79"/>
                    <a:pt x="34" y="71"/>
                    <a:pt x="34" y="61"/>
                  </a:cubicBezTo>
                  <a:lnTo>
                    <a:pt x="57" y="61"/>
                  </a:lnTo>
                  <a:close/>
                  <a:moveTo>
                    <a:pt x="50" y="110"/>
                  </a:moveTo>
                  <a:cubicBezTo>
                    <a:pt x="41" y="109"/>
                    <a:pt x="32" y="105"/>
                    <a:pt x="25" y="99"/>
                  </a:cubicBezTo>
                  <a:cubicBezTo>
                    <a:pt x="29" y="96"/>
                    <a:pt x="33" y="94"/>
                    <a:pt x="38" y="92"/>
                  </a:cubicBezTo>
                  <a:cubicBezTo>
                    <a:pt x="41" y="99"/>
                    <a:pt x="45" y="105"/>
                    <a:pt x="50" y="110"/>
                  </a:cubicBezTo>
                  <a:close/>
                  <a:moveTo>
                    <a:pt x="61" y="111"/>
                  </a:moveTo>
                  <a:cubicBezTo>
                    <a:pt x="61" y="88"/>
                    <a:pt x="61" y="88"/>
                    <a:pt x="61" y="88"/>
                  </a:cubicBezTo>
                  <a:cubicBezTo>
                    <a:pt x="66" y="88"/>
                    <a:pt x="72" y="89"/>
                    <a:pt x="77" y="91"/>
                  </a:cubicBezTo>
                  <a:cubicBezTo>
                    <a:pt x="73" y="99"/>
                    <a:pt x="67" y="106"/>
                    <a:pt x="61" y="111"/>
                  </a:cubicBezTo>
                  <a:cubicBezTo>
                    <a:pt x="61" y="111"/>
                    <a:pt x="61" y="111"/>
                    <a:pt x="61" y="111"/>
                  </a:cubicBezTo>
                  <a:close/>
                  <a:moveTo>
                    <a:pt x="80" y="92"/>
                  </a:moveTo>
                  <a:cubicBezTo>
                    <a:pt x="85" y="94"/>
                    <a:pt x="89" y="96"/>
                    <a:pt x="93" y="99"/>
                  </a:cubicBezTo>
                  <a:cubicBezTo>
                    <a:pt x="86" y="105"/>
                    <a:pt x="77" y="109"/>
                    <a:pt x="67" y="110"/>
                  </a:cubicBezTo>
                  <a:cubicBezTo>
                    <a:pt x="73" y="105"/>
                    <a:pt x="77" y="99"/>
                    <a:pt x="80" y="92"/>
                  </a:cubicBezTo>
                  <a:close/>
                  <a:moveTo>
                    <a:pt x="78" y="87"/>
                  </a:moveTo>
                  <a:cubicBezTo>
                    <a:pt x="73" y="86"/>
                    <a:pt x="67" y="85"/>
                    <a:pt x="61" y="84"/>
                  </a:cubicBezTo>
                  <a:cubicBezTo>
                    <a:pt x="61" y="61"/>
                    <a:pt x="61" y="61"/>
                    <a:pt x="61" y="61"/>
                  </a:cubicBezTo>
                  <a:cubicBezTo>
                    <a:pt x="84" y="61"/>
                    <a:pt x="84" y="61"/>
                    <a:pt x="84" y="61"/>
                  </a:cubicBezTo>
                  <a:cubicBezTo>
                    <a:pt x="84" y="71"/>
                    <a:pt x="82" y="79"/>
                    <a:pt x="78" y="87"/>
                  </a:cubicBezTo>
                  <a:close/>
                  <a:moveTo>
                    <a:pt x="61" y="57"/>
                  </a:moveTo>
                  <a:cubicBezTo>
                    <a:pt x="61" y="38"/>
                    <a:pt x="61" y="38"/>
                    <a:pt x="61" y="38"/>
                  </a:cubicBezTo>
                  <a:cubicBezTo>
                    <a:pt x="67" y="38"/>
                    <a:pt x="74" y="37"/>
                    <a:pt x="80" y="35"/>
                  </a:cubicBezTo>
                  <a:cubicBezTo>
                    <a:pt x="82" y="42"/>
                    <a:pt x="84" y="49"/>
                    <a:pt x="84" y="57"/>
                  </a:cubicBezTo>
                  <a:lnTo>
                    <a:pt x="61" y="57"/>
                  </a:lnTo>
                  <a:close/>
                  <a:moveTo>
                    <a:pt x="20" y="25"/>
                  </a:moveTo>
                  <a:cubicBezTo>
                    <a:pt x="25" y="28"/>
                    <a:pt x="30" y="31"/>
                    <a:pt x="35" y="33"/>
                  </a:cubicBezTo>
                  <a:cubicBezTo>
                    <a:pt x="32" y="41"/>
                    <a:pt x="30" y="49"/>
                    <a:pt x="30" y="57"/>
                  </a:cubicBezTo>
                  <a:cubicBezTo>
                    <a:pt x="7" y="57"/>
                    <a:pt x="7" y="57"/>
                    <a:pt x="7" y="57"/>
                  </a:cubicBezTo>
                  <a:cubicBezTo>
                    <a:pt x="8" y="45"/>
                    <a:pt x="13" y="34"/>
                    <a:pt x="20" y="25"/>
                  </a:cubicBezTo>
                  <a:close/>
                  <a:moveTo>
                    <a:pt x="7" y="61"/>
                  </a:moveTo>
                  <a:cubicBezTo>
                    <a:pt x="30" y="61"/>
                    <a:pt x="30" y="61"/>
                    <a:pt x="30" y="61"/>
                  </a:cubicBezTo>
                  <a:cubicBezTo>
                    <a:pt x="31" y="71"/>
                    <a:pt x="33" y="80"/>
                    <a:pt x="36" y="89"/>
                  </a:cubicBezTo>
                  <a:cubicBezTo>
                    <a:pt x="31" y="91"/>
                    <a:pt x="27" y="93"/>
                    <a:pt x="22" y="96"/>
                  </a:cubicBezTo>
                  <a:cubicBezTo>
                    <a:pt x="13" y="87"/>
                    <a:pt x="8" y="75"/>
                    <a:pt x="7" y="61"/>
                  </a:cubicBezTo>
                  <a:close/>
                  <a:moveTo>
                    <a:pt x="95" y="96"/>
                  </a:moveTo>
                  <a:cubicBezTo>
                    <a:pt x="91" y="93"/>
                    <a:pt x="87" y="91"/>
                    <a:pt x="82" y="89"/>
                  </a:cubicBezTo>
                  <a:cubicBezTo>
                    <a:pt x="85" y="80"/>
                    <a:pt x="87" y="71"/>
                    <a:pt x="88" y="61"/>
                  </a:cubicBezTo>
                  <a:cubicBezTo>
                    <a:pt x="111" y="61"/>
                    <a:pt x="111" y="61"/>
                    <a:pt x="111" y="61"/>
                  </a:cubicBezTo>
                  <a:cubicBezTo>
                    <a:pt x="110" y="75"/>
                    <a:pt x="104" y="87"/>
                    <a:pt x="95" y="96"/>
                  </a:cubicBezTo>
                  <a:close/>
                  <a:moveTo>
                    <a:pt x="95" y="96"/>
                  </a:moveTo>
                  <a:cubicBezTo>
                    <a:pt x="95" y="96"/>
                    <a:pt x="95" y="96"/>
                    <a:pt x="95" y="96"/>
                  </a:cubicBezTo>
                </a:path>
              </a:pathLst>
            </a:custGeom>
            <a:solidFill>
              <a:schemeClr val="bg1"/>
            </a:solidFill>
            <a:ln w="9525">
              <a:noFill/>
              <a:round/>
            </a:ln>
          </p:spPr>
          <p:txBody>
            <a:bodyPr vert="horz" wrap="square" lIns="121912" tIns="60956" rIns="121912" bIns="60956" numCol="1" anchor="t" anchorCtr="0" compatLnSpc="1"/>
            <a:lstStyle/>
            <a:p>
              <a:pPr>
                <a:lnSpc>
                  <a:spcPct val="120000"/>
                </a:lnSpc>
              </a:pPr>
              <a:endParaRPr lang="en-US" sz="1515"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Oval 7"/>
          <p:cNvSpPr/>
          <p:nvPr/>
        </p:nvSpPr>
        <p:spPr>
          <a:xfrm>
            <a:off x="3613287" y="6635524"/>
            <a:ext cx="304783" cy="3047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Oval 8"/>
          <p:cNvSpPr/>
          <p:nvPr/>
        </p:nvSpPr>
        <p:spPr>
          <a:xfrm>
            <a:off x="8273931" y="6635524"/>
            <a:ext cx="304783" cy="3047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Oval 9"/>
          <p:cNvSpPr/>
          <p:nvPr/>
        </p:nvSpPr>
        <p:spPr>
          <a:xfrm>
            <a:off x="5944861" y="4330747"/>
            <a:ext cx="304783" cy="3047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Oval 10"/>
          <p:cNvSpPr/>
          <p:nvPr/>
        </p:nvSpPr>
        <p:spPr>
          <a:xfrm>
            <a:off x="7607217" y="5031886"/>
            <a:ext cx="304783" cy="3047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Oval 11"/>
          <p:cNvSpPr/>
          <p:nvPr/>
        </p:nvSpPr>
        <p:spPr>
          <a:xfrm>
            <a:off x="4285815" y="5031886"/>
            <a:ext cx="304783" cy="3047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ardrop 12"/>
          <p:cNvSpPr/>
          <p:nvPr/>
        </p:nvSpPr>
        <p:spPr>
          <a:xfrm rot="5400000">
            <a:off x="2527496" y="5549733"/>
            <a:ext cx="1085791" cy="1085791"/>
          </a:xfrm>
          <a:prstGeom prst="teardrop">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Teardrop 13"/>
          <p:cNvSpPr/>
          <p:nvPr/>
        </p:nvSpPr>
        <p:spPr>
          <a:xfrm rot="5400000">
            <a:off x="3181509" y="3949767"/>
            <a:ext cx="1085791" cy="1085791"/>
          </a:xfrm>
          <a:prstGeom prst="teardrop">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Teardrop 14"/>
          <p:cNvSpPr/>
          <p:nvPr/>
        </p:nvSpPr>
        <p:spPr>
          <a:xfrm rot="16200000" flipH="1">
            <a:off x="7946924" y="3949768"/>
            <a:ext cx="1085791" cy="1085791"/>
          </a:xfrm>
          <a:prstGeom prst="teardrop">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Teardrop 15"/>
          <p:cNvSpPr/>
          <p:nvPr/>
        </p:nvSpPr>
        <p:spPr>
          <a:xfrm rot="16200000" flipH="1">
            <a:off x="8667608" y="5549733"/>
            <a:ext cx="1085791" cy="1085791"/>
          </a:xfrm>
          <a:prstGeom prst="teardrop">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Teardrop 16"/>
          <p:cNvSpPr/>
          <p:nvPr/>
        </p:nvSpPr>
        <p:spPr>
          <a:xfrm rot="13500000" flipH="1">
            <a:off x="5554357" y="2956583"/>
            <a:ext cx="1085791" cy="1085791"/>
          </a:xfrm>
          <a:prstGeom prst="teardrop">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TextBox 23"/>
          <p:cNvSpPr txBox="1"/>
          <p:nvPr/>
        </p:nvSpPr>
        <p:spPr>
          <a:xfrm>
            <a:off x="1180254" y="4908585"/>
            <a:ext cx="1677424" cy="419100"/>
          </a:xfrm>
          <a:prstGeom prst="rect">
            <a:avLst/>
          </a:prstGeom>
          <a:noFill/>
        </p:spPr>
        <p:txBody>
          <a:bodyPr wrap="square" lIns="0" tIns="0" rIns="0" bIns="0" rtlCol="0">
            <a:spAutoFit/>
          </a:bodyPr>
          <a:lstStyle/>
          <a:p>
            <a:pPr algn="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TextBox 24"/>
          <p:cNvSpPr txBox="1"/>
          <p:nvPr/>
        </p:nvSpPr>
        <p:spPr>
          <a:xfrm>
            <a:off x="2095678" y="4649506"/>
            <a:ext cx="762000" cy="307340"/>
          </a:xfrm>
          <a:prstGeom prst="rect">
            <a:avLst/>
          </a:prstGeom>
          <a:noFill/>
        </p:spPr>
        <p:txBody>
          <a:bodyPr wrap="none" lIns="0" tIns="0" rIns="0" bIns="0" rtlCol="0">
            <a:spAutoFit/>
          </a:bodyPr>
          <a:lstStyle/>
          <a:p>
            <a:pPr algn="r"/>
            <a:r>
              <a:rPr lang="zh-CN" altLang="en-US" sz="2000" dirty="0">
                <a:solidFill>
                  <a:schemeClr val="tx1"/>
                </a:solidFill>
                <a:latin typeface="Arial" panose="020B0604020202020204" pitchFamily="34" charset="0"/>
                <a:ea typeface="微软雅黑" panose="020B0503020204020204" pitchFamily="34" charset="-122"/>
                <a:sym typeface="Arial" panose="020B0604020202020204" pitchFamily="34" charset="0"/>
              </a:rPr>
              <a:t>张雨豪</a:t>
            </a:r>
            <a:endParaRPr lang="zh-CN" altLang="en-US" sz="20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23"/>
          <p:cNvSpPr txBox="1"/>
          <p:nvPr/>
        </p:nvSpPr>
        <p:spPr>
          <a:xfrm>
            <a:off x="1666088" y="3443059"/>
            <a:ext cx="1699693" cy="419100"/>
          </a:xfrm>
          <a:prstGeom prst="rect">
            <a:avLst/>
          </a:prstGeom>
          <a:noFill/>
        </p:spPr>
        <p:txBody>
          <a:bodyPr wrap="square" lIns="0" tIns="0" rIns="0" bIns="0" rtlCol="0">
            <a:spAutoFit/>
          </a:bodyPr>
          <a:lstStyle/>
          <a:p>
            <a:pPr algn="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TextBox 24"/>
          <p:cNvSpPr txBox="1"/>
          <p:nvPr/>
        </p:nvSpPr>
        <p:spPr>
          <a:xfrm>
            <a:off x="2603782" y="3183980"/>
            <a:ext cx="762000" cy="307340"/>
          </a:xfrm>
          <a:prstGeom prst="rect">
            <a:avLst/>
          </a:prstGeom>
          <a:noFill/>
        </p:spPr>
        <p:txBody>
          <a:bodyPr wrap="none" lIns="0" tIns="0" rIns="0" bIns="0" rtlCol="0">
            <a:spAutoFit/>
          </a:bodyPr>
          <a:lstStyle/>
          <a:p>
            <a:pPr algn="r"/>
            <a:r>
              <a:rPr lang="zh-CN" altLang="en-US" sz="2000" dirty="0">
                <a:solidFill>
                  <a:schemeClr val="tx1"/>
                </a:solidFill>
                <a:latin typeface="Arial" panose="020B0604020202020204" pitchFamily="34" charset="0"/>
                <a:ea typeface="微软雅黑" panose="020B0503020204020204" pitchFamily="34" charset="-122"/>
                <a:sym typeface="Arial" panose="020B0604020202020204" pitchFamily="34" charset="0"/>
              </a:rPr>
              <a:t>吴棋栢</a:t>
            </a:r>
            <a:endParaRPr lang="zh-CN" altLang="en-US" sz="20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TextBox 23"/>
          <p:cNvSpPr txBox="1"/>
          <p:nvPr/>
        </p:nvSpPr>
        <p:spPr>
          <a:xfrm>
            <a:off x="5211748" y="2092326"/>
            <a:ext cx="1771010" cy="419100"/>
          </a:xfrm>
          <a:prstGeom prst="rect">
            <a:avLst/>
          </a:prstGeom>
          <a:noFill/>
        </p:spPr>
        <p:txBody>
          <a:bodyPr wrap="square" lIns="0" tIns="0" rIns="0" bIns="0" rtlCol="0">
            <a:spAutoFit/>
          </a:bodyPr>
          <a:lstStyle/>
          <a:p>
            <a:pPr algn="just">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TextBox 24"/>
          <p:cNvSpPr txBox="1"/>
          <p:nvPr/>
        </p:nvSpPr>
        <p:spPr>
          <a:xfrm>
            <a:off x="5147457" y="1784987"/>
            <a:ext cx="762000" cy="307340"/>
          </a:xfrm>
          <a:prstGeom prst="rect">
            <a:avLst/>
          </a:prstGeom>
          <a:noFill/>
        </p:spPr>
        <p:txBody>
          <a:bodyPr wrap="none" lIns="0" tIns="0" rIns="0" bIns="0" rtlCol="0">
            <a:spAutoFit/>
          </a:bodyPr>
          <a:lstStyle/>
          <a:p>
            <a:pPr algn="r"/>
            <a:r>
              <a:rPr lang="zh-CN" altLang="en-US" sz="2000" dirty="0">
                <a:solidFill>
                  <a:schemeClr val="tx1"/>
                </a:solidFill>
                <a:latin typeface="Arial" panose="020B0604020202020204" pitchFamily="34" charset="0"/>
                <a:ea typeface="微软雅黑" panose="020B0503020204020204" pitchFamily="34" charset="-122"/>
                <a:sym typeface="Arial" panose="020B0604020202020204" pitchFamily="34" charset="0"/>
              </a:rPr>
              <a:t>周宇阳</a:t>
            </a:r>
            <a:endParaRPr lang="zh-CN" altLang="en-US" sz="20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TextBox 23"/>
          <p:cNvSpPr txBox="1"/>
          <p:nvPr/>
        </p:nvSpPr>
        <p:spPr>
          <a:xfrm>
            <a:off x="8426323" y="3153738"/>
            <a:ext cx="1766132" cy="419100"/>
          </a:xfrm>
          <a:prstGeom prst="rect">
            <a:avLst/>
          </a:prstGeom>
          <a:noFill/>
        </p:spPr>
        <p:txBody>
          <a:bodyPr wrap="square" lIns="0" tIns="0" rIns="0" bIns="0" rtlCol="0">
            <a:spAutoFit/>
          </a:bodyPr>
          <a:lstStyle/>
          <a:p>
            <a:pP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TextBox 24"/>
          <p:cNvSpPr txBox="1"/>
          <p:nvPr/>
        </p:nvSpPr>
        <p:spPr>
          <a:xfrm>
            <a:off x="8426323" y="2894659"/>
            <a:ext cx="762000" cy="307340"/>
          </a:xfrm>
          <a:prstGeom prst="rect">
            <a:avLst/>
          </a:prstGeom>
          <a:noFill/>
        </p:spPr>
        <p:txBody>
          <a:bodyPr wrap="none" lIns="0" tIns="0" rIns="0" bIns="0" rtlCol="0">
            <a:spAutoFit/>
          </a:bodyPr>
          <a:lstStyle/>
          <a:p>
            <a:r>
              <a:rPr lang="zh-CN" altLang="en-US" sz="2000" dirty="0">
                <a:solidFill>
                  <a:schemeClr val="tx1"/>
                </a:solidFill>
                <a:latin typeface="Arial" panose="020B0604020202020204" pitchFamily="34" charset="0"/>
                <a:ea typeface="微软雅黑" panose="020B0503020204020204" pitchFamily="34" charset="-122"/>
                <a:sym typeface="Arial" panose="020B0604020202020204" pitchFamily="34" charset="0"/>
              </a:rPr>
              <a:t>於明嘉</a:t>
            </a:r>
            <a:endParaRPr lang="zh-CN" altLang="en-US" sz="20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TextBox 23"/>
          <p:cNvSpPr txBox="1"/>
          <p:nvPr/>
        </p:nvSpPr>
        <p:spPr>
          <a:xfrm>
            <a:off x="9373238" y="4987825"/>
            <a:ext cx="1695614" cy="419100"/>
          </a:xfrm>
          <a:prstGeom prst="rect">
            <a:avLst/>
          </a:prstGeom>
          <a:noFill/>
        </p:spPr>
        <p:txBody>
          <a:bodyPr wrap="square" lIns="0" tIns="0" rIns="0" bIns="0" rtlCol="0">
            <a:spAutoFit/>
          </a:bodyPr>
          <a:lstStyle/>
          <a:p>
            <a:pP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TextBox 24"/>
          <p:cNvSpPr txBox="1"/>
          <p:nvPr/>
        </p:nvSpPr>
        <p:spPr>
          <a:xfrm>
            <a:off x="9373238" y="4728745"/>
            <a:ext cx="762000" cy="307340"/>
          </a:xfrm>
          <a:prstGeom prst="rect">
            <a:avLst/>
          </a:prstGeom>
          <a:noFill/>
        </p:spPr>
        <p:txBody>
          <a:bodyPr wrap="none" lIns="0" tIns="0" rIns="0" bIns="0" rtlCol="0">
            <a:spAutoFit/>
          </a:bodyPr>
          <a:lstStyle/>
          <a:p>
            <a:r>
              <a:rPr lang="zh-CN" altLang="en-US" sz="2000" dirty="0">
                <a:solidFill>
                  <a:schemeClr val="tx1"/>
                </a:solidFill>
                <a:latin typeface="Arial" panose="020B0604020202020204" pitchFamily="34" charset="0"/>
                <a:ea typeface="微软雅黑" panose="020B0503020204020204" pitchFamily="34" charset="-122"/>
                <a:sym typeface="Arial" panose="020B0604020202020204" pitchFamily="34" charset="0"/>
              </a:rPr>
              <a:t>黄妍秋</a:t>
            </a:r>
            <a:endParaRPr lang="zh-CN" altLang="en-US" sz="20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文本框 68"/>
          <p:cNvSpPr txBox="1"/>
          <p:nvPr/>
        </p:nvSpPr>
        <p:spPr>
          <a:xfrm>
            <a:off x="2914650" y="5887085"/>
            <a:ext cx="554355" cy="460375"/>
          </a:xfrm>
          <a:prstGeom prst="rect">
            <a:avLst/>
          </a:prstGeom>
          <a:noFill/>
        </p:spPr>
        <p:txBody>
          <a:bodyPr wrap="square" rtlCol="0">
            <a:spAutoFit/>
          </a:bodyPr>
          <a:p>
            <a:r>
              <a:rPr lang="en-US" altLang="zh-CN" sz="2400">
                <a:solidFill>
                  <a:schemeClr val="bg1"/>
                </a:solidFill>
              </a:rPr>
              <a:t>1</a:t>
            </a:r>
            <a:endParaRPr lang="en-US" altLang="zh-CN" sz="2400">
              <a:solidFill>
                <a:schemeClr val="bg1"/>
              </a:solidFill>
            </a:endParaRPr>
          </a:p>
        </p:txBody>
      </p:sp>
      <p:sp>
        <p:nvSpPr>
          <p:cNvPr id="70" name="文本框 69"/>
          <p:cNvSpPr txBox="1"/>
          <p:nvPr/>
        </p:nvSpPr>
        <p:spPr>
          <a:xfrm>
            <a:off x="3529330" y="4268470"/>
            <a:ext cx="389890" cy="460375"/>
          </a:xfrm>
          <a:prstGeom prst="rect">
            <a:avLst/>
          </a:prstGeom>
          <a:noFill/>
        </p:spPr>
        <p:txBody>
          <a:bodyPr wrap="square" rtlCol="0">
            <a:spAutoFit/>
          </a:bodyPr>
          <a:p>
            <a:r>
              <a:rPr lang="en-US" altLang="zh-CN" sz="2400">
                <a:solidFill>
                  <a:schemeClr val="bg1"/>
                </a:solidFill>
              </a:rPr>
              <a:t>2</a:t>
            </a:r>
            <a:endParaRPr lang="en-US" altLang="zh-CN" sz="2400">
              <a:solidFill>
                <a:schemeClr val="bg1"/>
              </a:solidFill>
            </a:endParaRPr>
          </a:p>
        </p:txBody>
      </p:sp>
      <p:sp>
        <p:nvSpPr>
          <p:cNvPr id="71" name="文本框 70"/>
          <p:cNvSpPr txBox="1"/>
          <p:nvPr/>
        </p:nvSpPr>
        <p:spPr>
          <a:xfrm>
            <a:off x="5909310" y="3269615"/>
            <a:ext cx="580390" cy="460375"/>
          </a:xfrm>
          <a:prstGeom prst="rect">
            <a:avLst/>
          </a:prstGeom>
          <a:noFill/>
        </p:spPr>
        <p:txBody>
          <a:bodyPr wrap="square" rtlCol="0">
            <a:spAutoFit/>
          </a:bodyPr>
          <a:p>
            <a:r>
              <a:rPr lang="en-US" altLang="zh-CN" sz="2400">
                <a:solidFill>
                  <a:schemeClr val="bg1"/>
                </a:solidFill>
              </a:rPr>
              <a:t>3</a:t>
            </a:r>
            <a:endParaRPr lang="en-US" altLang="zh-CN" sz="2400">
              <a:solidFill>
                <a:schemeClr val="bg1"/>
              </a:solidFill>
            </a:endParaRPr>
          </a:p>
        </p:txBody>
      </p:sp>
      <p:sp>
        <p:nvSpPr>
          <p:cNvPr id="72" name="文本框 71"/>
          <p:cNvSpPr txBox="1"/>
          <p:nvPr/>
        </p:nvSpPr>
        <p:spPr>
          <a:xfrm>
            <a:off x="8331200" y="4262120"/>
            <a:ext cx="934720" cy="460375"/>
          </a:xfrm>
          <a:prstGeom prst="rect">
            <a:avLst/>
          </a:prstGeom>
          <a:noFill/>
        </p:spPr>
        <p:txBody>
          <a:bodyPr wrap="square" rtlCol="0">
            <a:spAutoFit/>
          </a:bodyPr>
          <a:p>
            <a:r>
              <a:rPr lang="en-US" altLang="zh-CN" sz="2400">
                <a:solidFill>
                  <a:schemeClr val="bg1"/>
                </a:solidFill>
              </a:rPr>
              <a:t>4</a:t>
            </a:r>
            <a:endParaRPr lang="en-US" altLang="zh-CN" sz="2400">
              <a:solidFill>
                <a:schemeClr val="bg1"/>
              </a:solidFill>
            </a:endParaRPr>
          </a:p>
        </p:txBody>
      </p:sp>
      <p:sp>
        <p:nvSpPr>
          <p:cNvPr id="73" name="文本框 72"/>
          <p:cNvSpPr txBox="1"/>
          <p:nvPr/>
        </p:nvSpPr>
        <p:spPr>
          <a:xfrm>
            <a:off x="9020175" y="5887085"/>
            <a:ext cx="588645" cy="460375"/>
          </a:xfrm>
          <a:prstGeom prst="rect">
            <a:avLst/>
          </a:prstGeom>
          <a:noFill/>
        </p:spPr>
        <p:txBody>
          <a:bodyPr wrap="square" rtlCol="0">
            <a:spAutoFit/>
          </a:bodyPr>
          <a:p>
            <a:r>
              <a:rPr lang="en-US" altLang="zh-CN" sz="2400">
                <a:solidFill>
                  <a:schemeClr val="bg1"/>
                </a:solidFill>
              </a:rPr>
              <a:t>5</a:t>
            </a:r>
            <a:endParaRPr lang="en-US" altLang="zh-CN" sz="2400">
              <a:solidFill>
                <a:schemeClr val="bg1"/>
              </a:solidFill>
            </a:endParaRPr>
          </a:p>
        </p:txBody>
      </p:sp>
      <p:pic>
        <p:nvPicPr>
          <p:cNvPr id="74" name="图片 73" descr="logo1text"/>
          <p:cNvPicPr>
            <a:picLocks noChangeAspect="1"/>
          </p:cNvPicPr>
          <p:nvPr/>
        </p:nvPicPr>
        <p:blipFill>
          <a:blip r:embed="rId1"/>
          <a:stretch>
            <a:fillRect/>
          </a:stretch>
        </p:blipFill>
        <p:spPr>
          <a:xfrm>
            <a:off x="9424670" y="260985"/>
            <a:ext cx="2258060" cy="7791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500" fill="hold"/>
                                        <p:tgtEl>
                                          <p:spTgt spid="42"/>
                                        </p:tgtEl>
                                        <p:attrNameLst>
                                          <p:attrName>ppt_w</p:attrName>
                                        </p:attrNameLst>
                                      </p:cBhvr>
                                      <p:tavLst>
                                        <p:tav tm="0">
                                          <p:val>
                                            <p:fltVal val="0"/>
                                          </p:val>
                                        </p:tav>
                                        <p:tav tm="100000">
                                          <p:val>
                                            <p:strVal val="#ppt_w"/>
                                          </p:val>
                                        </p:tav>
                                      </p:tavLst>
                                    </p:anim>
                                    <p:anim calcmode="lin" valueType="num">
                                      <p:cBhvr>
                                        <p:cTn id="14" dur="500" fill="hold"/>
                                        <p:tgtEl>
                                          <p:spTgt spid="42"/>
                                        </p:tgtEl>
                                        <p:attrNameLst>
                                          <p:attrName>ppt_h</p:attrName>
                                        </p:attrNameLst>
                                      </p:cBhvr>
                                      <p:tavLst>
                                        <p:tav tm="0">
                                          <p:val>
                                            <p:fltVal val="0"/>
                                          </p:val>
                                        </p:tav>
                                        <p:tav tm="100000">
                                          <p:val>
                                            <p:strVal val="#ppt_h"/>
                                          </p:val>
                                        </p:tav>
                                      </p:tavLst>
                                    </p:anim>
                                    <p:animEffect transition="in" filter="fade">
                                      <p:cBhvr>
                                        <p:cTn id="15" dur="500"/>
                                        <p:tgtEl>
                                          <p:spTgt spid="42"/>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p:cTn id="18" dur="500" fill="hold"/>
                                        <p:tgtEl>
                                          <p:spTgt spid="54"/>
                                        </p:tgtEl>
                                        <p:attrNameLst>
                                          <p:attrName>ppt_w</p:attrName>
                                        </p:attrNameLst>
                                      </p:cBhvr>
                                      <p:tavLst>
                                        <p:tav tm="0">
                                          <p:val>
                                            <p:fltVal val="0"/>
                                          </p:val>
                                        </p:tav>
                                        <p:tav tm="100000">
                                          <p:val>
                                            <p:strVal val="#ppt_w"/>
                                          </p:val>
                                        </p:tav>
                                      </p:tavLst>
                                    </p:anim>
                                    <p:anim calcmode="lin" valueType="num">
                                      <p:cBhvr>
                                        <p:cTn id="19" dur="500" fill="hold"/>
                                        <p:tgtEl>
                                          <p:spTgt spid="54"/>
                                        </p:tgtEl>
                                        <p:attrNameLst>
                                          <p:attrName>ppt_h</p:attrName>
                                        </p:attrNameLst>
                                      </p:cBhvr>
                                      <p:tavLst>
                                        <p:tav tm="0">
                                          <p:val>
                                            <p:fltVal val="0"/>
                                          </p:val>
                                        </p:tav>
                                        <p:tav tm="100000">
                                          <p:val>
                                            <p:strVal val="#ppt_h"/>
                                          </p:val>
                                        </p:tav>
                                      </p:tavLst>
                                    </p:anim>
                                    <p:animEffect transition="in" filter="fade">
                                      <p:cBhvr>
                                        <p:cTn id="20" dur="500"/>
                                        <p:tgtEl>
                                          <p:spTgt spid="54"/>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53"/>
                                        </p:tgtEl>
                                        <p:attrNameLst>
                                          <p:attrName>style.visibility</p:attrName>
                                        </p:attrNameLst>
                                      </p:cBhvr>
                                      <p:to>
                                        <p:strVal val="visible"/>
                                      </p:to>
                                    </p:set>
                                    <p:anim calcmode="lin" valueType="num">
                                      <p:cBhvr>
                                        <p:cTn id="24" dur="500" fill="hold"/>
                                        <p:tgtEl>
                                          <p:spTgt spid="53"/>
                                        </p:tgtEl>
                                        <p:attrNameLst>
                                          <p:attrName>ppt_w</p:attrName>
                                        </p:attrNameLst>
                                      </p:cBhvr>
                                      <p:tavLst>
                                        <p:tav tm="0">
                                          <p:val>
                                            <p:fltVal val="0"/>
                                          </p:val>
                                        </p:tav>
                                        <p:tav tm="100000">
                                          <p:val>
                                            <p:strVal val="#ppt_w"/>
                                          </p:val>
                                        </p:tav>
                                      </p:tavLst>
                                    </p:anim>
                                    <p:anim calcmode="lin" valueType="num">
                                      <p:cBhvr>
                                        <p:cTn id="25" dur="500" fill="hold"/>
                                        <p:tgtEl>
                                          <p:spTgt spid="53"/>
                                        </p:tgtEl>
                                        <p:attrNameLst>
                                          <p:attrName>ppt_h</p:attrName>
                                        </p:attrNameLst>
                                      </p:cBhvr>
                                      <p:tavLst>
                                        <p:tav tm="0">
                                          <p:val>
                                            <p:fltVal val="0"/>
                                          </p:val>
                                        </p:tav>
                                        <p:tav tm="100000">
                                          <p:val>
                                            <p:strVal val="#ppt_h"/>
                                          </p:val>
                                        </p:tav>
                                      </p:tavLst>
                                    </p:anim>
                                    <p:animEffect transition="in" filter="fade">
                                      <p:cBhvr>
                                        <p:cTn id="26" dur="500"/>
                                        <p:tgtEl>
                                          <p:spTgt spid="53"/>
                                        </p:tgtEl>
                                      </p:cBhvr>
                                    </p:animEffect>
                                  </p:childTnLst>
                                </p:cTn>
                              </p:par>
                            </p:childTnLst>
                          </p:cTn>
                        </p:par>
                        <p:par>
                          <p:cTn id="27" fill="hold">
                            <p:stCondLst>
                              <p:cond delay="1500"/>
                            </p:stCondLst>
                            <p:childTnLst>
                              <p:par>
                                <p:cTn id="28" presetID="12" presetClass="entr" presetSubtype="4"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p:tgtEl>
                                          <p:spTgt spid="59"/>
                                        </p:tgtEl>
                                        <p:attrNameLst>
                                          <p:attrName>ppt_y</p:attrName>
                                        </p:attrNameLst>
                                      </p:cBhvr>
                                      <p:tavLst>
                                        <p:tav tm="0">
                                          <p:val>
                                            <p:strVal val="#ppt_y+#ppt_h*1.125000"/>
                                          </p:val>
                                        </p:tav>
                                        <p:tav tm="100000">
                                          <p:val>
                                            <p:strVal val="#ppt_y"/>
                                          </p:val>
                                        </p:tav>
                                      </p:tavLst>
                                    </p:anim>
                                    <p:animEffect transition="in" filter="wipe(up)">
                                      <p:cBhvr>
                                        <p:cTn id="31" dur="500"/>
                                        <p:tgtEl>
                                          <p:spTgt spid="59"/>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 calcmode="lin" valueType="num">
                                      <p:cBhvr additive="base">
                                        <p:cTn id="34" dur="500"/>
                                        <p:tgtEl>
                                          <p:spTgt spid="60"/>
                                        </p:tgtEl>
                                        <p:attrNameLst>
                                          <p:attrName>ppt_y</p:attrName>
                                        </p:attrNameLst>
                                      </p:cBhvr>
                                      <p:tavLst>
                                        <p:tav tm="0">
                                          <p:val>
                                            <p:strVal val="#ppt_y-#ppt_h*1.125000"/>
                                          </p:val>
                                        </p:tav>
                                        <p:tav tm="100000">
                                          <p:val>
                                            <p:strVal val="#ppt_y"/>
                                          </p:val>
                                        </p:tav>
                                      </p:tavLst>
                                    </p:anim>
                                    <p:animEffect transition="in" filter="wipe(down)">
                                      <p:cBhvr>
                                        <p:cTn id="35" dur="500"/>
                                        <p:tgtEl>
                                          <p:spTgt spid="60"/>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 calcmode="lin" valueType="num">
                                      <p:cBhvr>
                                        <p:cTn id="38" dur="500" fill="hold"/>
                                        <p:tgtEl>
                                          <p:spTgt spid="55"/>
                                        </p:tgtEl>
                                        <p:attrNameLst>
                                          <p:attrName>ppt_w</p:attrName>
                                        </p:attrNameLst>
                                      </p:cBhvr>
                                      <p:tavLst>
                                        <p:tav tm="0">
                                          <p:val>
                                            <p:fltVal val="0"/>
                                          </p:val>
                                        </p:tav>
                                        <p:tav tm="100000">
                                          <p:val>
                                            <p:strVal val="#ppt_w"/>
                                          </p:val>
                                        </p:tav>
                                      </p:tavLst>
                                    </p:anim>
                                    <p:anim calcmode="lin" valueType="num">
                                      <p:cBhvr>
                                        <p:cTn id="39" dur="500" fill="hold"/>
                                        <p:tgtEl>
                                          <p:spTgt spid="55"/>
                                        </p:tgtEl>
                                        <p:attrNameLst>
                                          <p:attrName>ppt_h</p:attrName>
                                        </p:attrNameLst>
                                      </p:cBhvr>
                                      <p:tavLst>
                                        <p:tav tm="0">
                                          <p:val>
                                            <p:fltVal val="0"/>
                                          </p:val>
                                        </p:tav>
                                        <p:tav tm="100000">
                                          <p:val>
                                            <p:strVal val="#ppt_h"/>
                                          </p:val>
                                        </p:tav>
                                      </p:tavLst>
                                    </p:anim>
                                    <p:animEffect transition="in" filter="fade">
                                      <p:cBhvr>
                                        <p:cTn id="40" dur="500"/>
                                        <p:tgtEl>
                                          <p:spTgt spid="55"/>
                                        </p:tgtEl>
                                      </p:cBhvr>
                                    </p:animEffect>
                                  </p:childTnLst>
                                </p:cTn>
                              </p:par>
                            </p:childTnLst>
                          </p:cTn>
                        </p:par>
                        <p:par>
                          <p:cTn id="41" fill="hold">
                            <p:stCondLst>
                              <p:cond delay="2000"/>
                            </p:stCondLst>
                            <p:childTnLst>
                              <p:par>
                                <p:cTn id="42" presetID="12" presetClass="entr" presetSubtype="4" fill="hold" grpId="0" nodeType="afterEffect">
                                  <p:stCondLst>
                                    <p:cond delay="0"/>
                                  </p:stCondLst>
                                  <p:childTnLst>
                                    <p:set>
                                      <p:cBhvr>
                                        <p:cTn id="43" dur="1" fill="hold">
                                          <p:stCondLst>
                                            <p:cond delay="0"/>
                                          </p:stCondLst>
                                        </p:cTn>
                                        <p:tgtEl>
                                          <p:spTgt spid="61"/>
                                        </p:tgtEl>
                                        <p:attrNameLst>
                                          <p:attrName>style.visibility</p:attrName>
                                        </p:attrNameLst>
                                      </p:cBhvr>
                                      <p:to>
                                        <p:strVal val="visible"/>
                                      </p:to>
                                    </p:set>
                                    <p:anim calcmode="lin" valueType="num">
                                      <p:cBhvr additive="base">
                                        <p:cTn id="44" dur="500"/>
                                        <p:tgtEl>
                                          <p:spTgt spid="61"/>
                                        </p:tgtEl>
                                        <p:attrNameLst>
                                          <p:attrName>ppt_y</p:attrName>
                                        </p:attrNameLst>
                                      </p:cBhvr>
                                      <p:tavLst>
                                        <p:tav tm="0">
                                          <p:val>
                                            <p:strVal val="#ppt_y+#ppt_h*1.125000"/>
                                          </p:val>
                                        </p:tav>
                                        <p:tav tm="100000">
                                          <p:val>
                                            <p:strVal val="#ppt_y"/>
                                          </p:val>
                                        </p:tav>
                                      </p:tavLst>
                                    </p:anim>
                                    <p:animEffect transition="in" filter="wipe(up)">
                                      <p:cBhvr>
                                        <p:cTn id="45" dur="500"/>
                                        <p:tgtEl>
                                          <p:spTgt spid="61"/>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additive="base">
                                        <p:cTn id="48" dur="500"/>
                                        <p:tgtEl>
                                          <p:spTgt spid="62"/>
                                        </p:tgtEl>
                                        <p:attrNameLst>
                                          <p:attrName>ppt_y</p:attrName>
                                        </p:attrNameLst>
                                      </p:cBhvr>
                                      <p:tavLst>
                                        <p:tav tm="0">
                                          <p:val>
                                            <p:strVal val="#ppt_y-#ppt_h*1.125000"/>
                                          </p:val>
                                        </p:tav>
                                        <p:tav tm="100000">
                                          <p:val>
                                            <p:strVal val="#ppt_y"/>
                                          </p:val>
                                        </p:tav>
                                      </p:tavLst>
                                    </p:anim>
                                    <p:animEffect transition="in" filter="wipe(down)">
                                      <p:cBhvr>
                                        <p:cTn id="49" dur="500"/>
                                        <p:tgtEl>
                                          <p:spTgt spid="62"/>
                                        </p:tgtEl>
                                      </p:cBhvr>
                                    </p:animEffect>
                                  </p:childTnLst>
                                </p:cTn>
                              </p:par>
                            </p:childTnLst>
                          </p:cTn>
                        </p:par>
                        <p:par>
                          <p:cTn id="50" fill="hold">
                            <p:stCondLst>
                              <p:cond delay="2500"/>
                            </p:stCondLst>
                            <p:childTnLst>
                              <p:par>
                                <p:cTn id="51" presetID="53" presetClass="entr" presetSubtype="16" fill="hold" grpId="0" nodeType="afterEffect">
                                  <p:stCondLst>
                                    <p:cond delay="0"/>
                                  </p:stCondLst>
                                  <p:childTnLst>
                                    <p:set>
                                      <p:cBhvr>
                                        <p:cTn id="52" dur="1" fill="hold">
                                          <p:stCondLst>
                                            <p:cond delay="0"/>
                                          </p:stCondLst>
                                        </p:cTn>
                                        <p:tgtEl>
                                          <p:spTgt spid="47"/>
                                        </p:tgtEl>
                                        <p:attrNameLst>
                                          <p:attrName>style.visibility</p:attrName>
                                        </p:attrNameLst>
                                      </p:cBhvr>
                                      <p:to>
                                        <p:strVal val="visible"/>
                                      </p:to>
                                    </p:set>
                                    <p:anim calcmode="lin" valueType="num">
                                      <p:cBhvr>
                                        <p:cTn id="53" dur="500" fill="hold"/>
                                        <p:tgtEl>
                                          <p:spTgt spid="47"/>
                                        </p:tgtEl>
                                        <p:attrNameLst>
                                          <p:attrName>ppt_w</p:attrName>
                                        </p:attrNameLst>
                                      </p:cBhvr>
                                      <p:tavLst>
                                        <p:tav tm="0">
                                          <p:val>
                                            <p:fltVal val="0"/>
                                          </p:val>
                                        </p:tav>
                                        <p:tav tm="100000">
                                          <p:val>
                                            <p:strVal val="#ppt_w"/>
                                          </p:val>
                                        </p:tav>
                                      </p:tavLst>
                                    </p:anim>
                                    <p:anim calcmode="lin" valueType="num">
                                      <p:cBhvr>
                                        <p:cTn id="54" dur="500" fill="hold"/>
                                        <p:tgtEl>
                                          <p:spTgt spid="47"/>
                                        </p:tgtEl>
                                        <p:attrNameLst>
                                          <p:attrName>ppt_h</p:attrName>
                                        </p:attrNameLst>
                                      </p:cBhvr>
                                      <p:tavLst>
                                        <p:tav tm="0">
                                          <p:val>
                                            <p:fltVal val="0"/>
                                          </p:val>
                                        </p:tav>
                                        <p:tav tm="100000">
                                          <p:val>
                                            <p:strVal val="#ppt_h"/>
                                          </p:val>
                                        </p:tav>
                                      </p:tavLst>
                                    </p:anim>
                                    <p:animEffect transition="in" filter="fade">
                                      <p:cBhvr>
                                        <p:cTn id="55" dur="500"/>
                                        <p:tgtEl>
                                          <p:spTgt spid="4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p:cTn id="58" dur="500" fill="hold"/>
                                        <p:tgtEl>
                                          <p:spTgt spid="58"/>
                                        </p:tgtEl>
                                        <p:attrNameLst>
                                          <p:attrName>ppt_w</p:attrName>
                                        </p:attrNameLst>
                                      </p:cBhvr>
                                      <p:tavLst>
                                        <p:tav tm="0">
                                          <p:val>
                                            <p:fltVal val="0"/>
                                          </p:val>
                                        </p:tav>
                                        <p:tav tm="100000">
                                          <p:val>
                                            <p:strVal val="#ppt_w"/>
                                          </p:val>
                                        </p:tav>
                                      </p:tavLst>
                                    </p:anim>
                                    <p:anim calcmode="lin" valueType="num">
                                      <p:cBhvr>
                                        <p:cTn id="59" dur="500" fill="hold"/>
                                        <p:tgtEl>
                                          <p:spTgt spid="58"/>
                                        </p:tgtEl>
                                        <p:attrNameLst>
                                          <p:attrName>ppt_h</p:attrName>
                                        </p:attrNameLst>
                                      </p:cBhvr>
                                      <p:tavLst>
                                        <p:tav tm="0">
                                          <p:val>
                                            <p:fltVal val="0"/>
                                          </p:val>
                                        </p:tav>
                                        <p:tav tm="100000">
                                          <p:val>
                                            <p:strVal val="#ppt_h"/>
                                          </p:val>
                                        </p:tav>
                                      </p:tavLst>
                                    </p:anim>
                                    <p:animEffect transition="in" filter="fade">
                                      <p:cBhvr>
                                        <p:cTn id="60" dur="500"/>
                                        <p:tgtEl>
                                          <p:spTgt spid="58"/>
                                        </p:tgtEl>
                                      </p:cBhvr>
                                    </p:animEffect>
                                  </p:childTnLst>
                                </p:cTn>
                              </p:par>
                            </p:childTnLst>
                          </p:cTn>
                        </p:par>
                        <p:par>
                          <p:cTn id="61" fill="hold">
                            <p:stCondLst>
                              <p:cond delay="3000"/>
                            </p:stCondLst>
                            <p:childTnLst>
                              <p:par>
                                <p:cTn id="62" presetID="12" presetClass="entr" presetSubtype="4" fill="hold" grpId="0" nodeType="after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500"/>
                                        <p:tgtEl>
                                          <p:spTgt spid="63"/>
                                        </p:tgtEl>
                                        <p:attrNameLst>
                                          <p:attrName>ppt_y</p:attrName>
                                        </p:attrNameLst>
                                      </p:cBhvr>
                                      <p:tavLst>
                                        <p:tav tm="0">
                                          <p:val>
                                            <p:strVal val="#ppt_y+#ppt_h*1.125000"/>
                                          </p:val>
                                        </p:tav>
                                        <p:tav tm="100000">
                                          <p:val>
                                            <p:strVal val="#ppt_y"/>
                                          </p:val>
                                        </p:tav>
                                      </p:tavLst>
                                    </p:anim>
                                    <p:animEffect transition="in" filter="wipe(up)">
                                      <p:cBhvr>
                                        <p:cTn id="65" dur="500"/>
                                        <p:tgtEl>
                                          <p:spTgt spid="63"/>
                                        </p:tgtEl>
                                      </p:cBhvr>
                                    </p:animEffect>
                                  </p:childTnLst>
                                </p:cTn>
                              </p:par>
                              <p:par>
                                <p:cTn id="66" presetID="12" presetClass="entr" presetSubtype="1"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 calcmode="lin" valueType="num">
                                      <p:cBhvr additive="base">
                                        <p:cTn id="68" dur="500"/>
                                        <p:tgtEl>
                                          <p:spTgt spid="64"/>
                                        </p:tgtEl>
                                        <p:attrNameLst>
                                          <p:attrName>ppt_y</p:attrName>
                                        </p:attrNameLst>
                                      </p:cBhvr>
                                      <p:tavLst>
                                        <p:tav tm="0">
                                          <p:val>
                                            <p:strVal val="#ppt_y-#ppt_h*1.125000"/>
                                          </p:val>
                                        </p:tav>
                                        <p:tav tm="100000">
                                          <p:val>
                                            <p:strVal val="#ppt_y"/>
                                          </p:val>
                                        </p:tav>
                                      </p:tavLst>
                                    </p:anim>
                                    <p:animEffect transition="in" filter="wipe(down)">
                                      <p:cBhvr>
                                        <p:cTn id="69" dur="500"/>
                                        <p:tgtEl>
                                          <p:spTgt spid="64"/>
                                        </p:tgtEl>
                                      </p:cBhvr>
                                    </p:animEffect>
                                  </p:childTnLst>
                                </p:cTn>
                              </p:par>
                            </p:childTnLst>
                          </p:cTn>
                        </p:par>
                        <p:par>
                          <p:cTn id="70" fill="hold">
                            <p:stCondLst>
                              <p:cond delay="3500"/>
                            </p:stCondLst>
                            <p:childTnLst>
                              <p:par>
                                <p:cTn id="71" presetID="53" presetClass="entr" presetSubtype="16" fill="hold" grpId="0" nodeType="after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p:cTn id="73" dur="500" fill="hold"/>
                                        <p:tgtEl>
                                          <p:spTgt spid="51"/>
                                        </p:tgtEl>
                                        <p:attrNameLst>
                                          <p:attrName>ppt_w</p:attrName>
                                        </p:attrNameLst>
                                      </p:cBhvr>
                                      <p:tavLst>
                                        <p:tav tm="0">
                                          <p:val>
                                            <p:fltVal val="0"/>
                                          </p:val>
                                        </p:tav>
                                        <p:tav tm="100000">
                                          <p:val>
                                            <p:strVal val="#ppt_w"/>
                                          </p:val>
                                        </p:tav>
                                      </p:tavLst>
                                    </p:anim>
                                    <p:anim calcmode="lin" valueType="num">
                                      <p:cBhvr>
                                        <p:cTn id="74" dur="500" fill="hold"/>
                                        <p:tgtEl>
                                          <p:spTgt spid="51"/>
                                        </p:tgtEl>
                                        <p:attrNameLst>
                                          <p:attrName>ppt_h</p:attrName>
                                        </p:attrNameLst>
                                      </p:cBhvr>
                                      <p:tavLst>
                                        <p:tav tm="0">
                                          <p:val>
                                            <p:fltVal val="0"/>
                                          </p:val>
                                        </p:tav>
                                        <p:tav tm="100000">
                                          <p:val>
                                            <p:strVal val="#ppt_h"/>
                                          </p:val>
                                        </p:tav>
                                      </p:tavLst>
                                    </p:anim>
                                    <p:animEffect transition="in" filter="fade">
                                      <p:cBhvr>
                                        <p:cTn id="75" dur="500"/>
                                        <p:tgtEl>
                                          <p:spTgt spid="51"/>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6"/>
                                        </p:tgtEl>
                                        <p:attrNameLst>
                                          <p:attrName>style.visibility</p:attrName>
                                        </p:attrNameLst>
                                      </p:cBhvr>
                                      <p:to>
                                        <p:strVal val="visible"/>
                                      </p:to>
                                    </p:set>
                                    <p:anim calcmode="lin" valueType="num">
                                      <p:cBhvr>
                                        <p:cTn id="78" dur="500" fill="hold"/>
                                        <p:tgtEl>
                                          <p:spTgt spid="56"/>
                                        </p:tgtEl>
                                        <p:attrNameLst>
                                          <p:attrName>ppt_w</p:attrName>
                                        </p:attrNameLst>
                                      </p:cBhvr>
                                      <p:tavLst>
                                        <p:tav tm="0">
                                          <p:val>
                                            <p:fltVal val="0"/>
                                          </p:val>
                                        </p:tav>
                                        <p:tav tm="100000">
                                          <p:val>
                                            <p:strVal val="#ppt_w"/>
                                          </p:val>
                                        </p:tav>
                                      </p:tavLst>
                                    </p:anim>
                                    <p:anim calcmode="lin" valueType="num">
                                      <p:cBhvr>
                                        <p:cTn id="79" dur="500" fill="hold"/>
                                        <p:tgtEl>
                                          <p:spTgt spid="56"/>
                                        </p:tgtEl>
                                        <p:attrNameLst>
                                          <p:attrName>ppt_h</p:attrName>
                                        </p:attrNameLst>
                                      </p:cBhvr>
                                      <p:tavLst>
                                        <p:tav tm="0">
                                          <p:val>
                                            <p:fltVal val="0"/>
                                          </p:val>
                                        </p:tav>
                                        <p:tav tm="100000">
                                          <p:val>
                                            <p:strVal val="#ppt_h"/>
                                          </p:val>
                                        </p:tav>
                                      </p:tavLst>
                                    </p:anim>
                                    <p:animEffect transition="in" filter="fade">
                                      <p:cBhvr>
                                        <p:cTn id="80" dur="500"/>
                                        <p:tgtEl>
                                          <p:spTgt spid="56"/>
                                        </p:tgtEl>
                                      </p:cBhvr>
                                    </p:animEffect>
                                  </p:childTnLst>
                                </p:cTn>
                              </p:par>
                            </p:childTnLst>
                          </p:cTn>
                        </p:par>
                        <p:par>
                          <p:cTn id="81" fill="hold">
                            <p:stCondLst>
                              <p:cond delay="4000"/>
                            </p:stCondLst>
                            <p:childTnLst>
                              <p:par>
                                <p:cTn id="82" presetID="12" presetClass="entr" presetSubtype="4"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anim calcmode="lin" valueType="num">
                                      <p:cBhvr additive="base">
                                        <p:cTn id="84" dur="500"/>
                                        <p:tgtEl>
                                          <p:spTgt spid="65"/>
                                        </p:tgtEl>
                                        <p:attrNameLst>
                                          <p:attrName>ppt_y</p:attrName>
                                        </p:attrNameLst>
                                      </p:cBhvr>
                                      <p:tavLst>
                                        <p:tav tm="0">
                                          <p:val>
                                            <p:strVal val="#ppt_y+#ppt_h*1.125000"/>
                                          </p:val>
                                        </p:tav>
                                        <p:tav tm="100000">
                                          <p:val>
                                            <p:strVal val="#ppt_y"/>
                                          </p:val>
                                        </p:tav>
                                      </p:tavLst>
                                    </p:anim>
                                    <p:animEffect transition="in" filter="wipe(up)">
                                      <p:cBhvr>
                                        <p:cTn id="85" dur="500"/>
                                        <p:tgtEl>
                                          <p:spTgt spid="65"/>
                                        </p:tgtEl>
                                      </p:cBhvr>
                                    </p:animEffect>
                                  </p:childTnLst>
                                </p:cTn>
                              </p:par>
                              <p:par>
                                <p:cTn id="86" presetID="12" presetClass="entr" presetSubtype="1" fill="hold" grpId="0" nodeType="withEffect">
                                  <p:stCondLst>
                                    <p:cond delay="0"/>
                                  </p:stCondLst>
                                  <p:childTnLst>
                                    <p:set>
                                      <p:cBhvr>
                                        <p:cTn id="87" dur="1" fill="hold">
                                          <p:stCondLst>
                                            <p:cond delay="0"/>
                                          </p:stCondLst>
                                        </p:cTn>
                                        <p:tgtEl>
                                          <p:spTgt spid="66"/>
                                        </p:tgtEl>
                                        <p:attrNameLst>
                                          <p:attrName>style.visibility</p:attrName>
                                        </p:attrNameLst>
                                      </p:cBhvr>
                                      <p:to>
                                        <p:strVal val="visible"/>
                                      </p:to>
                                    </p:set>
                                    <p:anim calcmode="lin" valueType="num">
                                      <p:cBhvr additive="base">
                                        <p:cTn id="88" dur="500"/>
                                        <p:tgtEl>
                                          <p:spTgt spid="66"/>
                                        </p:tgtEl>
                                        <p:attrNameLst>
                                          <p:attrName>ppt_y</p:attrName>
                                        </p:attrNameLst>
                                      </p:cBhvr>
                                      <p:tavLst>
                                        <p:tav tm="0">
                                          <p:val>
                                            <p:strVal val="#ppt_y-#ppt_h*1.125000"/>
                                          </p:val>
                                        </p:tav>
                                        <p:tav tm="100000">
                                          <p:val>
                                            <p:strVal val="#ppt_y"/>
                                          </p:val>
                                        </p:tav>
                                      </p:tavLst>
                                    </p:anim>
                                    <p:animEffect transition="in" filter="wipe(down)">
                                      <p:cBhvr>
                                        <p:cTn id="89" dur="500"/>
                                        <p:tgtEl>
                                          <p:spTgt spid="66"/>
                                        </p:tgtEl>
                                      </p:cBhvr>
                                    </p:animEffect>
                                  </p:childTnLst>
                                </p:cTn>
                              </p:par>
                            </p:childTnLst>
                          </p:cTn>
                        </p:par>
                        <p:par>
                          <p:cTn id="90" fill="hold">
                            <p:stCondLst>
                              <p:cond delay="4500"/>
                            </p:stCondLst>
                            <p:childTnLst>
                              <p:par>
                                <p:cTn id="91" presetID="53" presetClass="entr" presetSubtype="16" fill="hold" grpId="0" nodeType="afterEffect">
                                  <p:stCondLst>
                                    <p:cond delay="0"/>
                                  </p:stCondLst>
                                  <p:childTnLst>
                                    <p:set>
                                      <p:cBhvr>
                                        <p:cTn id="92" dur="1" fill="hold">
                                          <p:stCondLst>
                                            <p:cond delay="0"/>
                                          </p:stCondLst>
                                        </p:cTn>
                                        <p:tgtEl>
                                          <p:spTgt spid="45"/>
                                        </p:tgtEl>
                                        <p:attrNameLst>
                                          <p:attrName>style.visibility</p:attrName>
                                        </p:attrNameLst>
                                      </p:cBhvr>
                                      <p:to>
                                        <p:strVal val="visible"/>
                                      </p:to>
                                    </p:set>
                                    <p:anim calcmode="lin" valueType="num">
                                      <p:cBhvr>
                                        <p:cTn id="93" dur="500" fill="hold"/>
                                        <p:tgtEl>
                                          <p:spTgt spid="45"/>
                                        </p:tgtEl>
                                        <p:attrNameLst>
                                          <p:attrName>ppt_w</p:attrName>
                                        </p:attrNameLst>
                                      </p:cBhvr>
                                      <p:tavLst>
                                        <p:tav tm="0">
                                          <p:val>
                                            <p:fltVal val="0"/>
                                          </p:val>
                                        </p:tav>
                                        <p:tav tm="100000">
                                          <p:val>
                                            <p:strVal val="#ppt_w"/>
                                          </p:val>
                                        </p:tav>
                                      </p:tavLst>
                                    </p:anim>
                                    <p:anim calcmode="lin" valueType="num">
                                      <p:cBhvr>
                                        <p:cTn id="94" dur="500" fill="hold"/>
                                        <p:tgtEl>
                                          <p:spTgt spid="45"/>
                                        </p:tgtEl>
                                        <p:attrNameLst>
                                          <p:attrName>ppt_h</p:attrName>
                                        </p:attrNameLst>
                                      </p:cBhvr>
                                      <p:tavLst>
                                        <p:tav tm="0">
                                          <p:val>
                                            <p:fltVal val="0"/>
                                          </p:val>
                                        </p:tav>
                                        <p:tav tm="100000">
                                          <p:val>
                                            <p:strVal val="#ppt_h"/>
                                          </p:val>
                                        </p:tav>
                                      </p:tavLst>
                                    </p:anim>
                                    <p:animEffect transition="in" filter="fade">
                                      <p:cBhvr>
                                        <p:cTn id="95" dur="500"/>
                                        <p:tgtEl>
                                          <p:spTgt spid="45"/>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57"/>
                                        </p:tgtEl>
                                        <p:attrNameLst>
                                          <p:attrName>style.visibility</p:attrName>
                                        </p:attrNameLst>
                                      </p:cBhvr>
                                      <p:to>
                                        <p:strVal val="visible"/>
                                      </p:to>
                                    </p:set>
                                    <p:anim calcmode="lin" valueType="num">
                                      <p:cBhvr>
                                        <p:cTn id="98" dur="500" fill="hold"/>
                                        <p:tgtEl>
                                          <p:spTgt spid="57"/>
                                        </p:tgtEl>
                                        <p:attrNameLst>
                                          <p:attrName>ppt_w</p:attrName>
                                        </p:attrNameLst>
                                      </p:cBhvr>
                                      <p:tavLst>
                                        <p:tav tm="0">
                                          <p:val>
                                            <p:fltVal val="0"/>
                                          </p:val>
                                        </p:tav>
                                        <p:tav tm="100000">
                                          <p:val>
                                            <p:strVal val="#ppt_w"/>
                                          </p:val>
                                        </p:tav>
                                      </p:tavLst>
                                    </p:anim>
                                    <p:anim calcmode="lin" valueType="num">
                                      <p:cBhvr>
                                        <p:cTn id="99" dur="500" fill="hold"/>
                                        <p:tgtEl>
                                          <p:spTgt spid="57"/>
                                        </p:tgtEl>
                                        <p:attrNameLst>
                                          <p:attrName>ppt_h</p:attrName>
                                        </p:attrNameLst>
                                      </p:cBhvr>
                                      <p:tavLst>
                                        <p:tav tm="0">
                                          <p:val>
                                            <p:fltVal val="0"/>
                                          </p:val>
                                        </p:tav>
                                        <p:tav tm="100000">
                                          <p:val>
                                            <p:strVal val="#ppt_h"/>
                                          </p:val>
                                        </p:tav>
                                      </p:tavLst>
                                    </p:anim>
                                    <p:animEffect transition="in" filter="fade">
                                      <p:cBhvr>
                                        <p:cTn id="100" dur="500"/>
                                        <p:tgtEl>
                                          <p:spTgt spid="57"/>
                                        </p:tgtEl>
                                      </p:cBhvr>
                                    </p:animEffect>
                                  </p:childTnLst>
                                </p:cTn>
                              </p:par>
                            </p:childTnLst>
                          </p:cTn>
                        </p:par>
                        <p:par>
                          <p:cTn id="101" fill="hold">
                            <p:stCondLst>
                              <p:cond delay="5000"/>
                            </p:stCondLst>
                            <p:childTnLst>
                              <p:par>
                                <p:cTn id="102" presetID="12" presetClass="entr" presetSubtype="4" fill="hold" grpId="0" nodeType="afterEffect">
                                  <p:stCondLst>
                                    <p:cond delay="0"/>
                                  </p:stCondLst>
                                  <p:childTnLst>
                                    <p:set>
                                      <p:cBhvr>
                                        <p:cTn id="103" dur="1" fill="hold">
                                          <p:stCondLst>
                                            <p:cond delay="0"/>
                                          </p:stCondLst>
                                        </p:cTn>
                                        <p:tgtEl>
                                          <p:spTgt spid="67"/>
                                        </p:tgtEl>
                                        <p:attrNameLst>
                                          <p:attrName>style.visibility</p:attrName>
                                        </p:attrNameLst>
                                      </p:cBhvr>
                                      <p:to>
                                        <p:strVal val="visible"/>
                                      </p:to>
                                    </p:set>
                                    <p:anim calcmode="lin" valueType="num">
                                      <p:cBhvr additive="base">
                                        <p:cTn id="104" dur="500"/>
                                        <p:tgtEl>
                                          <p:spTgt spid="67"/>
                                        </p:tgtEl>
                                        <p:attrNameLst>
                                          <p:attrName>ppt_y</p:attrName>
                                        </p:attrNameLst>
                                      </p:cBhvr>
                                      <p:tavLst>
                                        <p:tav tm="0">
                                          <p:val>
                                            <p:strVal val="#ppt_y+#ppt_h*1.125000"/>
                                          </p:val>
                                        </p:tav>
                                        <p:tav tm="100000">
                                          <p:val>
                                            <p:strVal val="#ppt_y"/>
                                          </p:val>
                                        </p:tav>
                                      </p:tavLst>
                                    </p:anim>
                                    <p:animEffect transition="in" filter="wipe(up)">
                                      <p:cBhvr>
                                        <p:cTn id="105" dur="500"/>
                                        <p:tgtEl>
                                          <p:spTgt spid="67"/>
                                        </p:tgtEl>
                                      </p:cBhvr>
                                    </p:animEffect>
                                  </p:childTnLst>
                                </p:cTn>
                              </p:par>
                              <p:par>
                                <p:cTn id="106" presetID="12" presetClass="entr" presetSubtype="1" fill="hold" grpId="0" nodeType="withEffect">
                                  <p:stCondLst>
                                    <p:cond delay="0"/>
                                  </p:stCondLst>
                                  <p:childTnLst>
                                    <p:set>
                                      <p:cBhvr>
                                        <p:cTn id="107" dur="1" fill="hold">
                                          <p:stCondLst>
                                            <p:cond delay="0"/>
                                          </p:stCondLst>
                                        </p:cTn>
                                        <p:tgtEl>
                                          <p:spTgt spid="68"/>
                                        </p:tgtEl>
                                        <p:attrNameLst>
                                          <p:attrName>style.visibility</p:attrName>
                                        </p:attrNameLst>
                                      </p:cBhvr>
                                      <p:to>
                                        <p:strVal val="visible"/>
                                      </p:to>
                                    </p:set>
                                    <p:anim calcmode="lin" valueType="num">
                                      <p:cBhvr additive="base">
                                        <p:cTn id="108" dur="500"/>
                                        <p:tgtEl>
                                          <p:spTgt spid="68"/>
                                        </p:tgtEl>
                                        <p:attrNameLst>
                                          <p:attrName>ppt_y</p:attrName>
                                        </p:attrNameLst>
                                      </p:cBhvr>
                                      <p:tavLst>
                                        <p:tav tm="0">
                                          <p:val>
                                            <p:strVal val="#ppt_y-#ppt_h*1.125000"/>
                                          </p:val>
                                        </p:tav>
                                        <p:tav tm="100000">
                                          <p:val>
                                            <p:strVal val="#ppt_y"/>
                                          </p:val>
                                        </p:tav>
                                      </p:tavLst>
                                    </p:anim>
                                    <p:animEffect transition="in" filter="wipe(down)">
                                      <p:cBhvr>
                                        <p:cTn id="10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5" grpId="0" bldLvl="0" animBg="1"/>
      <p:bldP spid="47" grpId="0" bldLvl="0" animBg="1"/>
      <p:bldP spid="51" grpId="0" bldLvl="0" animBg="1"/>
      <p:bldP spid="53" grpId="0" bldLvl="0" animBg="1"/>
      <p:bldP spid="54" grpId="0" bldLvl="0" animBg="1"/>
      <p:bldP spid="55" grpId="0" bldLvl="0" animBg="1"/>
      <p:bldP spid="56" grpId="0" bldLvl="0" animBg="1"/>
      <p:bldP spid="57" grpId="0" bldLvl="0" animBg="1"/>
      <p:bldP spid="58" grpId="0" bldLvl="0" animBg="1"/>
      <p:bldP spid="59" grpId="0"/>
      <p:bldP spid="60" grpId="0"/>
      <p:bldP spid="61" grpId="0"/>
      <p:bldP spid="62" grpId="0"/>
      <p:bldP spid="63" grpId="0"/>
      <p:bldP spid="64" grpId="0"/>
      <p:bldP spid="65" grpId="0"/>
      <p:bldP spid="66" grpId="0"/>
      <p:bldP spid="67" grpId="0"/>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3301923" y="3277648"/>
            <a:ext cx="863600" cy="615315"/>
          </a:xfrm>
          <a:prstGeom prst="rect">
            <a:avLst/>
          </a:prstGeom>
          <a:noFill/>
        </p:spPr>
        <p:txBody>
          <a:bodyPr wrap="none" lIns="0" tIns="0" rIns="0" bIns="0">
            <a:spAutoFit/>
          </a:bodyPr>
          <a:lstStyle/>
          <a:p>
            <a:pPr>
              <a:defRPr/>
            </a:pPr>
            <a:r>
              <a:rPr lang="en-US" altLang="zh-CN" sz="3200" dirty="0">
                <a:solidFill>
                  <a:srgbClr val="01AB94"/>
                </a:solidFill>
                <a:latin typeface="Arial" panose="020B0604020202020204" pitchFamily="34" charset="0"/>
                <a:ea typeface="微软雅黑" panose="020B0503020204020204" pitchFamily="34" charset="-122"/>
                <a:sym typeface="Arial" panose="020B0604020202020204" pitchFamily="34" charset="0"/>
              </a:rPr>
              <a:t>P</a:t>
            </a:r>
            <a:r>
              <a:rPr lang="en-US" altLang="zh-CN" sz="3995" dirty="0">
                <a:solidFill>
                  <a:srgbClr val="01AB94"/>
                </a:solidFill>
                <a:latin typeface="Arial" panose="020B0604020202020204" pitchFamily="34" charset="0"/>
                <a:ea typeface="微软雅黑" panose="020B0503020204020204" pitchFamily="34" charset="-122"/>
                <a:sym typeface="Arial" panose="020B0604020202020204" pitchFamily="34" charset="0"/>
              </a:rPr>
              <a:t>art</a:t>
            </a:r>
            <a:endParaRPr lang="en-US" altLang="zh-CN" sz="3995" dirty="0">
              <a:solidFill>
                <a:srgbClr val="01AB94"/>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custDataLst>
              <p:tags r:id="rId2"/>
            </p:custDataLst>
          </p:nvPr>
        </p:nvSpPr>
        <p:spPr>
          <a:xfrm>
            <a:off x="5902346" y="2848039"/>
            <a:ext cx="6289319" cy="1142875"/>
          </a:xfrm>
          <a:prstGeom prst="rect">
            <a:avLst/>
          </a:prstGeom>
          <a:solidFill>
            <a:srgbClr val="01AB94"/>
          </a:solidFill>
          <a:ln w="12700" cap="flat" cmpd="sng" algn="ctr">
            <a:noFill/>
            <a:prstDash val="solid"/>
            <a:miter lim="800000"/>
          </a:ln>
          <a:effectLst/>
        </p:spPr>
        <p:txBody>
          <a:bodyPr lIns="323965" rIns="899901" anchor="ctr"/>
          <a:lstStyle/>
          <a:p>
            <a:pPr>
              <a:lnSpc>
                <a:spcPct val="130000"/>
              </a:lnSpc>
              <a:defRPr/>
            </a:pPr>
            <a:endParaRPr lang="zh-CN" altLang="en-US" sz="1400" kern="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3"/>
            </p:custDataLst>
          </p:nvPr>
        </p:nvSpPr>
        <p:spPr bwMode="auto">
          <a:xfrm>
            <a:off x="4336903" y="2663351"/>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rgbClr val="01AB94"/>
                </a:solidFill>
                <a:latin typeface="Arial" panose="020B0604020202020204" pitchFamily="34" charset="0"/>
                <a:ea typeface="微软雅黑" panose="020B0503020204020204" pitchFamily="34" charset="-122"/>
                <a:sym typeface="Arial" panose="020B0604020202020204" pitchFamily="34" charset="0"/>
              </a:rPr>
              <a:t>02</a:t>
            </a:r>
            <a:endParaRPr lang="en-US" altLang="zh-CN" sz="9600" dirty="0">
              <a:solidFill>
                <a:srgbClr val="01AB94"/>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4"/>
            </p:custDataLst>
          </p:nvPr>
        </p:nvSpPr>
        <p:spPr>
          <a:xfrm>
            <a:off x="6328189" y="3124982"/>
            <a:ext cx="4037177" cy="608965"/>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44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4400"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by="(-#ppt_w*2)" calcmode="lin" valueType="num">
                                      <p:cBhvr rctx="PPT">
                                        <p:cTn id="7" dur="500" autoRev="1" fill="hold">
                                          <p:stCondLst>
                                            <p:cond delay="0"/>
                                          </p:stCondLst>
                                        </p:cTn>
                                        <p:tgtEl>
                                          <p:spTgt spid="12"/>
                                        </p:tgtEl>
                                        <p:attrNameLst>
                                          <p:attrName>ppt_w</p:attrName>
                                        </p:attrNameLst>
                                      </p:cBhvr>
                                    </p:anim>
                                    <p:anim by="(#ppt_w*0.50)" calcmode="lin" valueType="num">
                                      <p:cBhvr>
                                        <p:cTn id="8" dur="500" decel="50000" autoRev="1" fill="hold">
                                          <p:stCondLst>
                                            <p:cond delay="0"/>
                                          </p:stCondLst>
                                        </p:cTn>
                                        <p:tgtEl>
                                          <p:spTgt spid="12"/>
                                        </p:tgtEl>
                                        <p:attrNameLst>
                                          <p:attrName>ppt_x</p:attrName>
                                        </p:attrNameLst>
                                      </p:cBhvr>
                                    </p:anim>
                                    <p:anim from="(-#ppt_h/2)" to="(#ppt_y)" calcmode="lin" valueType="num">
                                      <p:cBhvr>
                                        <p:cTn id="9" dur="1000" fill="hold">
                                          <p:stCondLst>
                                            <p:cond delay="0"/>
                                          </p:stCondLst>
                                        </p:cTn>
                                        <p:tgtEl>
                                          <p:spTgt spid="12"/>
                                        </p:tgtEl>
                                        <p:attrNameLst>
                                          <p:attrName>ppt_y</p:attrName>
                                        </p:attrNameLst>
                                      </p:cBhvr>
                                    </p:anim>
                                    <p:animRot by="21600000">
                                      <p:cBhvr>
                                        <p:cTn id="10" dur="1000" fill="hold">
                                          <p:stCondLst>
                                            <p:cond delay="0"/>
                                          </p:stCondLst>
                                        </p:cTn>
                                        <p:tgtEl>
                                          <p:spTgt spid="12"/>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053"/>
                                        </p:tgtEl>
                                        <p:attrNameLst>
                                          <p:attrName>style.visibility</p:attrName>
                                        </p:attrNameLst>
                                      </p:cBhvr>
                                      <p:to>
                                        <p:strVal val="visible"/>
                                      </p:to>
                                    </p:set>
                                    <p:anim by="(-#ppt_w*2)" calcmode="lin" valueType="num">
                                      <p:cBhvr rctx="PPT">
                                        <p:cTn id="13" dur="500" autoRev="1" fill="hold">
                                          <p:stCondLst>
                                            <p:cond delay="0"/>
                                          </p:stCondLst>
                                        </p:cTn>
                                        <p:tgtEl>
                                          <p:spTgt spid="2053"/>
                                        </p:tgtEl>
                                        <p:attrNameLst>
                                          <p:attrName>ppt_w</p:attrName>
                                        </p:attrNameLst>
                                      </p:cBhvr>
                                    </p:anim>
                                    <p:anim by="(#ppt_w*0.50)" calcmode="lin" valueType="num">
                                      <p:cBhvr>
                                        <p:cTn id="14" dur="500" decel="50000" autoRev="1" fill="hold">
                                          <p:stCondLst>
                                            <p:cond delay="0"/>
                                          </p:stCondLst>
                                        </p:cTn>
                                        <p:tgtEl>
                                          <p:spTgt spid="2053"/>
                                        </p:tgtEl>
                                        <p:attrNameLst>
                                          <p:attrName>ppt_x</p:attrName>
                                        </p:attrNameLst>
                                      </p:cBhvr>
                                    </p:anim>
                                    <p:anim from="(-#ppt_h/2)" to="(#ppt_y)" calcmode="lin" valueType="num">
                                      <p:cBhvr>
                                        <p:cTn id="15" dur="1000" fill="hold">
                                          <p:stCondLst>
                                            <p:cond delay="0"/>
                                          </p:stCondLst>
                                        </p:cTn>
                                        <p:tgtEl>
                                          <p:spTgt spid="2053"/>
                                        </p:tgtEl>
                                        <p:attrNameLst>
                                          <p:attrName>ppt_y</p:attrName>
                                        </p:attrNameLst>
                                      </p:cBhvr>
                                    </p:anim>
                                    <p:animRot by="21600000">
                                      <p:cBhvr>
                                        <p:cTn id="16" dur="1000" fill="hold">
                                          <p:stCondLst>
                                            <p:cond delay="0"/>
                                          </p:stCondLst>
                                        </p:cTn>
                                        <p:tgtEl>
                                          <p:spTgt spid="205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6" presetClass="entr" presetSubtype="0" fill="hold" grpId="0" nodeType="clickEffect">
                                  <p:stCondLst>
                                    <p:cond delay="0"/>
                                  </p:stCondLst>
                                  <p:iterate type="lt">
                                    <p:tmPct val="10000"/>
                                  </p:iterate>
                                  <p:childTnLst>
                                    <p:set>
                                      <p:cBhvr>
                                        <p:cTn id="26" dur="1" fill="hold">
                                          <p:stCondLst>
                                            <p:cond delay="0"/>
                                          </p:stCondLst>
                                        </p:cTn>
                                        <p:tgtEl>
                                          <p:spTgt spid="6"/>
                                        </p:tgtEl>
                                        <p:attrNameLst>
                                          <p:attrName>style.visibility</p:attrName>
                                        </p:attrNameLst>
                                      </p:cBhvr>
                                      <p:to>
                                        <p:strVal val="visible"/>
                                      </p:to>
                                    </p:set>
                                    <p:anim by="(-#ppt_w*2)" calcmode="lin" valueType="num">
                                      <p:cBhvr rctx="PPT">
                                        <p:cTn id="27" dur="500" autoRev="1" fill="hold">
                                          <p:stCondLst>
                                            <p:cond delay="0"/>
                                          </p:stCondLst>
                                        </p:cTn>
                                        <p:tgtEl>
                                          <p:spTgt spid="6"/>
                                        </p:tgtEl>
                                        <p:attrNameLst>
                                          <p:attrName>ppt_w</p:attrName>
                                        </p:attrNameLst>
                                      </p:cBhvr>
                                    </p:anim>
                                    <p:anim by="(#ppt_w*0.50)" calcmode="lin" valueType="num">
                                      <p:cBhvr>
                                        <p:cTn id="28" dur="500" decel="50000" autoRev="1" fill="hold">
                                          <p:stCondLst>
                                            <p:cond delay="0"/>
                                          </p:stCondLst>
                                        </p:cTn>
                                        <p:tgtEl>
                                          <p:spTgt spid="6"/>
                                        </p:tgtEl>
                                        <p:attrNameLst>
                                          <p:attrName>ppt_x</p:attrName>
                                        </p:attrNameLst>
                                      </p:cBhvr>
                                    </p:anim>
                                    <p:anim from="(-#ppt_h/2)" to="(#ppt_y)" calcmode="lin" valueType="num">
                                      <p:cBhvr>
                                        <p:cTn id="29" dur="1000" fill="hold">
                                          <p:stCondLst>
                                            <p:cond delay="0"/>
                                          </p:stCondLst>
                                        </p:cTn>
                                        <p:tgtEl>
                                          <p:spTgt spid="6"/>
                                        </p:tgtEl>
                                        <p:attrNameLst>
                                          <p:attrName>ppt_y</p:attrName>
                                        </p:attrNameLst>
                                      </p:cBhvr>
                                    </p:anim>
                                    <p:animRot by="21600000">
                                      <p:cBhvr>
                                        <p:cTn id="30"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ldLvl="0" animBg="1"/>
      <p:bldP spid="205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Rectangle 45"/>
          <p:cNvSpPr/>
          <p:nvPr/>
        </p:nvSpPr>
        <p:spPr>
          <a:xfrm>
            <a:off x="7264669" y="1582078"/>
            <a:ext cx="2144681" cy="455054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sz="1480">
              <a:latin typeface="Arial" panose="020B0604020202020204" pitchFamily="34" charset="0"/>
              <a:ea typeface="微软雅黑" panose="020B0503020204020204" pitchFamily="34" charset="-122"/>
              <a:sym typeface="Arial" panose="020B0604020202020204" pitchFamily="34" charset="0"/>
            </a:endParaRPr>
          </a:p>
        </p:txBody>
      </p:sp>
      <p:sp>
        <p:nvSpPr>
          <p:cNvPr id="34" name="Rectangle 33"/>
          <p:cNvSpPr/>
          <p:nvPr/>
        </p:nvSpPr>
        <p:spPr>
          <a:xfrm>
            <a:off x="627370" y="1582078"/>
            <a:ext cx="2144681" cy="2244027"/>
          </a:xfrm>
          <a:prstGeom prst="rect">
            <a:avLst/>
          </a:prstGeom>
          <a:solidFill>
            <a:srgbClr val="2896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4400" dirty="0" smtClean="0">
                <a:latin typeface="Arial" panose="020B0604020202020204" pitchFamily="34" charset="0"/>
                <a:ea typeface="微软雅黑" panose="020B0503020204020204" pitchFamily="34" charset="-122"/>
                <a:sym typeface="Arial" panose="020B0604020202020204" pitchFamily="34" charset="0"/>
              </a:rPr>
              <a:t>区块链</a:t>
            </a:r>
            <a:endParaRPr lang="zh-CN" sz="4400"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Rectangle 34"/>
          <p:cNvSpPr/>
          <p:nvPr/>
        </p:nvSpPr>
        <p:spPr>
          <a:xfrm>
            <a:off x="2839804" y="1582078"/>
            <a:ext cx="2144681" cy="2244027"/>
          </a:xfrm>
          <a:prstGeom prst="rect">
            <a:avLst/>
          </a:prstGeom>
          <a:blipFill dpi="0" rotWithShape="1">
            <a:blip r:embed="rId1" cstate="print">
              <a:grayscl/>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569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Rectangle 35"/>
          <p:cNvSpPr/>
          <p:nvPr/>
        </p:nvSpPr>
        <p:spPr>
          <a:xfrm>
            <a:off x="5052238" y="1582078"/>
            <a:ext cx="2144681" cy="2244027"/>
          </a:xfrm>
          <a:prstGeom prst="rect">
            <a:avLst/>
          </a:prstGeom>
          <a:solidFill>
            <a:srgbClr val="2896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Rectangle 38"/>
          <p:cNvSpPr/>
          <p:nvPr/>
        </p:nvSpPr>
        <p:spPr>
          <a:xfrm>
            <a:off x="9477103" y="1582078"/>
            <a:ext cx="2144681" cy="2244027"/>
          </a:xfrm>
          <a:prstGeom prst="rect">
            <a:avLst/>
          </a:prstGeom>
          <a:blipFill dpi="0" rotWithShape="1">
            <a:blip r:embed="rId2" cstate="print">
              <a:grayscl/>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sz="1480">
              <a:latin typeface="Arial" panose="020B0604020202020204" pitchFamily="34" charset="0"/>
              <a:ea typeface="微软雅黑" panose="020B0503020204020204" pitchFamily="34" charset="-122"/>
              <a:sym typeface="Arial" panose="020B0604020202020204" pitchFamily="34" charset="0"/>
            </a:endParaRPr>
          </a:p>
        </p:txBody>
      </p:sp>
      <p:sp>
        <p:nvSpPr>
          <p:cNvPr id="42" name="Rectangle 41"/>
          <p:cNvSpPr/>
          <p:nvPr/>
        </p:nvSpPr>
        <p:spPr>
          <a:xfrm>
            <a:off x="627372" y="3888592"/>
            <a:ext cx="4357113" cy="2244027"/>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569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Rectangle 43"/>
          <p:cNvSpPr/>
          <p:nvPr/>
        </p:nvSpPr>
        <p:spPr>
          <a:xfrm>
            <a:off x="5052238" y="3888591"/>
            <a:ext cx="2144681" cy="2244027"/>
          </a:xfrm>
          <a:prstGeom prst="rect">
            <a:avLst/>
          </a:prstGeom>
          <a:blipFill dpi="0" rotWithShape="1">
            <a:blip r:embed="rId3" cstate="print">
              <a:grayscl/>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569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Rectangle 47"/>
          <p:cNvSpPr/>
          <p:nvPr/>
        </p:nvSpPr>
        <p:spPr>
          <a:xfrm>
            <a:off x="9477103" y="3888591"/>
            <a:ext cx="2144681" cy="2244027"/>
          </a:xfrm>
          <a:prstGeom prst="rect">
            <a:avLst/>
          </a:prstGeom>
          <a:solidFill>
            <a:srgbClr val="2896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AU"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数据</a:t>
            </a:r>
            <a:endParaRPr lang="zh-CN" altLang="en-AU"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AU"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平台</a:t>
            </a:r>
            <a:endParaRPr lang="zh-CN" altLang="en-AU"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Text Placeholder 32"/>
          <p:cNvSpPr txBox="1"/>
          <p:nvPr/>
        </p:nvSpPr>
        <p:spPr>
          <a:xfrm>
            <a:off x="718185" y="3968115"/>
            <a:ext cx="4175760" cy="193865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区块链最初被构想为金融交易的账本，每一家金融机构都创建一份包含所有交易记录的加密清单。区块链采用公钥加密技术，以创造一条只可增补、永恒不变、附带时间标记的内容链，区块链的副本会分发到网络中每一个参与节点上，</a:t>
            </a: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确保数据完整性和采用标准化审计，使数据访问的“契约”正式化。</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 Placeholder 32"/>
          <p:cNvSpPr txBox="1"/>
          <p:nvPr/>
        </p:nvSpPr>
        <p:spPr>
          <a:xfrm>
            <a:off x="7487920" y="1921510"/>
            <a:ext cx="1697990" cy="38779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这样，各个机构就能对医疗档案增减的内容有较为清晰的了解，能够进行审计。最后的结果就是有关信息能够在整个系统中得到较为完美的协调，从数据生成那一刻到数据调用那一刻，都能保证数据的完整性，且不会有人为的干涉。</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217" name="组合 52"/>
          <p:cNvGrpSpPr/>
          <p:nvPr/>
        </p:nvGrpSpPr>
        <p:grpSpPr bwMode="auto">
          <a:xfrm>
            <a:off x="515939" y="179388"/>
            <a:ext cx="2304686" cy="645160"/>
            <a:chOff x="515155" y="179664"/>
            <a:chExt cx="2304978" cy="645379"/>
          </a:xfrm>
        </p:grpSpPr>
        <p:sp>
          <p:nvSpPr>
            <p:cNvPr id="9218" name="文本框 53"/>
            <p:cNvSpPr txBox="1">
              <a:spLocks noChangeArrowheads="1"/>
            </p:cNvSpPr>
            <p:nvPr/>
          </p:nvSpPr>
          <p:spPr bwMode="auto">
            <a:xfrm>
              <a:off x="808198" y="179664"/>
              <a:ext cx="2011935" cy="64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zh-CN" sz="3600" b="1">
                  <a:solidFill>
                    <a:schemeClr val="tx2"/>
                  </a:solidFill>
                </a:rPr>
                <a:t>项目背景</a:t>
              </a:r>
              <a:endParaRPr lang="en-US" altLang="zh-CN" sz="3600" b="1">
                <a:solidFill>
                  <a:schemeClr val="tx2"/>
                </a:solidFill>
              </a:endParaRPr>
            </a:p>
          </p:txBody>
        </p:sp>
        <p:sp>
          <p:nvSpPr>
            <p:cNvPr id="55" name="等腰三角形 54"/>
            <p:cNvSpPr/>
            <p:nvPr/>
          </p:nvSpPr>
          <p:spPr>
            <a:xfrm rot="16200000" flipH="1" flipV="1">
              <a:off x="413498" y="425831"/>
              <a:ext cx="409714" cy="206401"/>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buFontTx/>
                <a:buNone/>
                <a:defRPr/>
              </a:pPr>
              <a:endParaRPr lang="zh-CN" altLang="en-US"/>
            </a:p>
          </p:txBody>
        </p:sp>
      </p:grpSp>
      <p:pic>
        <p:nvPicPr>
          <p:cNvPr id="2" name="图片 1" descr="logo1text"/>
          <p:cNvPicPr>
            <a:picLocks noChangeAspect="1"/>
          </p:cNvPicPr>
          <p:nvPr/>
        </p:nvPicPr>
        <p:blipFill>
          <a:blip r:embed="rId4"/>
          <a:stretch>
            <a:fillRect/>
          </a:stretch>
        </p:blipFill>
        <p:spPr>
          <a:xfrm>
            <a:off x="9424670" y="260985"/>
            <a:ext cx="2258060" cy="779145"/>
          </a:xfrm>
          <a:prstGeom prst="rect">
            <a:avLst/>
          </a:prstGeom>
        </p:spPr>
      </p:pic>
      <p:sp>
        <p:nvSpPr>
          <p:cNvPr id="3" name="Text Placeholder 32"/>
          <p:cNvSpPr txBox="1"/>
          <p:nvPr/>
        </p:nvSpPr>
        <p:spPr>
          <a:xfrm>
            <a:off x="5248275" y="1734820"/>
            <a:ext cx="1751965" cy="193865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目前，区块链已经渗透到了众多行业领域中，而医疗健康领域将会后续发展中，区块链的一</a:t>
            </a: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大应用市场。</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34" grpId="0" bldLvl="0" animBg="1"/>
      <p:bldP spid="35" grpId="0" bldLvl="0" animBg="1"/>
      <p:bldP spid="36" grpId="0" bldLvl="0" animBg="1"/>
      <p:bldP spid="39" grpId="0" bldLvl="0" animBg="1"/>
      <p:bldP spid="42" grpId="0" bldLvl="0" animBg="1"/>
      <p:bldP spid="44" grpId="0" bldLvl="0" animBg="1"/>
      <p:bldP spid="4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MH_Other_1"/>
          <p:cNvSpPr>
            <a:spLocks noChangeArrowheads="1"/>
          </p:cNvSpPr>
          <p:nvPr/>
        </p:nvSpPr>
        <p:spPr bwMode="auto">
          <a:xfrm>
            <a:off x="1779270" y="2374900"/>
            <a:ext cx="3343910" cy="3154045"/>
          </a:xfrm>
          <a:prstGeom prst="ellipse">
            <a:avLst/>
          </a:prstGeom>
          <a:noFill/>
          <a:ln w="6350">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95091" tIns="49554" rIns="95091" bIns="4955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endParaRPr lang="en-US" altLang="zh-CN" sz="1400">
              <a:solidFill>
                <a:srgbClr val="FFFFFF"/>
              </a:solidFill>
              <a:ea typeface="微软雅黑" panose="020B0503020204020204" pitchFamily="34" charset="-122"/>
              <a:cs typeface="+mn-ea"/>
              <a:sym typeface="Arial" panose="020B0604020202020204" pitchFamily="34" charset="0"/>
            </a:endParaRPr>
          </a:p>
        </p:txBody>
      </p:sp>
      <p:sp>
        <p:nvSpPr>
          <p:cNvPr id="32771" name="MH_Title_1"/>
          <p:cNvSpPr>
            <a:spLocks noChangeArrowheads="1"/>
          </p:cNvSpPr>
          <p:nvPr/>
        </p:nvSpPr>
        <p:spPr bwMode="auto">
          <a:xfrm>
            <a:off x="4530388" y="3515890"/>
            <a:ext cx="1089862" cy="1088186"/>
          </a:xfrm>
          <a:prstGeom prst="ellipse">
            <a:avLst/>
          </a:prstGeom>
          <a:solidFill>
            <a:srgbClr val="32BB99"/>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2400" smtClean="0">
                <a:solidFill>
                  <a:srgbClr val="FFFFFF"/>
                </a:solidFill>
                <a:ea typeface="微软雅黑" panose="020B0503020204020204" pitchFamily="34" charset="-122"/>
                <a:cs typeface="+mn-ea"/>
                <a:sym typeface="Arial" panose="020B0604020202020204" pitchFamily="34" charset="0"/>
              </a:rPr>
              <a:t>个人用户</a:t>
            </a:r>
            <a:endParaRPr lang="zh-CN" altLang="en-US" sz="2400" dirty="0" smtClean="0">
              <a:solidFill>
                <a:srgbClr val="FFFFFF"/>
              </a:solidFill>
              <a:ea typeface="微软雅黑" panose="020B0503020204020204" pitchFamily="34" charset="-122"/>
              <a:cs typeface="+mn-ea"/>
              <a:sym typeface="Arial" panose="020B0604020202020204" pitchFamily="34" charset="0"/>
            </a:endParaRPr>
          </a:p>
        </p:txBody>
      </p:sp>
      <p:sp>
        <p:nvSpPr>
          <p:cNvPr id="32772" name="MH_SubTitle_3"/>
          <p:cNvSpPr>
            <a:spLocks noChangeArrowheads="1"/>
          </p:cNvSpPr>
          <p:nvPr/>
        </p:nvSpPr>
        <p:spPr bwMode="auto">
          <a:xfrm>
            <a:off x="1469054" y="3704231"/>
            <a:ext cx="711506" cy="711507"/>
          </a:xfrm>
          <a:prstGeom prst="ellipse">
            <a:avLst/>
          </a:prstGeom>
          <a:solidFill>
            <a:srgbClr val="117A68"/>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smtClean="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73" name="MH_SubTitle_1"/>
          <p:cNvSpPr>
            <a:spLocks noChangeArrowheads="1"/>
          </p:cNvSpPr>
          <p:nvPr/>
        </p:nvSpPr>
        <p:spPr bwMode="auto">
          <a:xfrm>
            <a:off x="3094860" y="2008373"/>
            <a:ext cx="709832" cy="711506"/>
          </a:xfrm>
          <a:prstGeom prst="ellipse">
            <a:avLst/>
          </a:prstGeom>
          <a:solidFill>
            <a:srgbClr val="117A68"/>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smtClean="0">
                <a:solidFill>
                  <a:srgbClr val="FFFFFF"/>
                </a:solidFill>
                <a:ea typeface="微软雅黑" panose="020B0503020204020204" pitchFamily="34" charset="-122"/>
                <a:cs typeface="+mn-ea"/>
                <a:sym typeface="Arial" panose="020B0604020202020204" pitchFamily="34" charset="0"/>
              </a:rPr>
              <a:t>管理个人健康</a:t>
            </a:r>
            <a:r>
              <a:rPr lang="zh-CN" altLang="en-US" sz="1100" smtClean="0">
                <a:solidFill>
                  <a:srgbClr val="FFFFFF"/>
                </a:solidFill>
                <a:ea typeface="微软雅黑" panose="020B0503020204020204" pitchFamily="34" charset="-122"/>
                <a:cs typeface="+mn-ea"/>
                <a:sym typeface="Arial" panose="020B0604020202020204" pitchFamily="34" charset="0"/>
              </a:rPr>
              <a:t>数据</a:t>
            </a:r>
            <a:endParaRPr lang="zh-CN" altLang="en-US" sz="1100" smtClean="0">
              <a:solidFill>
                <a:srgbClr val="FFFFFF"/>
              </a:solidFill>
              <a:ea typeface="微软雅黑" panose="020B0503020204020204" pitchFamily="34" charset="-122"/>
              <a:cs typeface="+mn-ea"/>
              <a:sym typeface="Arial" panose="020B0604020202020204" pitchFamily="34" charset="0"/>
            </a:endParaRPr>
          </a:p>
        </p:txBody>
      </p:sp>
      <p:sp>
        <p:nvSpPr>
          <p:cNvPr id="32774" name="MH_SubTitle_5"/>
          <p:cNvSpPr>
            <a:spLocks noChangeArrowheads="1"/>
          </p:cNvSpPr>
          <p:nvPr/>
        </p:nvSpPr>
        <p:spPr bwMode="auto">
          <a:xfrm>
            <a:off x="3094855" y="5111446"/>
            <a:ext cx="711506" cy="711507"/>
          </a:xfrm>
          <a:prstGeom prst="ellipse">
            <a:avLst/>
          </a:prstGeom>
          <a:solidFill>
            <a:srgbClr val="409486"/>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smtClean="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75" name="MH_Other_2"/>
          <p:cNvSpPr>
            <a:spLocks noChangeArrowheads="1"/>
          </p:cNvSpPr>
          <p:nvPr/>
        </p:nvSpPr>
        <p:spPr bwMode="auto">
          <a:xfrm flipH="1">
            <a:off x="6830695" y="2374900"/>
            <a:ext cx="3294380" cy="3154045"/>
          </a:xfrm>
          <a:prstGeom prst="ellipse">
            <a:avLst/>
          </a:prstGeom>
          <a:noFill/>
          <a:ln w="6350">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95091" tIns="49554" rIns="95091" bIns="4955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endParaRPr lang="en-US" altLang="zh-CN" sz="1400">
              <a:solidFill>
                <a:srgbClr val="FFFFFF"/>
              </a:solidFill>
              <a:ea typeface="微软雅黑" panose="020B0503020204020204" pitchFamily="34" charset="-122"/>
              <a:cs typeface="+mn-ea"/>
              <a:sym typeface="Arial" panose="020B0604020202020204" pitchFamily="34" charset="0"/>
            </a:endParaRPr>
          </a:p>
        </p:txBody>
      </p:sp>
      <p:sp>
        <p:nvSpPr>
          <p:cNvPr id="32776" name="MH_Title_2"/>
          <p:cNvSpPr>
            <a:spLocks noChangeArrowheads="1"/>
          </p:cNvSpPr>
          <p:nvPr/>
        </p:nvSpPr>
        <p:spPr bwMode="auto">
          <a:xfrm flipH="1">
            <a:off x="6335103" y="3515890"/>
            <a:ext cx="1088186" cy="1088186"/>
          </a:xfrm>
          <a:prstGeom prst="ellipse">
            <a:avLst/>
          </a:prstGeom>
          <a:solidFill>
            <a:srgbClr val="32BB99"/>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2400" smtClean="0">
                <a:solidFill>
                  <a:srgbClr val="FFFFFF"/>
                </a:solidFill>
                <a:ea typeface="微软雅黑" panose="020B0503020204020204" pitchFamily="34" charset="-122"/>
                <a:cs typeface="+mn-ea"/>
                <a:sym typeface="Arial" panose="020B0604020202020204" pitchFamily="34" charset="0"/>
              </a:rPr>
              <a:t>机构用户</a:t>
            </a:r>
            <a:endParaRPr lang="zh-CN" altLang="en-US" sz="2400" dirty="0" smtClean="0">
              <a:solidFill>
                <a:srgbClr val="FFFFFF"/>
              </a:solidFill>
              <a:ea typeface="微软雅黑" panose="020B0503020204020204" pitchFamily="34" charset="-122"/>
              <a:cs typeface="+mn-ea"/>
              <a:sym typeface="Arial" panose="020B0604020202020204" pitchFamily="34" charset="0"/>
            </a:endParaRPr>
          </a:p>
        </p:txBody>
      </p:sp>
      <p:sp>
        <p:nvSpPr>
          <p:cNvPr id="32777" name="MH_SubTitle_4"/>
          <p:cNvSpPr>
            <a:spLocks noChangeArrowheads="1"/>
          </p:cNvSpPr>
          <p:nvPr/>
        </p:nvSpPr>
        <p:spPr bwMode="auto">
          <a:xfrm flipH="1">
            <a:off x="9802732" y="3704231"/>
            <a:ext cx="709832" cy="711507"/>
          </a:xfrm>
          <a:prstGeom prst="ellipse">
            <a:avLst/>
          </a:prstGeom>
          <a:solidFill>
            <a:srgbClr val="117A68"/>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smtClean="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78" name="MH_SubTitle_2"/>
          <p:cNvSpPr>
            <a:spLocks noChangeArrowheads="1"/>
          </p:cNvSpPr>
          <p:nvPr/>
        </p:nvSpPr>
        <p:spPr bwMode="auto">
          <a:xfrm flipH="1">
            <a:off x="8205503" y="2008373"/>
            <a:ext cx="711506" cy="711506"/>
          </a:xfrm>
          <a:prstGeom prst="ellipse">
            <a:avLst/>
          </a:prstGeom>
          <a:solidFill>
            <a:srgbClr val="409486"/>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smtClean="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79" name="MH_SubTitle_6"/>
          <p:cNvSpPr>
            <a:spLocks noChangeArrowheads="1"/>
          </p:cNvSpPr>
          <p:nvPr/>
        </p:nvSpPr>
        <p:spPr bwMode="auto">
          <a:xfrm flipH="1">
            <a:off x="8205506" y="5111446"/>
            <a:ext cx="709832" cy="711507"/>
          </a:xfrm>
          <a:prstGeom prst="ellipse">
            <a:avLst/>
          </a:prstGeom>
          <a:solidFill>
            <a:srgbClr val="117A68"/>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smtClean="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82" name="MH_Other_3"/>
          <p:cNvSpPr/>
          <p:nvPr/>
        </p:nvSpPr>
        <p:spPr bwMode="auto">
          <a:xfrm rot="-2644669">
            <a:off x="4816666" y="3109075"/>
            <a:ext cx="2338762" cy="2338764"/>
          </a:xfrm>
          <a:custGeom>
            <a:avLst/>
            <a:gdLst>
              <a:gd name="T0" fmla="*/ 1108868 w 2217737"/>
              <a:gd name="T1" fmla="*/ 0 h 2217738"/>
              <a:gd name="T2" fmla="*/ 2217737 w 2217737"/>
              <a:gd name="T3" fmla="*/ 1108869 h 2217738"/>
              <a:gd name="T4" fmla="*/ 1108869 w 2217737"/>
              <a:gd name="T5" fmla="*/ 1108869 h 2217738"/>
              <a:gd name="T6" fmla="*/ 1108868 w 2217737"/>
              <a:gd name="T7" fmla="*/ 0 h 2217738"/>
              <a:gd name="T8" fmla="*/ 1108868 w 2217737"/>
              <a:gd name="T9" fmla="*/ 0 h 2217738"/>
              <a:gd name="T10" fmla="*/ 2217737 w 2217737"/>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7737" h="2217738" stroke="0">
                <a:moveTo>
                  <a:pt x="1108868" y="0"/>
                </a:moveTo>
                <a:cubicBezTo>
                  <a:pt x="1721279" y="0"/>
                  <a:pt x="2217737" y="496458"/>
                  <a:pt x="2217737" y="1108869"/>
                </a:cubicBezTo>
                <a:lnTo>
                  <a:pt x="1108869" y="1108869"/>
                </a:lnTo>
                <a:cubicBezTo>
                  <a:pt x="1108869" y="739246"/>
                  <a:pt x="1108868" y="369623"/>
                  <a:pt x="1108868" y="0"/>
                </a:cubicBezTo>
                <a:close/>
              </a:path>
              <a:path w="2217737" h="2217738" fill="none">
                <a:moveTo>
                  <a:pt x="1108868" y="0"/>
                </a:moveTo>
                <a:cubicBezTo>
                  <a:pt x="1721279" y="0"/>
                  <a:pt x="2217737" y="496458"/>
                  <a:pt x="2217737"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pPr>
              <a:lnSpc>
                <a:spcPct val="120000"/>
              </a:lnSpc>
            </a:pPr>
            <a:endParaRPr lang="zh-CN" alt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783" name="MH_Other_4"/>
          <p:cNvSpPr/>
          <p:nvPr/>
        </p:nvSpPr>
        <p:spPr bwMode="auto">
          <a:xfrm rot="-2644669" flipH="1" flipV="1">
            <a:off x="4799925" y="2670453"/>
            <a:ext cx="2340437" cy="2338764"/>
          </a:xfrm>
          <a:custGeom>
            <a:avLst/>
            <a:gdLst>
              <a:gd name="T0" fmla="*/ 1109662 w 2219325"/>
              <a:gd name="T1" fmla="*/ 0 h 2217738"/>
              <a:gd name="T2" fmla="*/ 2219325 w 2219325"/>
              <a:gd name="T3" fmla="*/ 1108869 h 2217738"/>
              <a:gd name="T4" fmla="*/ 1109663 w 2219325"/>
              <a:gd name="T5" fmla="*/ 1108869 h 2217738"/>
              <a:gd name="T6" fmla="*/ 1109662 w 2219325"/>
              <a:gd name="T7" fmla="*/ 0 h 2217738"/>
              <a:gd name="T8" fmla="*/ 1109662 w 2219325"/>
              <a:gd name="T9" fmla="*/ 0 h 2217738"/>
              <a:gd name="T10" fmla="*/ 2219325 w 2219325"/>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9325" h="2217738" stroke="0">
                <a:moveTo>
                  <a:pt x="1109662" y="0"/>
                </a:moveTo>
                <a:cubicBezTo>
                  <a:pt x="1722512" y="0"/>
                  <a:pt x="2219325" y="496458"/>
                  <a:pt x="2219325" y="1108869"/>
                </a:cubicBezTo>
                <a:lnTo>
                  <a:pt x="1109663" y="1108869"/>
                </a:lnTo>
                <a:cubicBezTo>
                  <a:pt x="1109663" y="739246"/>
                  <a:pt x="1109662" y="369623"/>
                  <a:pt x="1109662" y="0"/>
                </a:cubicBezTo>
                <a:close/>
              </a:path>
              <a:path w="2219325" h="2217738" fill="none">
                <a:moveTo>
                  <a:pt x="1109662" y="0"/>
                </a:moveTo>
                <a:cubicBezTo>
                  <a:pt x="1722512" y="0"/>
                  <a:pt x="2219325" y="496458"/>
                  <a:pt x="2219325" y="1108869"/>
                </a:cubicBezTo>
              </a:path>
            </a:pathLst>
          </a:custGeom>
          <a:noFill/>
          <a:ln w="6350"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pPr>
              <a:lnSpc>
                <a:spcPct val="120000"/>
              </a:lnSpc>
            </a:pPr>
            <a:endParaRPr lang="zh-CN" alt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23"/>
          <p:cNvSpPr txBox="1"/>
          <p:nvPr/>
        </p:nvSpPr>
        <p:spPr>
          <a:xfrm>
            <a:off x="4202671" y="5767225"/>
            <a:ext cx="2360168" cy="443198"/>
          </a:xfrm>
          <a:prstGeom prst="rect">
            <a:avLst/>
          </a:prstGeom>
          <a:noFill/>
        </p:spPr>
        <p:txBody>
          <a:bodyPr wrap="square" lIns="0" tIns="0" rIns="0" bIns="0" rtlCol="0">
            <a:spAutoFit/>
          </a:bodyPr>
          <a:lstStyle/>
          <a:p>
            <a:pPr>
              <a:lnSpc>
                <a:spcPct val="120000"/>
              </a:lnSpc>
            </a:pP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24"/>
          <p:cNvSpPr txBox="1"/>
          <p:nvPr/>
        </p:nvSpPr>
        <p:spPr>
          <a:xfrm>
            <a:off x="4202670" y="5493993"/>
            <a:ext cx="1256754" cy="258532"/>
          </a:xfrm>
          <a:prstGeom prst="rect">
            <a:avLst/>
          </a:prstGeom>
          <a:noFill/>
        </p:spPr>
        <p:txBody>
          <a:bodyPr wrap="none" lIns="0" tIns="0" rIns="0" bIns="0" rtlCol="0">
            <a:spAutoFit/>
          </a:bodyPr>
          <a:lstStyle/>
          <a:p>
            <a:pPr>
              <a:lnSpc>
                <a:spcPct val="120000"/>
              </a:lnSpc>
            </a:pPr>
            <a:r>
              <a:rPr lang="zh-CN" altLang="en-US" sz="140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23"/>
          <p:cNvSpPr txBox="1"/>
          <p:nvPr/>
        </p:nvSpPr>
        <p:spPr>
          <a:xfrm>
            <a:off x="8977087" y="5823105"/>
            <a:ext cx="2360168" cy="443198"/>
          </a:xfrm>
          <a:prstGeom prst="rect">
            <a:avLst/>
          </a:prstGeom>
          <a:noFill/>
        </p:spPr>
        <p:txBody>
          <a:bodyPr wrap="square" lIns="0" tIns="0" rIns="0" bIns="0" rtlCol="0">
            <a:spAutoFit/>
          </a:bodyPr>
          <a:lstStyle/>
          <a:p>
            <a:pPr>
              <a:lnSpc>
                <a:spcPct val="120000"/>
              </a:lnSpc>
            </a:pP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24"/>
          <p:cNvSpPr txBox="1"/>
          <p:nvPr/>
        </p:nvSpPr>
        <p:spPr>
          <a:xfrm>
            <a:off x="8977086" y="5528283"/>
            <a:ext cx="1256754" cy="258532"/>
          </a:xfrm>
          <a:prstGeom prst="rect">
            <a:avLst/>
          </a:prstGeom>
          <a:noFill/>
        </p:spPr>
        <p:txBody>
          <a:bodyPr wrap="none" lIns="0" tIns="0" rIns="0" bIns="0" rtlCol="0">
            <a:spAutoFit/>
          </a:bodyPr>
          <a:lstStyle/>
          <a:p>
            <a:pPr>
              <a:lnSpc>
                <a:spcPct val="120000"/>
              </a:lnSpc>
            </a:pPr>
            <a:r>
              <a:rPr lang="zh-CN" altLang="en-US" sz="140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23"/>
          <p:cNvSpPr txBox="1"/>
          <p:nvPr/>
        </p:nvSpPr>
        <p:spPr>
          <a:xfrm>
            <a:off x="790085" y="1929211"/>
            <a:ext cx="2360168" cy="443198"/>
          </a:xfrm>
          <a:prstGeom prst="rect">
            <a:avLst/>
          </a:prstGeom>
          <a:noFill/>
        </p:spPr>
        <p:txBody>
          <a:bodyPr wrap="square" lIns="0" tIns="0" rIns="0" bIns="0" rtlCol="0">
            <a:spAutoFit/>
          </a:bodyPr>
          <a:lstStyle/>
          <a:p>
            <a:pPr>
              <a:lnSpc>
                <a:spcPct val="120000"/>
              </a:lnSpc>
            </a:pP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TextBox 24"/>
          <p:cNvSpPr txBox="1"/>
          <p:nvPr/>
        </p:nvSpPr>
        <p:spPr>
          <a:xfrm>
            <a:off x="790084" y="1655978"/>
            <a:ext cx="1256754" cy="258532"/>
          </a:xfrm>
          <a:prstGeom prst="rect">
            <a:avLst/>
          </a:prstGeom>
          <a:noFill/>
        </p:spPr>
        <p:txBody>
          <a:bodyPr wrap="none" lIns="0" tIns="0" rIns="0" bIns="0"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3"/>
          <p:cNvSpPr txBox="1"/>
          <p:nvPr/>
        </p:nvSpPr>
        <p:spPr>
          <a:xfrm>
            <a:off x="5774051" y="1742521"/>
            <a:ext cx="2360168" cy="443198"/>
          </a:xfrm>
          <a:prstGeom prst="rect">
            <a:avLst/>
          </a:prstGeom>
          <a:noFill/>
        </p:spPr>
        <p:txBody>
          <a:bodyPr wrap="square" lIns="0" tIns="0" rIns="0" bIns="0" rtlCol="0">
            <a:spAutoFit/>
          </a:bodyPr>
          <a:lstStyle/>
          <a:p>
            <a:pPr>
              <a:lnSpc>
                <a:spcPct val="120000"/>
              </a:lnSpc>
            </a:pP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24"/>
          <p:cNvSpPr txBox="1"/>
          <p:nvPr/>
        </p:nvSpPr>
        <p:spPr>
          <a:xfrm>
            <a:off x="5774050" y="1469288"/>
            <a:ext cx="1256754" cy="258532"/>
          </a:xfrm>
          <a:prstGeom prst="rect">
            <a:avLst/>
          </a:prstGeom>
          <a:noFill/>
        </p:spPr>
        <p:txBody>
          <a:bodyPr wrap="none" lIns="0" tIns="0" rIns="0" bIns="0" rtlCol="0">
            <a:spAutoFit/>
          </a:bodyPr>
          <a:lstStyle/>
          <a:p>
            <a:pPr>
              <a:lnSpc>
                <a:spcPct val="120000"/>
              </a:lnSpc>
            </a:pPr>
            <a:r>
              <a:rPr lang="zh-CN" altLang="en-US" sz="140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217" name="组合 52"/>
          <p:cNvGrpSpPr/>
          <p:nvPr/>
        </p:nvGrpSpPr>
        <p:grpSpPr bwMode="auto">
          <a:xfrm>
            <a:off x="515939" y="179388"/>
            <a:ext cx="2304686" cy="645160"/>
            <a:chOff x="515155" y="179664"/>
            <a:chExt cx="2304978" cy="645379"/>
          </a:xfrm>
        </p:grpSpPr>
        <p:sp>
          <p:nvSpPr>
            <p:cNvPr id="9218" name="文本框 53"/>
            <p:cNvSpPr txBox="1">
              <a:spLocks noChangeArrowheads="1"/>
            </p:cNvSpPr>
            <p:nvPr/>
          </p:nvSpPr>
          <p:spPr bwMode="auto">
            <a:xfrm>
              <a:off x="808198" y="179664"/>
              <a:ext cx="2011935" cy="64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zh-CN" altLang="en-US" sz="3600" b="1">
                  <a:solidFill>
                    <a:schemeClr val="tx2"/>
                  </a:solidFill>
                </a:rPr>
                <a:t>功能概述</a:t>
              </a:r>
              <a:endParaRPr lang="zh-CN" altLang="en-US" sz="3600" b="1">
                <a:solidFill>
                  <a:schemeClr val="tx2"/>
                </a:solidFill>
              </a:endParaRPr>
            </a:p>
          </p:txBody>
        </p:sp>
        <p:sp>
          <p:nvSpPr>
            <p:cNvPr id="55" name="等腰三角形 54"/>
            <p:cNvSpPr/>
            <p:nvPr/>
          </p:nvSpPr>
          <p:spPr>
            <a:xfrm rot="16200000" flipH="1" flipV="1">
              <a:off x="413498" y="425831"/>
              <a:ext cx="409714" cy="206401"/>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buFontTx/>
                <a:buNone/>
                <a:defRPr/>
              </a:pPr>
              <a:endParaRPr lang="zh-CN" altLang="en-US"/>
            </a:p>
          </p:txBody>
        </p:sp>
      </p:grpSp>
      <p:pic>
        <p:nvPicPr>
          <p:cNvPr id="2" name="图片 1" descr="logo1text"/>
          <p:cNvPicPr>
            <a:picLocks noChangeAspect="1"/>
          </p:cNvPicPr>
          <p:nvPr/>
        </p:nvPicPr>
        <p:blipFill>
          <a:blip r:embed="rId1"/>
          <a:stretch>
            <a:fillRect/>
          </a:stretch>
        </p:blipFill>
        <p:spPr>
          <a:xfrm>
            <a:off x="9424670" y="260985"/>
            <a:ext cx="2258060" cy="7791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1000" fill="hold"/>
                                        <p:tgtEl>
                                          <p:spTgt spid="32770"/>
                                        </p:tgtEl>
                                        <p:attrNameLst>
                                          <p:attrName>ppt_w</p:attrName>
                                        </p:attrNameLst>
                                      </p:cBhvr>
                                      <p:tavLst>
                                        <p:tav tm="0">
                                          <p:val>
                                            <p:fltVal val="0"/>
                                          </p:val>
                                        </p:tav>
                                        <p:tav tm="100000">
                                          <p:val>
                                            <p:strVal val="#ppt_w"/>
                                          </p:val>
                                        </p:tav>
                                      </p:tavLst>
                                    </p:anim>
                                    <p:anim calcmode="lin" valueType="num">
                                      <p:cBhvr>
                                        <p:cTn id="8" dur="1000" fill="hold"/>
                                        <p:tgtEl>
                                          <p:spTgt spid="32770"/>
                                        </p:tgtEl>
                                        <p:attrNameLst>
                                          <p:attrName>ppt_h</p:attrName>
                                        </p:attrNameLst>
                                      </p:cBhvr>
                                      <p:tavLst>
                                        <p:tav tm="0">
                                          <p:val>
                                            <p:fltVal val="0"/>
                                          </p:val>
                                        </p:tav>
                                        <p:tav tm="100000">
                                          <p:val>
                                            <p:strVal val="#ppt_h"/>
                                          </p:val>
                                        </p:tav>
                                      </p:tavLst>
                                    </p:anim>
                                    <p:anim calcmode="lin" valueType="num">
                                      <p:cBhvr>
                                        <p:cTn id="9" dur="1000" fill="hold"/>
                                        <p:tgtEl>
                                          <p:spTgt spid="32770"/>
                                        </p:tgtEl>
                                        <p:attrNameLst>
                                          <p:attrName>style.rotation</p:attrName>
                                        </p:attrNameLst>
                                      </p:cBhvr>
                                      <p:tavLst>
                                        <p:tav tm="0">
                                          <p:val>
                                            <p:fltVal val="90"/>
                                          </p:val>
                                        </p:tav>
                                        <p:tav tm="100000">
                                          <p:val>
                                            <p:fltVal val="0"/>
                                          </p:val>
                                        </p:tav>
                                      </p:tavLst>
                                    </p:anim>
                                    <p:animEffect transition="in" filter="fade">
                                      <p:cBhvr>
                                        <p:cTn id="10" dur="1000"/>
                                        <p:tgtEl>
                                          <p:spTgt spid="3277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p:cTn id="13" dur="1000" fill="hold"/>
                                        <p:tgtEl>
                                          <p:spTgt spid="32775"/>
                                        </p:tgtEl>
                                        <p:attrNameLst>
                                          <p:attrName>ppt_w</p:attrName>
                                        </p:attrNameLst>
                                      </p:cBhvr>
                                      <p:tavLst>
                                        <p:tav tm="0">
                                          <p:val>
                                            <p:fltVal val="0"/>
                                          </p:val>
                                        </p:tav>
                                        <p:tav tm="100000">
                                          <p:val>
                                            <p:strVal val="#ppt_w"/>
                                          </p:val>
                                        </p:tav>
                                      </p:tavLst>
                                    </p:anim>
                                    <p:anim calcmode="lin" valueType="num">
                                      <p:cBhvr>
                                        <p:cTn id="14" dur="1000" fill="hold"/>
                                        <p:tgtEl>
                                          <p:spTgt spid="32775"/>
                                        </p:tgtEl>
                                        <p:attrNameLst>
                                          <p:attrName>ppt_h</p:attrName>
                                        </p:attrNameLst>
                                      </p:cBhvr>
                                      <p:tavLst>
                                        <p:tav tm="0">
                                          <p:val>
                                            <p:fltVal val="0"/>
                                          </p:val>
                                        </p:tav>
                                        <p:tav tm="100000">
                                          <p:val>
                                            <p:strVal val="#ppt_h"/>
                                          </p:val>
                                        </p:tav>
                                      </p:tavLst>
                                    </p:anim>
                                    <p:anim calcmode="lin" valueType="num">
                                      <p:cBhvr>
                                        <p:cTn id="15" dur="1000" fill="hold"/>
                                        <p:tgtEl>
                                          <p:spTgt spid="32775"/>
                                        </p:tgtEl>
                                        <p:attrNameLst>
                                          <p:attrName>style.rotation</p:attrName>
                                        </p:attrNameLst>
                                      </p:cBhvr>
                                      <p:tavLst>
                                        <p:tav tm="0">
                                          <p:val>
                                            <p:fltVal val="90"/>
                                          </p:val>
                                        </p:tav>
                                        <p:tav tm="100000">
                                          <p:val>
                                            <p:fltVal val="0"/>
                                          </p:val>
                                        </p:tav>
                                      </p:tavLst>
                                    </p:anim>
                                    <p:animEffect transition="in" filter="fade">
                                      <p:cBhvr>
                                        <p:cTn id="16" dur="1000"/>
                                        <p:tgtEl>
                                          <p:spTgt spid="32775"/>
                                        </p:tgtEl>
                                      </p:cBhvr>
                                    </p:animEffect>
                                  </p:childTnLst>
                                </p:cTn>
                              </p:par>
                            </p:childTnLst>
                          </p:cTn>
                        </p:par>
                        <p:par>
                          <p:cTn id="17" fill="hold">
                            <p:stCondLst>
                              <p:cond delay="1000"/>
                            </p:stCondLst>
                            <p:childTnLst>
                              <p:par>
                                <p:cTn id="18" presetID="15" presetClass="entr" presetSubtype="0" fill="hold" grpId="0" nodeType="afterEffect">
                                  <p:stCondLst>
                                    <p:cond delay="0"/>
                                  </p:stCondLst>
                                  <p:childTnLst>
                                    <p:set>
                                      <p:cBhvr>
                                        <p:cTn id="19" dur="1" fill="hold">
                                          <p:stCondLst>
                                            <p:cond delay="0"/>
                                          </p:stCondLst>
                                        </p:cTn>
                                        <p:tgtEl>
                                          <p:spTgt spid="32772"/>
                                        </p:tgtEl>
                                        <p:attrNameLst>
                                          <p:attrName>style.visibility</p:attrName>
                                        </p:attrNameLst>
                                      </p:cBhvr>
                                      <p:to>
                                        <p:strVal val="visible"/>
                                      </p:to>
                                    </p:set>
                                    <p:anim calcmode="lin" valueType="num">
                                      <p:cBhvr>
                                        <p:cTn id="20" dur="1000" fill="hold"/>
                                        <p:tgtEl>
                                          <p:spTgt spid="32772"/>
                                        </p:tgtEl>
                                        <p:attrNameLst>
                                          <p:attrName>ppt_w</p:attrName>
                                        </p:attrNameLst>
                                      </p:cBhvr>
                                      <p:tavLst>
                                        <p:tav tm="0">
                                          <p:val>
                                            <p:fltVal val="0"/>
                                          </p:val>
                                        </p:tav>
                                        <p:tav tm="100000">
                                          <p:val>
                                            <p:strVal val="#ppt_w"/>
                                          </p:val>
                                        </p:tav>
                                      </p:tavLst>
                                    </p:anim>
                                    <p:anim calcmode="lin" valueType="num">
                                      <p:cBhvr>
                                        <p:cTn id="21" dur="1000" fill="hold"/>
                                        <p:tgtEl>
                                          <p:spTgt spid="32772"/>
                                        </p:tgtEl>
                                        <p:attrNameLst>
                                          <p:attrName>ppt_h</p:attrName>
                                        </p:attrNameLst>
                                      </p:cBhvr>
                                      <p:tavLst>
                                        <p:tav tm="0">
                                          <p:val>
                                            <p:fltVal val="0"/>
                                          </p:val>
                                        </p:tav>
                                        <p:tav tm="100000">
                                          <p:val>
                                            <p:strVal val="#ppt_h"/>
                                          </p:val>
                                        </p:tav>
                                      </p:tavLst>
                                    </p:anim>
                                    <p:anim calcmode="lin" valueType="num">
                                      <p:cBhvr>
                                        <p:cTn id="22" dur="1000" fill="hold"/>
                                        <p:tgtEl>
                                          <p:spTgt spid="32772"/>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32772"/>
                                        </p:tgtEl>
                                        <p:attrNameLst>
                                          <p:attrName>ppt_y</p:attrName>
                                        </p:attrNameLst>
                                      </p:cBhvr>
                                      <p:tavLst>
                                        <p:tav tm="0" fmla="#ppt_y+(sin(-2*pi*(1-$))*-#ppt_x+cos(-2*pi*(1-$))*(1-#ppt_y))*(1-$)">
                                          <p:val>
                                            <p:fltVal val="0"/>
                                          </p:val>
                                        </p:tav>
                                        <p:tav tm="100000">
                                          <p:val>
                                            <p:fltVal val="1"/>
                                          </p:val>
                                        </p:tav>
                                      </p:tavLst>
                                    </p:anim>
                                  </p:childTnLst>
                                </p:cTn>
                              </p:par>
                              <p:par>
                                <p:cTn id="24" presetID="15" presetClass="entr" presetSubtype="0" fill="hold" grpId="0" nodeType="withEffect">
                                  <p:stCondLst>
                                    <p:cond delay="0"/>
                                  </p:stCondLst>
                                  <p:childTnLst>
                                    <p:set>
                                      <p:cBhvr>
                                        <p:cTn id="25" dur="1" fill="hold">
                                          <p:stCondLst>
                                            <p:cond delay="0"/>
                                          </p:stCondLst>
                                        </p:cTn>
                                        <p:tgtEl>
                                          <p:spTgt spid="32773"/>
                                        </p:tgtEl>
                                        <p:attrNameLst>
                                          <p:attrName>style.visibility</p:attrName>
                                        </p:attrNameLst>
                                      </p:cBhvr>
                                      <p:to>
                                        <p:strVal val="visible"/>
                                      </p:to>
                                    </p:set>
                                    <p:anim calcmode="lin" valueType="num">
                                      <p:cBhvr>
                                        <p:cTn id="26" dur="1000" fill="hold"/>
                                        <p:tgtEl>
                                          <p:spTgt spid="32773"/>
                                        </p:tgtEl>
                                        <p:attrNameLst>
                                          <p:attrName>ppt_w</p:attrName>
                                        </p:attrNameLst>
                                      </p:cBhvr>
                                      <p:tavLst>
                                        <p:tav tm="0">
                                          <p:val>
                                            <p:fltVal val="0"/>
                                          </p:val>
                                        </p:tav>
                                        <p:tav tm="100000">
                                          <p:val>
                                            <p:strVal val="#ppt_w"/>
                                          </p:val>
                                        </p:tav>
                                      </p:tavLst>
                                    </p:anim>
                                    <p:anim calcmode="lin" valueType="num">
                                      <p:cBhvr>
                                        <p:cTn id="27" dur="1000" fill="hold"/>
                                        <p:tgtEl>
                                          <p:spTgt spid="32773"/>
                                        </p:tgtEl>
                                        <p:attrNameLst>
                                          <p:attrName>ppt_h</p:attrName>
                                        </p:attrNameLst>
                                      </p:cBhvr>
                                      <p:tavLst>
                                        <p:tav tm="0">
                                          <p:val>
                                            <p:fltVal val="0"/>
                                          </p:val>
                                        </p:tav>
                                        <p:tav tm="100000">
                                          <p:val>
                                            <p:strVal val="#ppt_h"/>
                                          </p:val>
                                        </p:tav>
                                      </p:tavLst>
                                    </p:anim>
                                    <p:anim calcmode="lin" valueType="num">
                                      <p:cBhvr>
                                        <p:cTn id="28" dur="1000" fill="hold"/>
                                        <p:tgtEl>
                                          <p:spTgt spid="3277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2773"/>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0"/>
                                  </p:stCondLst>
                                  <p:childTnLst>
                                    <p:set>
                                      <p:cBhvr>
                                        <p:cTn id="31" dur="1" fill="hold">
                                          <p:stCondLst>
                                            <p:cond delay="0"/>
                                          </p:stCondLst>
                                        </p:cTn>
                                        <p:tgtEl>
                                          <p:spTgt spid="32774"/>
                                        </p:tgtEl>
                                        <p:attrNameLst>
                                          <p:attrName>style.visibility</p:attrName>
                                        </p:attrNameLst>
                                      </p:cBhvr>
                                      <p:to>
                                        <p:strVal val="visible"/>
                                      </p:to>
                                    </p:set>
                                    <p:anim calcmode="lin" valueType="num">
                                      <p:cBhvr>
                                        <p:cTn id="32" dur="1000" fill="hold"/>
                                        <p:tgtEl>
                                          <p:spTgt spid="32774"/>
                                        </p:tgtEl>
                                        <p:attrNameLst>
                                          <p:attrName>ppt_w</p:attrName>
                                        </p:attrNameLst>
                                      </p:cBhvr>
                                      <p:tavLst>
                                        <p:tav tm="0">
                                          <p:val>
                                            <p:fltVal val="0"/>
                                          </p:val>
                                        </p:tav>
                                        <p:tav tm="100000">
                                          <p:val>
                                            <p:strVal val="#ppt_w"/>
                                          </p:val>
                                        </p:tav>
                                      </p:tavLst>
                                    </p:anim>
                                    <p:anim calcmode="lin" valueType="num">
                                      <p:cBhvr>
                                        <p:cTn id="33" dur="1000" fill="hold"/>
                                        <p:tgtEl>
                                          <p:spTgt spid="32774"/>
                                        </p:tgtEl>
                                        <p:attrNameLst>
                                          <p:attrName>ppt_h</p:attrName>
                                        </p:attrNameLst>
                                      </p:cBhvr>
                                      <p:tavLst>
                                        <p:tav tm="0">
                                          <p:val>
                                            <p:fltVal val="0"/>
                                          </p:val>
                                        </p:tav>
                                        <p:tav tm="100000">
                                          <p:val>
                                            <p:strVal val="#ppt_h"/>
                                          </p:val>
                                        </p:tav>
                                      </p:tavLst>
                                    </p:anim>
                                    <p:anim calcmode="lin" valueType="num">
                                      <p:cBhvr>
                                        <p:cTn id="34" dur="1000" fill="hold"/>
                                        <p:tgtEl>
                                          <p:spTgt spid="32774"/>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2774"/>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grpId="0" nodeType="withEffect">
                                  <p:stCondLst>
                                    <p:cond delay="0"/>
                                  </p:stCondLst>
                                  <p:childTnLst>
                                    <p:set>
                                      <p:cBhvr>
                                        <p:cTn id="37" dur="1" fill="hold">
                                          <p:stCondLst>
                                            <p:cond delay="0"/>
                                          </p:stCondLst>
                                        </p:cTn>
                                        <p:tgtEl>
                                          <p:spTgt spid="32771"/>
                                        </p:tgtEl>
                                        <p:attrNameLst>
                                          <p:attrName>style.visibility</p:attrName>
                                        </p:attrNameLst>
                                      </p:cBhvr>
                                      <p:to>
                                        <p:strVal val="visible"/>
                                      </p:to>
                                    </p:set>
                                    <p:anim calcmode="lin" valueType="num">
                                      <p:cBhvr>
                                        <p:cTn id="38" dur="1000" fill="hold"/>
                                        <p:tgtEl>
                                          <p:spTgt spid="32771"/>
                                        </p:tgtEl>
                                        <p:attrNameLst>
                                          <p:attrName>ppt_w</p:attrName>
                                        </p:attrNameLst>
                                      </p:cBhvr>
                                      <p:tavLst>
                                        <p:tav tm="0">
                                          <p:val>
                                            <p:fltVal val="0"/>
                                          </p:val>
                                        </p:tav>
                                        <p:tav tm="100000">
                                          <p:val>
                                            <p:strVal val="#ppt_w"/>
                                          </p:val>
                                        </p:tav>
                                      </p:tavLst>
                                    </p:anim>
                                    <p:anim calcmode="lin" valueType="num">
                                      <p:cBhvr>
                                        <p:cTn id="39" dur="1000" fill="hold"/>
                                        <p:tgtEl>
                                          <p:spTgt spid="32771"/>
                                        </p:tgtEl>
                                        <p:attrNameLst>
                                          <p:attrName>ppt_h</p:attrName>
                                        </p:attrNameLst>
                                      </p:cBhvr>
                                      <p:tavLst>
                                        <p:tav tm="0">
                                          <p:val>
                                            <p:fltVal val="0"/>
                                          </p:val>
                                        </p:tav>
                                        <p:tav tm="100000">
                                          <p:val>
                                            <p:strVal val="#ppt_h"/>
                                          </p:val>
                                        </p:tav>
                                      </p:tavLst>
                                    </p:anim>
                                    <p:anim calcmode="lin" valueType="num">
                                      <p:cBhvr>
                                        <p:cTn id="40" dur="1000" fill="hold"/>
                                        <p:tgtEl>
                                          <p:spTgt spid="32771"/>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2771"/>
                                        </p:tgtEl>
                                        <p:attrNameLst>
                                          <p:attrName>ppt_y</p:attrName>
                                        </p:attrNameLst>
                                      </p:cBhvr>
                                      <p:tavLst>
                                        <p:tav tm="0" fmla="#ppt_y+(sin(-2*pi*(1-$))*-#ppt_x+cos(-2*pi*(1-$))*(1-#ppt_y))*(1-$)">
                                          <p:val>
                                            <p:fltVal val="0"/>
                                          </p:val>
                                        </p:tav>
                                        <p:tav tm="100000">
                                          <p:val>
                                            <p:fltVal val="1"/>
                                          </p:val>
                                        </p:tav>
                                      </p:tavLst>
                                    </p:anim>
                                  </p:childTnLst>
                                </p:cTn>
                              </p:par>
                              <p:par>
                                <p:cTn id="42" presetID="15" presetClass="entr" presetSubtype="0" fill="hold" grpId="0" nodeType="withEffect">
                                  <p:stCondLst>
                                    <p:cond delay="0"/>
                                  </p:stCondLst>
                                  <p:childTnLst>
                                    <p:set>
                                      <p:cBhvr>
                                        <p:cTn id="43" dur="1" fill="hold">
                                          <p:stCondLst>
                                            <p:cond delay="0"/>
                                          </p:stCondLst>
                                        </p:cTn>
                                        <p:tgtEl>
                                          <p:spTgt spid="32776"/>
                                        </p:tgtEl>
                                        <p:attrNameLst>
                                          <p:attrName>style.visibility</p:attrName>
                                        </p:attrNameLst>
                                      </p:cBhvr>
                                      <p:to>
                                        <p:strVal val="visible"/>
                                      </p:to>
                                    </p:set>
                                    <p:anim calcmode="lin" valueType="num">
                                      <p:cBhvr>
                                        <p:cTn id="44" dur="1000" fill="hold"/>
                                        <p:tgtEl>
                                          <p:spTgt spid="32776"/>
                                        </p:tgtEl>
                                        <p:attrNameLst>
                                          <p:attrName>ppt_w</p:attrName>
                                        </p:attrNameLst>
                                      </p:cBhvr>
                                      <p:tavLst>
                                        <p:tav tm="0">
                                          <p:val>
                                            <p:fltVal val="0"/>
                                          </p:val>
                                        </p:tav>
                                        <p:tav tm="100000">
                                          <p:val>
                                            <p:strVal val="#ppt_w"/>
                                          </p:val>
                                        </p:tav>
                                      </p:tavLst>
                                    </p:anim>
                                    <p:anim calcmode="lin" valueType="num">
                                      <p:cBhvr>
                                        <p:cTn id="45" dur="1000" fill="hold"/>
                                        <p:tgtEl>
                                          <p:spTgt spid="32776"/>
                                        </p:tgtEl>
                                        <p:attrNameLst>
                                          <p:attrName>ppt_h</p:attrName>
                                        </p:attrNameLst>
                                      </p:cBhvr>
                                      <p:tavLst>
                                        <p:tav tm="0">
                                          <p:val>
                                            <p:fltVal val="0"/>
                                          </p:val>
                                        </p:tav>
                                        <p:tav tm="100000">
                                          <p:val>
                                            <p:strVal val="#ppt_h"/>
                                          </p:val>
                                        </p:tav>
                                      </p:tavLst>
                                    </p:anim>
                                    <p:anim calcmode="lin" valueType="num">
                                      <p:cBhvr>
                                        <p:cTn id="46" dur="1000" fill="hold"/>
                                        <p:tgtEl>
                                          <p:spTgt spid="32776"/>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32776"/>
                                        </p:tgtEl>
                                        <p:attrNameLst>
                                          <p:attrName>ppt_y</p:attrName>
                                        </p:attrNameLst>
                                      </p:cBhvr>
                                      <p:tavLst>
                                        <p:tav tm="0" fmla="#ppt_y+(sin(-2*pi*(1-$))*-#ppt_x+cos(-2*pi*(1-$))*(1-#ppt_y))*(1-$)">
                                          <p:val>
                                            <p:fltVal val="0"/>
                                          </p:val>
                                        </p:tav>
                                        <p:tav tm="100000">
                                          <p:val>
                                            <p:fltVal val="1"/>
                                          </p:val>
                                        </p:tav>
                                      </p:tavLst>
                                    </p:anim>
                                  </p:childTnLst>
                                </p:cTn>
                              </p:par>
                              <p:par>
                                <p:cTn id="48" presetID="15" presetClass="entr" presetSubtype="0" fill="hold" grpId="0" nodeType="withEffect">
                                  <p:stCondLst>
                                    <p:cond delay="0"/>
                                  </p:stCondLst>
                                  <p:childTnLst>
                                    <p:set>
                                      <p:cBhvr>
                                        <p:cTn id="49" dur="1" fill="hold">
                                          <p:stCondLst>
                                            <p:cond delay="0"/>
                                          </p:stCondLst>
                                        </p:cTn>
                                        <p:tgtEl>
                                          <p:spTgt spid="32778"/>
                                        </p:tgtEl>
                                        <p:attrNameLst>
                                          <p:attrName>style.visibility</p:attrName>
                                        </p:attrNameLst>
                                      </p:cBhvr>
                                      <p:to>
                                        <p:strVal val="visible"/>
                                      </p:to>
                                    </p:set>
                                    <p:anim calcmode="lin" valueType="num">
                                      <p:cBhvr>
                                        <p:cTn id="50" dur="1000" fill="hold"/>
                                        <p:tgtEl>
                                          <p:spTgt spid="32778"/>
                                        </p:tgtEl>
                                        <p:attrNameLst>
                                          <p:attrName>ppt_w</p:attrName>
                                        </p:attrNameLst>
                                      </p:cBhvr>
                                      <p:tavLst>
                                        <p:tav tm="0">
                                          <p:val>
                                            <p:fltVal val="0"/>
                                          </p:val>
                                        </p:tav>
                                        <p:tav tm="100000">
                                          <p:val>
                                            <p:strVal val="#ppt_w"/>
                                          </p:val>
                                        </p:tav>
                                      </p:tavLst>
                                    </p:anim>
                                    <p:anim calcmode="lin" valueType="num">
                                      <p:cBhvr>
                                        <p:cTn id="51" dur="1000" fill="hold"/>
                                        <p:tgtEl>
                                          <p:spTgt spid="32778"/>
                                        </p:tgtEl>
                                        <p:attrNameLst>
                                          <p:attrName>ppt_h</p:attrName>
                                        </p:attrNameLst>
                                      </p:cBhvr>
                                      <p:tavLst>
                                        <p:tav tm="0">
                                          <p:val>
                                            <p:fltVal val="0"/>
                                          </p:val>
                                        </p:tav>
                                        <p:tav tm="100000">
                                          <p:val>
                                            <p:strVal val="#ppt_h"/>
                                          </p:val>
                                        </p:tav>
                                      </p:tavLst>
                                    </p:anim>
                                    <p:anim calcmode="lin" valueType="num">
                                      <p:cBhvr>
                                        <p:cTn id="52" dur="1000" fill="hold"/>
                                        <p:tgtEl>
                                          <p:spTgt spid="32778"/>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32778"/>
                                        </p:tgtEl>
                                        <p:attrNameLst>
                                          <p:attrName>ppt_y</p:attrName>
                                        </p:attrNameLst>
                                      </p:cBhvr>
                                      <p:tavLst>
                                        <p:tav tm="0" fmla="#ppt_y+(sin(-2*pi*(1-$))*-#ppt_x+cos(-2*pi*(1-$))*(1-#ppt_y))*(1-$)">
                                          <p:val>
                                            <p:fltVal val="0"/>
                                          </p:val>
                                        </p:tav>
                                        <p:tav tm="100000">
                                          <p:val>
                                            <p:fltVal val="1"/>
                                          </p:val>
                                        </p:tav>
                                      </p:tavLst>
                                    </p:anim>
                                  </p:childTnLst>
                                </p:cTn>
                              </p:par>
                              <p:par>
                                <p:cTn id="54" presetID="15" presetClass="entr" presetSubtype="0" fill="hold" grpId="0" nodeType="withEffect">
                                  <p:stCondLst>
                                    <p:cond delay="0"/>
                                  </p:stCondLst>
                                  <p:childTnLst>
                                    <p:set>
                                      <p:cBhvr>
                                        <p:cTn id="55" dur="1" fill="hold">
                                          <p:stCondLst>
                                            <p:cond delay="0"/>
                                          </p:stCondLst>
                                        </p:cTn>
                                        <p:tgtEl>
                                          <p:spTgt spid="32777"/>
                                        </p:tgtEl>
                                        <p:attrNameLst>
                                          <p:attrName>style.visibility</p:attrName>
                                        </p:attrNameLst>
                                      </p:cBhvr>
                                      <p:to>
                                        <p:strVal val="visible"/>
                                      </p:to>
                                    </p:set>
                                    <p:anim calcmode="lin" valueType="num">
                                      <p:cBhvr>
                                        <p:cTn id="56" dur="1000" fill="hold"/>
                                        <p:tgtEl>
                                          <p:spTgt spid="32777"/>
                                        </p:tgtEl>
                                        <p:attrNameLst>
                                          <p:attrName>ppt_w</p:attrName>
                                        </p:attrNameLst>
                                      </p:cBhvr>
                                      <p:tavLst>
                                        <p:tav tm="0">
                                          <p:val>
                                            <p:fltVal val="0"/>
                                          </p:val>
                                        </p:tav>
                                        <p:tav tm="100000">
                                          <p:val>
                                            <p:strVal val="#ppt_w"/>
                                          </p:val>
                                        </p:tav>
                                      </p:tavLst>
                                    </p:anim>
                                    <p:anim calcmode="lin" valueType="num">
                                      <p:cBhvr>
                                        <p:cTn id="57" dur="1000" fill="hold"/>
                                        <p:tgtEl>
                                          <p:spTgt spid="32777"/>
                                        </p:tgtEl>
                                        <p:attrNameLst>
                                          <p:attrName>ppt_h</p:attrName>
                                        </p:attrNameLst>
                                      </p:cBhvr>
                                      <p:tavLst>
                                        <p:tav tm="0">
                                          <p:val>
                                            <p:fltVal val="0"/>
                                          </p:val>
                                        </p:tav>
                                        <p:tav tm="100000">
                                          <p:val>
                                            <p:strVal val="#ppt_h"/>
                                          </p:val>
                                        </p:tav>
                                      </p:tavLst>
                                    </p:anim>
                                    <p:anim calcmode="lin" valueType="num">
                                      <p:cBhvr>
                                        <p:cTn id="58" dur="1000" fill="hold"/>
                                        <p:tgtEl>
                                          <p:spTgt spid="32777"/>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32777"/>
                                        </p:tgtEl>
                                        <p:attrNameLst>
                                          <p:attrName>ppt_y</p:attrName>
                                        </p:attrNameLst>
                                      </p:cBhvr>
                                      <p:tavLst>
                                        <p:tav tm="0" fmla="#ppt_y+(sin(-2*pi*(1-$))*-#ppt_x+cos(-2*pi*(1-$))*(1-#ppt_y))*(1-$)">
                                          <p:val>
                                            <p:fltVal val="0"/>
                                          </p:val>
                                        </p:tav>
                                        <p:tav tm="100000">
                                          <p:val>
                                            <p:fltVal val="1"/>
                                          </p:val>
                                        </p:tav>
                                      </p:tavLst>
                                    </p:anim>
                                  </p:childTnLst>
                                </p:cTn>
                              </p:par>
                              <p:par>
                                <p:cTn id="60" presetID="15" presetClass="entr" presetSubtype="0" fill="hold" grpId="0" nodeType="withEffect">
                                  <p:stCondLst>
                                    <p:cond delay="0"/>
                                  </p:stCondLst>
                                  <p:childTnLst>
                                    <p:set>
                                      <p:cBhvr>
                                        <p:cTn id="61" dur="1" fill="hold">
                                          <p:stCondLst>
                                            <p:cond delay="0"/>
                                          </p:stCondLst>
                                        </p:cTn>
                                        <p:tgtEl>
                                          <p:spTgt spid="32779"/>
                                        </p:tgtEl>
                                        <p:attrNameLst>
                                          <p:attrName>style.visibility</p:attrName>
                                        </p:attrNameLst>
                                      </p:cBhvr>
                                      <p:to>
                                        <p:strVal val="visible"/>
                                      </p:to>
                                    </p:set>
                                    <p:anim calcmode="lin" valueType="num">
                                      <p:cBhvr>
                                        <p:cTn id="62" dur="1000" fill="hold"/>
                                        <p:tgtEl>
                                          <p:spTgt spid="32779"/>
                                        </p:tgtEl>
                                        <p:attrNameLst>
                                          <p:attrName>ppt_w</p:attrName>
                                        </p:attrNameLst>
                                      </p:cBhvr>
                                      <p:tavLst>
                                        <p:tav tm="0">
                                          <p:val>
                                            <p:fltVal val="0"/>
                                          </p:val>
                                        </p:tav>
                                        <p:tav tm="100000">
                                          <p:val>
                                            <p:strVal val="#ppt_w"/>
                                          </p:val>
                                        </p:tav>
                                      </p:tavLst>
                                    </p:anim>
                                    <p:anim calcmode="lin" valueType="num">
                                      <p:cBhvr>
                                        <p:cTn id="63" dur="1000" fill="hold"/>
                                        <p:tgtEl>
                                          <p:spTgt spid="32779"/>
                                        </p:tgtEl>
                                        <p:attrNameLst>
                                          <p:attrName>ppt_h</p:attrName>
                                        </p:attrNameLst>
                                      </p:cBhvr>
                                      <p:tavLst>
                                        <p:tav tm="0">
                                          <p:val>
                                            <p:fltVal val="0"/>
                                          </p:val>
                                        </p:tav>
                                        <p:tav tm="100000">
                                          <p:val>
                                            <p:strVal val="#ppt_h"/>
                                          </p:val>
                                        </p:tav>
                                      </p:tavLst>
                                    </p:anim>
                                    <p:anim calcmode="lin" valueType="num">
                                      <p:cBhvr>
                                        <p:cTn id="64" dur="1000" fill="hold"/>
                                        <p:tgtEl>
                                          <p:spTgt spid="32779"/>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32779"/>
                                        </p:tgtEl>
                                        <p:attrNameLst>
                                          <p:attrName>ppt_y</p:attrName>
                                        </p:attrNameLst>
                                      </p:cBhvr>
                                      <p:tavLst>
                                        <p:tav tm="0" fmla="#ppt_y+(sin(-2*pi*(1-$))*-#ppt_x+cos(-2*pi*(1-$))*(1-#ppt_y))*(1-$)">
                                          <p:val>
                                            <p:fltVal val="0"/>
                                          </p:val>
                                        </p:tav>
                                        <p:tav tm="100000">
                                          <p:val>
                                            <p:fltVal val="1"/>
                                          </p:val>
                                        </p:tav>
                                      </p:tavLst>
                                    </p:anim>
                                  </p:childTnLst>
                                </p:cTn>
                              </p:par>
                            </p:childTnLst>
                          </p:cTn>
                        </p:par>
                        <p:par>
                          <p:cTn id="66" fill="hold">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32782"/>
                                        </p:tgtEl>
                                        <p:attrNameLst>
                                          <p:attrName>style.visibility</p:attrName>
                                        </p:attrNameLst>
                                      </p:cBhvr>
                                      <p:to>
                                        <p:strVal val="visible"/>
                                      </p:to>
                                    </p:set>
                                    <p:animEffect transition="in" filter="wipe(left)">
                                      <p:cBhvr>
                                        <p:cTn id="69" dur="500"/>
                                        <p:tgtEl>
                                          <p:spTgt spid="32782"/>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32783"/>
                                        </p:tgtEl>
                                        <p:attrNameLst>
                                          <p:attrName>style.visibility</p:attrName>
                                        </p:attrNameLst>
                                      </p:cBhvr>
                                      <p:to>
                                        <p:strVal val="visible"/>
                                      </p:to>
                                    </p:set>
                                    <p:animEffect transition="in" filter="wipe(right)">
                                      <p:cBhvr>
                                        <p:cTn id="72" dur="500"/>
                                        <p:tgtEl>
                                          <p:spTgt spid="32783"/>
                                        </p:tgtEl>
                                      </p:cBhvr>
                                    </p:animEffect>
                                  </p:childTnLst>
                                </p:cTn>
                              </p:par>
                            </p:childTnLst>
                          </p:cTn>
                        </p:par>
                        <p:par>
                          <p:cTn id="73" fill="hold">
                            <p:stCondLst>
                              <p:cond delay="2500"/>
                            </p:stCondLst>
                            <p:childTnLst>
                              <p:par>
                                <p:cTn id="74" presetID="12" presetClass="entr" presetSubtype="4" fill="hold" grpId="0" nodeType="after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additive="base">
                                        <p:cTn id="76" dur="500"/>
                                        <p:tgtEl>
                                          <p:spTgt spid="16"/>
                                        </p:tgtEl>
                                        <p:attrNameLst>
                                          <p:attrName>ppt_y</p:attrName>
                                        </p:attrNameLst>
                                      </p:cBhvr>
                                      <p:tavLst>
                                        <p:tav tm="0">
                                          <p:val>
                                            <p:strVal val="#ppt_y+#ppt_h*1.125000"/>
                                          </p:val>
                                        </p:tav>
                                        <p:tav tm="100000">
                                          <p:val>
                                            <p:strVal val="#ppt_y"/>
                                          </p:val>
                                        </p:tav>
                                      </p:tavLst>
                                    </p:anim>
                                    <p:animEffect transition="in" filter="wipe(up)">
                                      <p:cBhvr>
                                        <p:cTn id="77" dur="500"/>
                                        <p:tgtEl>
                                          <p:spTgt spid="16"/>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ppt_y</p:attrName>
                                        </p:attrNameLst>
                                      </p:cBhvr>
                                      <p:tavLst>
                                        <p:tav tm="0">
                                          <p:val>
                                            <p:strVal val="#ppt_y-#ppt_h*1.125000"/>
                                          </p:val>
                                        </p:tav>
                                        <p:tav tm="100000">
                                          <p:val>
                                            <p:strVal val="#ppt_y"/>
                                          </p:val>
                                        </p:tav>
                                      </p:tavLst>
                                    </p:anim>
                                    <p:animEffect transition="in" filter="wipe(down)">
                                      <p:cBhvr>
                                        <p:cTn id="81" dur="500"/>
                                        <p:tgtEl>
                                          <p:spTgt spid="17"/>
                                        </p:tgtEl>
                                      </p:cBhvr>
                                    </p:animEffect>
                                  </p:childTnLst>
                                </p:cTn>
                              </p:par>
                            </p:childTnLst>
                          </p:cTn>
                        </p:par>
                        <p:par>
                          <p:cTn id="82" fill="hold">
                            <p:stCondLst>
                              <p:cond delay="3000"/>
                            </p:stCondLst>
                            <p:childTnLst>
                              <p:par>
                                <p:cTn id="83" presetID="12" presetClass="entr" presetSubtype="4"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p:tgtEl>
                                          <p:spTgt spid="18"/>
                                        </p:tgtEl>
                                        <p:attrNameLst>
                                          <p:attrName>ppt_y</p:attrName>
                                        </p:attrNameLst>
                                      </p:cBhvr>
                                      <p:tavLst>
                                        <p:tav tm="0">
                                          <p:val>
                                            <p:strVal val="#ppt_y+#ppt_h*1.125000"/>
                                          </p:val>
                                        </p:tav>
                                        <p:tav tm="100000">
                                          <p:val>
                                            <p:strVal val="#ppt_y"/>
                                          </p:val>
                                        </p:tav>
                                      </p:tavLst>
                                    </p:anim>
                                    <p:animEffect transition="in" filter="wipe(up)">
                                      <p:cBhvr>
                                        <p:cTn id="86" dur="500"/>
                                        <p:tgtEl>
                                          <p:spTgt spid="18"/>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additive="base">
                                        <p:cTn id="89" dur="500"/>
                                        <p:tgtEl>
                                          <p:spTgt spid="19"/>
                                        </p:tgtEl>
                                        <p:attrNameLst>
                                          <p:attrName>ppt_y</p:attrName>
                                        </p:attrNameLst>
                                      </p:cBhvr>
                                      <p:tavLst>
                                        <p:tav tm="0">
                                          <p:val>
                                            <p:strVal val="#ppt_y-#ppt_h*1.125000"/>
                                          </p:val>
                                        </p:tav>
                                        <p:tav tm="100000">
                                          <p:val>
                                            <p:strVal val="#ppt_y"/>
                                          </p:val>
                                        </p:tav>
                                      </p:tavLst>
                                    </p:anim>
                                    <p:animEffect transition="in" filter="wipe(down)">
                                      <p:cBhvr>
                                        <p:cTn id="90" dur="500"/>
                                        <p:tgtEl>
                                          <p:spTgt spid="19"/>
                                        </p:tgtEl>
                                      </p:cBhvr>
                                    </p:animEffect>
                                  </p:childTnLst>
                                </p:cTn>
                              </p:par>
                            </p:childTnLst>
                          </p:cTn>
                        </p:par>
                        <p:par>
                          <p:cTn id="91" fill="hold">
                            <p:stCondLst>
                              <p:cond delay="3500"/>
                            </p:stCondLst>
                            <p:childTnLst>
                              <p:par>
                                <p:cTn id="92" presetID="12" presetClass="entr" presetSubtype="4" fill="hold" grpId="0" nodeType="afterEffect">
                                  <p:stCondLst>
                                    <p:cond delay="0"/>
                                  </p:stCondLst>
                                  <p:childTnLst>
                                    <p:set>
                                      <p:cBhvr>
                                        <p:cTn id="93" dur="1" fill="hold">
                                          <p:stCondLst>
                                            <p:cond delay="0"/>
                                          </p:stCondLst>
                                        </p:cTn>
                                        <p:tgtEl>
                                          <p:spTgt spid="20"/>
                                        </p:tgtEl>
                                        <p:attrNameLst>
                                          <p:attrName>style.visibility</p:attrName>
                                        </p:attrNameLst>
                                      </p:cBhvr>
                                      <p:to>
                                        <p:strVal val="visible"/>
                                      </p:to>
                                    </p:set>
                                    <p:anim calcmode="lin" valueType="num">
                                      <p:cBhvr additive="base">
                                        <p:cTn id="94" dur="500"/>
                                        <p:tgtEl>
                                          <p:spTgt spid="20"/>
                                        </p:tgtEl>
                                        <p:attrNameLst>
                                          <p:attrName>ppt_y</p:attrName>
                                        </p:attrNameLst>
                                      </p:cBhvr>
                                      <p:tavLst>
                                        <p:tav tm="0">
                                          <p:val>
                                            <p:strVal val="#ppt_y+#ppt_h*1.125000"/>
                                          </p:val>
                                        </p:tav>
                                        <p:tav tm="100000">
                                          <p:val>
                                            <p:strVal val="#ppt_y"/>
                                          </p:val>
                                        </p:tav>
                                      </p:tavLst>
                                    </p:anim>
                                    <p:animEffect transition="in" filter="wipe(up)">
                                      <p:cBhvr>
                                        <p:cTn id="95" dur="500"/>
                                        <p:tgtEl>
                                          <p:spTgt spid="20"/>
                                        </p:tgtEl>
                                      </p:cBhvr>
                                    </p:animEffect>
                                  </p:childTnLst>
                                </p:cTn>
                              </p:par>
                              <p:par>
                                <p:cTn id="96" presetID="12" presetClass="entr" presetSubtype="1" fill="hold" grpId="0" nodeType="withEffect">
                                  <p:stCondLst>
                                    <p:cond delay="0"/>
                                  </p:stCondLst>
                                  <p:childTnLst>
                                    <p:set>
                                      <p:cBhvr>
                                        <p:cTn id="97" dur="1" fill="hold">
                                          <p:stCondLst>
                                            <p:cond delay="0"/>
                                          </p:stCondLst>
                                        </p:cTn>
                                        <p:tgtEl>
                                          <p:spTgt spid="21"/>
                                        </p:tgtEl>
                                        <p:attrNameLst>
                                          <p:attrName>style.visibility</p:attrName>
                                        </p:attrNameLst>
                                      </p:cBhvr>
                                      <p:to>
                                        <p:strVal val="visible"/>
                                      </p:to>
                                    </p:set>
                                    <p:anim calcmode="lin" valueType="num">
                                      <p:cBhvr additive="base">
                                        <p:cTn id="98" dur="500"/>
                                        <p:tgtEl>
                                          <p:spTgt spid="21"/>
                                        </p:tgtEl>
                                        <p:attrNameLst>
                                          <p:attrName>ppt_y</p:attrName>
                                        </p:attrNameLst>
                                      </p:cBhvr>
                                      <p:tavLst>
                                        <p:tav tm="0">
                                          <p:val>
                                            <p:strVal val="#ppt_y-#ppt_h*1.125000"/>
                                          </p:val>
                                        </p:tav>
                                        <p:tav tm="100000">
                                          <p:val>
                                            <p:strVal val="#ppt_y"/>
                                          </p:val>
                                        </p:tav>
                                      </p:tavLst>
                                    </p:anim>
                                    <p:animEffect transition="in" filter="wipe(down)">
                                      <p:cBhvr>
                                        <p:cTn id="99" dur="500"/>
                                        <p:tgtEl>
                                          <p:spTgt spid="21"/>
                                        </p:tgtEl>
                                      </p:cBhvr>
                                    </p:animEffect>
                                  </p:childTnLst>
                                </p:cTn>
                              </p:par>
                            </p:childTnLst>
                          </p:cTn>
                        </p:par>
                        <p:par>
                          <p:cTn id="100" fill="hold">
                            <p:stCondLst>
                              <p:cond delay="4000"/>
                            </p:stCondLst>
                            <p:childTnLst>
                              <p:par>
                                <p:cTn id="101" presetID="12" presetClass="entr" presetSubtype="4" fill="hold" grpId="0" nodeType="after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additive="base">
                                        <p:cTn id="103" dur="500"/>
                                        <p:tgtEl>
                                          <p:spTgt spid="22"/>
                                        </p:tgtEl>
                                        <p:attrNameLst>
                                          <p:attrName>ppt_y</p:attrName>
                                        </p:attrNameLst>
                                      </p:cBhvr>
                                      <p:tavLst>
                                        <p:tav tm="0">
                                          <p:val>
                                            <p:strVal val="#ppt_y+#ppt_h*1.125000"/>
                                          </p:val>
                                        </p:tav>
                                        <p:tav tm="100000">
                                          <p:val>
                                            <p:strVal val="#ppt_y"/>
                                          </p:val>
                                        </p:tav>
                                      </p:tavLst>
                                    </p:anim>
                                    <p:animEffect transition="in" filter="wipe(up)">
                                      <p:cBhvr>
                                        <p:cTn id="104" dur="500"/>
                                        <p:tgtEl>
                                          <p:spTgt spid="22"/>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 calcmode="lin" valueType="num">
                                      <p:cBhvr additive="base">
                                        <p:cTn id="107" dur="500"/>
                                        <p:tgtEl>
                                          <p:spTgt spid="23"/>
                                        </p:tgtEl>
                                        <p:attrNameLst>
                                          <p:attrName>ppt_y</p:attrName>
                                        </p:attrNameLst>
                                      </p:cBhvr>
                                      <p:tavLst>
                                        <p:tav tm="0">
                                          <p:val>
                                            <p:strVal val="#ppt_y-#ppt_h*1.125000"/>
                                          </p:val>
                                        </p:tav>
                                        <p:tav tm="100000">
                                          <p:val>
                                            <p:strVal val="#ppt_y"/>
                                          </p:val>
                                        </p:tav>
                                      </p:tavLst>
                                    </p:anim>
                                    <p:animEffect transition="in" filter="wipe(down)">
                                      <p:cBhvr>
                                        <p:cTn id="10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ldLvl="0" animBg="1"/>
      <p:bldP spid="32771" grpId="0" bldLvl="0" animBg="1"/>
      <p:bldP spid="32772" grpId="0" bldLvl="0" animBg="1"/>
      <p:bldP spid="32773" grpId="0" bldLvl="0" animBg="1"/>
      <p:bldP spid="32774" grpId="0" bldLvl="0" animBg="1"/>
      <p:bldP spid="32775" grpId="0" bldLvl="0" animBg="1"/>
      <p:bldP spid="32776" grpId="0" bldLvl="0" animBg="1"/>
      <p:bldP spid="32777" grpId="0" bldLvl="0" animBg="1"/>
      <p:bldP spid="32778" grpId="0" bldLvl="0" animBg="1"/>
      <p:bldP spid="32779" grpId="0" bldLvl="0" animBg="1"/>
      <p:bldP spid="32782" grpId="0" bldLvl="0" animBg="1"/>
      <p:bldP spid="32783" grpId="0" bldLvl="0" animBg="1"/>
      <p:bldP spid="16" grpId="0"/>
      <p:bldP spid="17" grpId="0"/>
      <p:bldP spid="18" grpId="0"/>
      <p:bldP spid="19" grpId="0"/>
      <p:bldP spid="20" grpId="0"/>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组合 52"/>
          <p:cNvGrpSpPr/>
          <p:nvPr/>
        </p:nvGrpSpPr>
        <p:grpSpPr bwMode="auto">
          <a:xfrm>
            <a:off x="515939" y="179388"/>
            <a:ext cx="2304686" cy="645160"/>
            <a:chOff x="515155" y="179664"/>
            <a:chExt cx="2304978" cy="645379"/>
          </a:xfrm>
        </p:grpSpPr>
        <p:sp>
          <p:nvSpPr>
            <p:cNvPr id="9218" name="文本框 53"/>
            <p:cNvSpPr txBox="1">
              <a:spLocks noChangeArrowheads="1"/>
            </p:cNvSpPr>
            <p:nvPr/>
          </p:nvSpPr>
          <p:spPr bwMode="auto">
            <a:xfrm>
              <a:off x="808198" y="179664"/>
              <a:ext cx="2011935" cy="64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zh-CN" altLang="en-US" sz="3600" b="1">
                  <a:solidFill>
                    <a:schemeClr val="tx2"/>
                  </a:solidFill>
                </a:rPr>
                <a:t>功能概述</a:t>
              </a:r>
              <a:endParaRPr lang="zh-CN" altLang="en-US" sz="3600" b="1">
                <a:solidFill>
                  <a:schemeClr val="tx2"/>
                </a:solidFill>
              </a:endParaRPr>
            </a:p>
          </p:txBody>
        </p:sp>
        <p:sp>
          <p:nvSpPr>
            <p:cNvPr id="55" name="等腰三角形 54"/>
            <p:cNvSpPr/>
            <p:nvPr/>
          </p:nvSpPr>
          <p:spPr>
            <a:xfrm rot="16200000" flipH="1" flipV="1">
              <a:off x="413498" y="425831"/>
              <a:ext cx="409714" cy="206401"/>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buFontTx/>
                <a:buNone/>
                <a:defRPr/>
              </a:pPr>
              <a:endParaRPr lang="zh-CN" altLang="en-US"/>
            </a:p>
          </p:txBody>
        </p:sp>
      </p:grpSp>
      <p:pic>
        <p:nvPicPr>
          <p:cNvPr id="2" name="图片 1" descr="logo1text"/>
          <p:cNvPicPr>
            <a:picLocks noChangeAspect="1"/>
          </p:cNvPicPr>
          <p:nvPr/>
        </p:nvPicPr>
        <p:blipFill>
          <a:blip r:embed="rId1"/>
          <a:stretch>
            <a:fillRect/>
          </a:stretch>
        </p:blipFill>
        <p:spPr>
          <a:xfrm>
            <a:off x="9424670" y="260985"/>
            <a:ext cx="2258060" cy="779145"/>
          </a:xfrm>
          <a:prstGeom prst="rect">
            <a:avLst/>
          </a:prstGeom>
        </p:spPr>
      </p:pic>
      <p:sp>
        <p:nvSpPr>
          <p:cNvPr id="32770" name="MH_Other_1"/>
          <p:cNvSpPr>
            <a:spLocks noChangeArrowheads="1"/>
          </p:cNvSpPr>
          <p:nvPr/>
        </p:nvSpPr>
        <p:spPr bwMode="auto">
          <a:xfrm>
            <a:off x="2520739" y="2718888"/>
            <a:ext cx="2541334" cy="2543007"/>
          </a:xfrm>
          <a:prstGeom prst="ellipse">
            <a:avLst/>
          </a:prstGeom>
          <a:noFill/>
          <a:ln w="6350">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95091" tIns="49554" rIns="95091" bIns="4955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endParaRPr lang="en-US" altLang="zh-CN" sz="1400">
              <a:solidFill>
                <a:srgbClr val="FFFFFF"/>
              </a:solidFill>
              <a:ea typeface="微软雅黑" panose="020B0503020204020204" pitchFamily="34" charset="-122"/>
              <a:cs typeface="+mn-ea"/>
              <a:sym typeface="Arial" panose="020B0604020202020204" pitchFamily="34" charset="0"/>
            </a:endParaRPr>
          </a:p>
        </p:txBody>
      </p:sp>
      <p:sp>
        <p:nvSpPr>
          <p:cNvPr id="32771" name="MH_Title_1"/>
          <p:cNvSpPr>
            <a:spLocks noChangeArrowheads="1"/>
          </p:cNvSpPr>
          <p:nvPr/>
        </p:nvSpPr>
        <p:spPr bwMode="auto">
          <a:xfrm>
            <a:off x="4469428" y="3505730"/>
            <a:ext cx="1089862" cy="1088186"/>
          </a:xfrm>
          <a:prstGeom prst="ellipse">
            <a:avLst/>
          </a:prstGeom>
          <a:solidFill>
            <a:srgbClr val="32BB99"/>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2400" smtClean="0">
                <a:solidFill>
                  <a:srgbClr val="FFFFFF"/>
                </a:solidFill>
                <a:ea typeface="微软雅黑" panose="020B0503020204020204" pitchFamily="34" charset="-122"/>
                <a:cs typeface="+mn-ea"/>
                <a:sym typeface="Arial" panose="020B0604020202020204" pitchFamily="34" charset="0"/>
              </a:rPr>
              <a:t>机构用户</a:t>
            </a:r>
            <a:endParaRPr lang="zh-CN" altLang="en-US" sz="2400" dirty="0" smtClean="0">
              <a:solidFill>
                <a:srgbClr val="FFFFFF"/>
              </a:solidFill>
              <a:ea typeface="微软雅黑" panose="020B0503020204020204" pitchFamily="34" charset="-122"/>
              <a:cs typeface="+mn-ea"/>
              <a:sym typeface="Arial" panose="020B0604020202020204" pitchFamily="34" charset="0"/>
            </a:endParaRPr>
          </a:p>
        </p:txBody>
      </p:sp>
      <p:sp>
        <p:nvSpPr>
          <p:cNvPr id="32772" name="MH_SubTitle_3"/>
          <p:cNvSpPr>
            <a:spLocks noChangeArrowheads="1"/>
          </p:cNvSpPr>
          <p:nvPr/>
        </p:nvSpPr>
        <p:spPr bwMode="auto">
          <a:xfrm>
            <a:off x="2180889" y="3694071"/>
            <a:ext cx="711506" cy="711507"/>
          </a:xfrm>
          <a:prstGeom prst="ellipse">
            <a:avLst/>
          </a:prstGeom>
          <a:solidFill>
            <a:schemeClr val="accent1"/>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smtClean="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73" name="MH_SubTitle_1"/>
          <p:cNvSpPr>
            <a:spLocks noChangeArrowheads="1"/>
          </p:cNvSpPr>
          <p:nvPr/>
        </p:nvSpPr>
        <p:spPr bwMode="auto">
          <a:xfrm>
            <a:off x="3436490" y="2363973"/>
            <a:ext cx="709832" cy="711506"/>
          </a:xfrm>
          <a:prstGeom prst="ellipse">
            <a:avLst/>
          </a:prstGeom>
          <a:solidFill>
            <a:srgbClr val="0E6254"/>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smtClean="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74" name="MH_SubTitle_5"/>
          <p:cNvSpPr>
            <a:spLocks noChangeArrowheads="1"/>
          </p:cNvSpPr>
          <p:nvPr/>
        </p:nvSpPr>
        <p:spPr bwMode="auto">
          <a:xfrm>
            <a:off x="3325995" y="4796486"/>
            <a:ext cx="711506" cy="711507"/>
          </a:xfrm>
          <a:prstGeom prst="ellipse">
            <a:avLst/>
          </a:prstGeom>
          <a:solidFill>
            <a:schemeClr val="accent5"/>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smtClean="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75" name="MH_Other_2"/>
          <p:cNvSpPr>
            <a:spLocks noChangeArrowheads="1"/>
          </p:cNvSpPr>
          <p:nvPr/>
        </p:nvSpPr>
        <p:spPr bwMode="auto">
          <a:xfrm flipH="1">
            <a:off x="6769687" y="2718888"/>
            <a:ext cx="2543008" cy="2543007"/>
          </a:xfrm>
          <a:prstGeom prst="ellipse">
            <a:avLst/>
          </a:prstGeom>
          <a:noFill/>
          <a:ln w="6350">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95091" tIns="49554" rIns="95091" bIns="4955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endParaRPr lang="en-US" altLang="zh-CN" sz="1400">
              <a:solidFill>
                <a:srgbClr val="FFFFFF"/>
              </a:solidFill>
              <a:ea typeface="微软雅黑" panose="020B0503020204020204" pitchFamily="34" charset="-122"/>
              <a:cs typeface="+mn-ea"/>
              <a:sym typeface="Arial" panose="020B0604020202020204" pitchFamily="34" charset="0"/>
            </a:endParaRPr>
          </a:p>
        </p:txBody>
      </p:sp>
      <p:sp>
        <p:nvSpPr>
          <p:cNvPr id="32776" name="MH_Title_2"/>
          <p:cNvSpPr>
            <a:spLocks noChangeArrowheads="1"/>
          </p:cNvSpPr>
          <p:nvPr/>
        </p:nvSpPr>
        <p:spPr bwMode="auto">
          <a:xfrm flipH="1">
            <a:off x="6274143" y="3505730"/>
            <a:ext cx="1088186" cy="1088186"/>
          </a:xfrm>
          <a:prstGeom prst="ellipse">
            <a:avLst/>
          </a:prstGeom>
          <a:solidFill>
            <a:srgbClr val="32BB99"/>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2400" smtClean="0">
                <a:solidFill>
                  <a:srgbClr val="FFFFFF"/>
                </a:solidFill>
                <a:ea typeface="微软雅黑" panose="020B0503020204020204" pitchFamily="34" charset="-122"/>
                <a:cs typeface="+mn-ea"/>
                <a:sym typeface="Arial" panose="020B0604020202020204" pitchFamily="34" charset="0"/>
              </a:rPr>
              <a:t>机构用户</a:t>
            </a:r>
            <a:endParaRPr lang="zh-CN" altLang="en-US" sz="2400" dirty="0" smtClean="0">
              <a:solidFill>
                <a:srgbClr val="FFFFFF"/>
              </a:solidFill>
              <a:ea typeface="微软雅黑" panose="020B0503020204020204" pitchFamily="34" charset="-122"/>
              <a:cs typeface="+mn-ea"/>
              <a:sym typeface="Arial" panose="020B0604020202020204" pitchFamily="34" charset="0"/>
            </a:endParaRPr>
          </a:p>
        </p:txBody>
      </p:sp>
      <p:sp>
        <p:nvSpPr>
          <p:cNvPr id="32777" name="MH_SubTitle_4"/>
          <p:cNvSpPr>
            <a:spLocks noChangeArrowheads="1"/>
          </p:cNvSpPr>
          <p:nvPr/>
        </p:nvSpPr>
        <p:spPr bwMode="auto">
          <a:xfrm flipH="1">
            <a:off x="8941037" y="3694071"/>
            <a:ext cx="709832" cy="711507"/>
          </a:xfrm>
          <a:prstGeom prst="ellipse">
            <a:avLst/>
          </a:prstGeom>
          <a:solidFill>
            <a:schemeClr val="accent4"/>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smtClean="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78" name="MH_SubTitle_2"/>
          <p:cNvSpPr>
            <a:spLocks noChangeArrowheads="1"/>
          </p:cNvSpPr>
          <p:nvPr/>
        </p:nvSpPr>
        <p:spPr bwMode="auto">
          <a:xfrm flipH="1">
            <a:off x="7685438" y="2363973"/>
            <a:ext cx="711506" cy="711506"/>
          </a:xfrm>
          <a:prstGeom prst="ellipse">
            <a:avLst/>
          </a:prstGeom>
          <a:solidFill>
            <a:schemeClr val="accent6"/>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smtClean="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79" name="MH_SubTitle_6"/>
          <p:cNvSpPr>
            <a:spLocks noChangeArrowheads="1"/>
          </p:cNvSpPr>
          <p:nvPr/>
        </p:nvSpPr>
        <p:spPr bwMode="auto">
          <a:xfrm flipH="1">
            <a:off x="7795931" y="4796486"/>
            <a:ext cx="709832" cy="711507"/>
          </a:xfrm>
          <a:prstGeom prst="ellipse">
            <a:avLst/>
          </a:prstGeom>
          <a:solidFill>
            <a:schemeClr val="accent6"/>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smtClean="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82" name="MH_Other_3"/>
          <p:cNvSpPr/>
          <p:nvPr/>
        </p:nvSpPr>
        <p:spPr bwMode="auto">
          <a:xfrm rot="-2644669">
            <a:off x="4755706" y="3098915"/>
            <a:ext cx="2338762" cy="2338764"/>
          </a:xfrm>
          <a:custGeom>
            <a:avLst/>
            <a:gdLst>
              <a:gd name="T0" fmla="*/ 1108868 w 2217737"/>
              <a:gd name="T1" fmla="*/ 0 h 2217738"/>
              <a:gd name="T2" fmla="*/ 2217737 w 2217737"/>
              <a:gd name="T3" fmla="*/ 1108869 h 2217738"/>
              <a:gd name="T4" fmla="*/ 1108869 w 2217737"/>
              <a:gd name="T5" fmla="*/ 1108869 h 2217738"/>
              <a:gd name="T6" fmla="*/ 1108868 w 2217737"/>
              <a:gd name="T7" fmla="*/ 0 h 2217738"/>
              <a:gd name="T8" fmla="*/ 1108868 w 2217737"/>
              <a:gd name="T9" fmla="*/ 0 h 2217738"/>
              <a:gd name="T10" fmla="*/ 2217737 w 2217737"/>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7737" h="2217738" stroke="0">
                <a:moveTo>
                  <a:pt x="1108868" y="0"/>
                </a:moveTo>
                <a:cubicBezTo>
                  <a:pt x="1721279" y="0"/>
                  <a:pt x="2217737" y="496458"/>
                  <a:pt x="2217737" y="1108869"/>
                </a:cubicBezTo>
                <a:lnTo>
                  <a:pt x="1108869" y="1108869"/>
                </a:lnTo>
                <a:cubicBezTo>
                  <a:pt x="1108869" y="739246"/>
                  <a:pt x="1108868" y="369623"/>
                  <a:pt x="1108868" y="0"/>
                </a:cubicBezTo>
                <a:close/>
              </a:path>
              <a:path w="2217737" h="2217738" fill="none">
                <a:moveTo>
                  <a:pt x="1108868" y="0"/>
                </a:moveTo>
                <a:cubicBezTo>
                  <a:pt x="1721279" y="0"/>
                  <a:pt x="2217737" y="496458"/>
                  <a:pt x="2217737"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pPr>
              <a:lnSpc>
                <a:spcPct val="120000"/>
              </a:lnSpc>
            </a:pPr>
            <a:endParaRPr lang="zh-CN" alt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783" name="MH_Other_4"/>
          <p:cNvSpPr/>
          <p:nvPr/>
        </p:nvSpPr>
        <p:spPr bwMode="auto">
          <a:xfrm rot="-2644669" flipH="1" flipV="1">
            <a:off x="4738965" y="2660293"/>
            <a:ext cx="2340437" cy="2338764"/>
          </a:xfrm>
          <a:custGeom>
            <a:avLst/>
            <a:gdLst>
              <a:gd name="T0" fmla="*/ 1109662 w 2219325"/>
              <a:gd name="T1" fmla="*/ 0 h 2217738"/>
              <a:gd name="T2" fmla="*/ 2219325 w 2219325"/>
              <a:gd name="T3" fmla="*/ 1108869 h 2217738"/>
              <a:gd name="T4" fmla="*/ 1109663 w 2219325"/>
              <a:gd name="T5" fmla="*/ 1108869 h 2217738"/>
              <a:gd name="T6" fmla="*/ 1109662 w 2219325"/>
              <a:gd name="T7" fmla="*/ 0 h 2217738"/>
              <a:gd name="T8" fmla="*/ 1109662 w 2219325"/>
              <a:gd name="T9" fmla="*/ 0 h 2217738"/>
              <a:gd name="T10" fmla="*/ 2219325 w 2219325"/>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9325" h="2217738" stroke="0">
                <a:moveTo>
                  <a:pt x="1109662" y="0"/>
                </a:moveTo>
                <a:cubicBezTo>
                  <a:pt x="1722512" y="0"/>
                  <a:pt x="2219325" y="496458"/>
                  <a:pt x="2219325" y="1108869"/>
                </a:cubicBezTo>
                <a:lnTo>
                  <a:pt x="1109663" y="1108869"/>
                </a:lnTo>
                <a:cubicBezTo>
                  <a:pt x="1109663" y="739246"/>
                  <a:pt x="1109662" y="369623"/>
                  <a:pt x="1109662" y="0"/>
                </a:cubicBezTo>
                <a:close/>
              </a:path>
              <a:path w="2219325" h="2217738" fill="none">
                <a:moveTo>
                  <a:pt x="1109662" y="0"/>
                </a:moveTo>
                <a:cubicBezTo>
                  <a:pt x="1722512" y="0"/>
                  <a:pt x="2219325" y="496458"/>
                  <a:pt x="2219325" y="1108869"/>
                </a:cubicBezTo>
              </a:path>
            </a:pathLst>
          </a:custGeom>
          <a:noFill/>
          <a:ln w="6350"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pPr>
              <a:lnSpc>
                <a:spcPct val="120000"/>
              </a:lnSpc>
            </a:pPr>
            <a:endParaRPr lang="zh-CN" alt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23"/>
          <p:cNvSpPr txBox="1"/>
          <p:nvPr/>
        </p:nvSpPr>
        <p:spPr>
          <a:xfrm>
            <a:off x="4251566" y="5532910"/>
            <a:ext cx="2360168" cy="443198"/>
          </a:xfrm>
          <a:prstGeom prst="rect">
            <a:avLst/>
          </a:prstGeom>
          <a:noFill/>
        </p:spPr>
        <p:txBody>
          <a:bodyPr wrap="square" lIns="0" tIns="0" rIns="0" bIns="0" rtlCol="0">
            <a:spAutoFit/>
          </a:bodyPr>
          <a:lstStyle/>
          <a:p>
            <a:pPr>
              <a:lnSpc>
                <a:spcPct val="120000"/>
              </a:lnSpc>
            </a:pP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24"/>
          <p:cNvSpPr txBox="1"/>
          <p:nvPr/>
        </p:nvSpPr>
        <p:spPr>
          <a:xfrm>
            <a:off x="4251565" y="5259678"/>
            <a:ext cx="1256754" cy="258532"/>
          </a:xfrm>
          <a:prstGeom prst="rect">
            <a:avLst/>
          </a:prstGeom>
          <a:noFill/>
        </p:spPr>
        <p:txBody>
          <a:bodyPr wrap="none" lIns="0" tIns="0" rIns="0" bIns="0" rtlCol="0">
            <a:spAutoFit/>
          </a:bodyPr>
          <a:lstStyle/>
          <a:p>
            <a:pPr>
              <a:lnSpc>
                <a:spcPct val="120000"/>
              </a:lnSpc>
            </a:pPr>
            <a:r>
              <a:rPr lang="zh-CN" altLang="en-US" sz="140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23"/>
          <p:cNvSpPr txBox="1"/>
          <p:nvPr/>
        </p:nvSpPr>
        <p:spPr>
          <a:xfrm>
            <a:off x="8605612" y="5532910"/>
            <a:ext cx="2360168" cy="443198"/>
          </a:xfrm>
          <a:prstGeom prst="rect">
            <a:avLst/>
          </a:prstGeom>
          <a:noFill/>
        </p:spPr>
        <p:txBody>
          <a:bodyPr wrap="square" lIns="0" tIns="0" rIns="0" bIns="0" rtlCol="0">
            <a:spAutoFit/>
          </a:bodyPr>
          <a:lstStyle/>
          <a:p>
            <a:pPr>
              <a:lnSpc>
                <a:spcPct val="120000"/>
              </a:lnSpc>
            </a:pP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24"/>
          <p:cNvSpPr txBox="1"/>
          <p:nvPr/>
        </p:nvSpPr>
        <p:spPr>
          <a:xfrm>
            <a:off x="8605611" y="5259678"/>
            <a:ext cx="1256754" cy="258532"/>
          </a:xfrm>
          <a:prstGeom prst="rect">
            <a:avLst/>
          </a:prstGeom>
          <a:noFill/>
        </p:spPr>
        <p:txBody>
          <a:bodyPr wrap="none" lIns="0" tIns="0" rIns="0" bIns="0" rtlCol="0">
            <a:spAutoFit/>
          </a:bodyPr>
          <a:lstStyle/>
          <a:p>
            <a:pPr>
              <a:lnSpc>
                <a:spcPct val="120000"/>
              </a:lnSpc>
            </a:pPr>
            <a:r>
              <a:rPr lang="zh-CN" altLang="en-US" sz="140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23"/>
          <p:cNvSpPr txBox="1"/>
          <p:nvPr/>
        </p:nvSpPr>
        <p:spPr>
          <a:xfrm>
            <a:off x="1044085" y="1919051"/>
            <a:ext cx="2360168" cy="443198"/>
          </a:xfrm>
          <a:prstGeom prst="rect">
            <a:avLst/>
          </a:prstGeom>
          <a:noFill/>
        </p:spPr>
        <p:txBody>
          <a:bodyPr wrap="square" lIns="0" tIns="0" rIns="0" bIns="0" rtlCol="0">
            <a:spAutoFit/>
          </a:bodyPr>
          <a:lstStyle/>
          <a:p>
            <a:pPr>
              <a:lnSpc>
                <a:spcPct val="120000"/>
              </a:lnSpc>
            </a:pP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TextBox 24"/>
          <p:cNvSpPr txBox="1"/>
          <p:nvPr/>
        </p:nvSpPr>
        <p:spPr>
          <a:xfrm>
            <a:off x="1044084" y="1645818"/>
            <a:ext cx="1256754" cy="258532"/>
          </a:xfrm>
          <a:prstGeom prst="rect">
            <a:avLst/>
          </a:prstGeom>
          <a:noFill/>
        </p:spPr>
        <p:txBody>
          <a:bodyPr wrap="none" lIns="0" tIns="0" rIns="0" bIns="0"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3"/>
          <p:cNvSpPr txBox="1"/>
          <p:nvPr/>
        </p:nvSpPr>
        <p:spPr>
          <a:xfrm>
            <a:off x="5398131" y="1919051"/>
            <a:ext cx="2360168" cy="443198"/>
          </a:xfrm>
          <a:prstGeom prst="rect">
            <a:avLst/>
          </a:prstGeom>
          <a:noFill/>
        </p:spPr>
        <p:txBody>
          <a:bodyPr wrap="square" lIns="0" tIns="0" rIns="0" bIns="0" rtlCol="0">
            <a:spAutoFit/>
          </a:bodyPr>
          <a:lstStyle/>
          <a:p>
            <a:pPr>
              <a:lnSpc>
                <a:spcPct val="120000"/>
              </a:lnSpc>
            </a:pP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24"/>
          <p:cNvSpPr txBox="1"/>
          <p:nvPr/>
        </p:nvSpPr>
        <p:spPr>
          <a:xfrm>
            <a:off x="5398130" y="1645818"/>
            <a:ext cx="1256754" cy="258532"/>
          </a:xfrm>
          <a:prstGeom prst="rect">
            <a:avLst/>
          </a:prstGeom>
          <a:noFill/>
        </p:spPr>
        <p:txBody>
          <a:bodyPr wrap="none" lIns="0" tIns="0" rIns="0" bIns="0" rtlCol="0">
            <a:spAutoFit/>
          </a:bodyPr>
          <a:lstStyle/>
          <a:p>
            <a:pPr>
              <a:lnSpc>
                <a:spcPct val="120000"/>
              </a:lnSpc>
            </a:pPr>
            <a:r>
              <a:rPr lang="zh-CN" altLang="en-US" sz="140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1000" fill="hold"/>
                                        <p:tgtEl>
                                          <p:spTgt spid="32770"/>
                                        </p:tgtEl>
                                        <p:attrNameLst>
                                          <p:attrName>ppt_w</p:attrName>
                                        </p:attrNameLst>
                                      </p:cBhvr>
                                      <p:tavLst>
                                        <p:tav tm="0">
                                          <p:val>
                                            <p:fltVal val="0"/>
                                          </p:val>
                                        </p:tav>
                                        <p:tav tm="100000">
                                          <p:val>
                                            <p:strVal val="#ppt_w"/>
                                          </p:val>
                                        </p:tav>
                                      </p:tavLst>
                                    </p:anim>
                                    <p:anim calcmode="lin" valueType="num">
                                      <p:cBhvr>
                                        <p:cTn id="8" dur="1000" fill="hold"/>
                                        <p:tgtEl>
                                          <p:spTgt spid="32770"/>
                                        </p:tgtEl>
                                        <p:attrNameLst>
                                          <p:attrName>ppt_h</p:attrName>
                                        </p:attrNameLst>
                                      </p:cBhvr>
                                      <p:tavLst>
                                        <p:tav tm="0">
                                          <p:val>
                                            <p:fltVal val="0"/>
                                          </p:val>
                                        </p:tav>
                                        <p:tav tm="100000">
                                          <p:val>
                                            <p:strVal val="#ppt_h"/>
                                          </p:val>
                                        </p:tav>
                                      </p:tavLst>
                                    </p:anim>
                                    <p:anim calcmode="lin" valueType="num">
                                      <p:cBhvr>
                                        <p:cTn id="9" dur="1000" fill="hold"/>
                                        <p:tgtEl>
                                          <p:spTgt spid="32770"/>
                                        </p:tgtEl>
                                        <p:attrNameLst>
                                          <p:attrName>style.rotation</p:attrName>
                                        </p:attrNameLst>
                                      </p:cBhvr>
                                      <p:tavLst>
                                        <p:tav tm="0">
                                          <p:val>
                                            <p:fltVal val="90"/>
                                          </p:val>
                                        </p:tav>
                                        <p:tav tm="100000">
                                          <p:val>
                                            <p:fltVal val="0"/>
                                          </p:val>
                                        </p:tav>
                                      </p:tavLst>
                                    </p:anim>
                                    <p:animEffect transition="in" filter="fade">
                                      <p:cBhvr>
                                        <p:cTn id="10" dur="1000"/>
                                        <p:tgtEl>
                                          <p:spTgt spid="3277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p:cTn id="13" dur="1000" fill="hold"/>
                                        <p:tgtEl>
                                          <p:spTgt spid="32775"/>
                                        </p:tgtEl>
                                        <p:attrNameLst>
                                          <p:attrName>ppt_w</p:attrName>
                                        </p:attrNameLst>
                                      </p:cBhvr>
                                      <p:tavLst>
                                        <p:tav tm="0">
                                          <p:val>
                                            <p:fltVal val="0"/>
                                          </p:val>
                                        </p:tav>
                                        <p:tav tm="100000">
                                          <p:val>
                                            <p:strVal val="#ppt_w"/>
                                          </p:val>
                                        </p:tav>
                                      </p:tavLst>
                                    </p:anim>
                                    <p:anim calcmode="lin" valueType="num">
                                      <p:cBhvr>
                                        <p:cTn id="14" dur="1000" fill="hold"/>
                                        <p:tgtEl>
                                          <p:spTgt spid="32775"/>
                                        </p:tgtEl>
                                        <p:attrNameLst>
                                          <p:attrName>ppt_h</p:attrName>
                                        </p:attrNameLst>
                                      </p:cBhvr>
                                      <p:tavLst>
                                        <p:tav tm="0">
                                          <p:val>
                                            <p:fltVal val="0"/>
                                          </p:val>
                                        </p:tav>
                                        <p:tav tm="100000">
                                          <p:val>
                                            <p:strVal val="#ppt_h"/>
                                          </p:val>
                                        </p:tav>
                                      </p:tavLst>
                                    </p:anim>
                                    <p:anim calcmode="lin" valueType="num">
                                      <p:cBhvr>
                                        <p:cTn id="15" dur="1000" fill="hold"/>
                                        <p:tgtEl>
                                          <p:spTgt spid="32775"/>
                                        </p:tgtEl>
                                        <p:attrNameLst>
                                          <p:attrName>style.rotation</p:attrName>
                                        </p:attrNameLst>
                                      </p:cBhvr>
                                      <p:tavLst>
                                        <p:tav tm="0">
                                          <p:val>
                                            <p:fltVal val="90"/>
                                          </p:val>
                                        </p:tav>
                                        <p:tav tm="100000">
                                          <p:val>
                                            <p:fltVal val="0"/>
                                          </p:val>
                                        </p:tav>
                                      </p:tavLst>
                                    </p:anim>
                                    <p:animEffect transition="in" filter="fade">
                                      <p:cBhvr>
                                        <p:cTn id="16" dur="1000"/>
                                        <p:tgtEl>
                                          <p:spTgt spid="32775"/>
                                        </p:tgtEl>
                                      </p:cBhvr>
                                    </p:animEffect>
                                  </p:childTnLst>
                                </p:cTn>
                              </p:par>
                            </p:childTnLst>
                          </p:cTn>
                        </p:par>
                        <p:par>
                          <p:cTn id="17" fill="hold">
                            <p:stCondLst>
                              <p:cond delay="1000"/>
                            </p:stCondLst>
                            <p:childTnLst>
                              <p:par>
                                <p:cTn id="18" presetID="15" presetClass="entr" presetSubtype="0" fill="hold" grpId="0" nodeType="afterEffect">
                                  <p:stCondLst>
                                    <p:cond delay="0"/>
                                  </p:stCondLst>
                                  <p:childTnLst>
                                    <p:set>
                                      <p:cBhvr>
                                        <p:cTn id="19" dur="1" fill="hold">
                                          <p:stCondLst>
                                            <p:cond delay="0"/>
                                          </p:stCondLst>
                                        </p:cTn>
                                        <p:tgtEl>
                                          <p:spTgt spid="32772"/>
                                        </p:tgtEl>
                                        <p:attrNameLst>
                                          <p:attrName>style.visibility</p:attrName>
                                        </p:attrNameLst>
                                      </p:cBhvr>
                                      <p:to>
                                        <p:strVal val="visible"/>
                                      </p:to>
                                    </p:set>
                                    <p:anim calcmode="lin" valueType="num">
                                      <p:cBhvr>
                                        <p:cTn id="20" dur="1000" fill="hold"/>
                                        <p:tgtEl>
                                          <p:spTgt spid="32772"/>
                                        </p:tgtEl>
                                        <p:attrNameLst>
                                          <p:attrName>ppt_w</p:attrName>
                                        </p:attrNameLst>
                                      </p:cBhvr>
                                      <p:tavLst>
                                        <p:tav tm="0">
                                          <p:val>
                                            <p:fltVal val="0"/>
                                          </p:val>
                                        </p:tav>
                                        <p:tav tm="100000">
                                          <p:val>
                                            <p:strVal val="#ppt_w"/>
                                          </p:val>
                                        </p:tav>
                                      </p:tavLst>
                                    </p:anim>
                                    <p:anim calcmode="lin" valueType="num">
                                      <p:cBhvr>
                                        <p:cTn id="21" dur="1000" fill="hold"/>
                                        <p:tgtEl>
                                          <p:spTgt spid="32772"/>
                                        </p:tgtEl>
                                        <p:attrNameLst>
                                          <p:attrName>ppt_h</p:attrName>
                                        </p:attrNameLst>
                                      </p:cBhvr>
                                      <p:tavLst>
                                        <p:tav tm="0">
                                          <p:val>
                                            <p:fltVal val="0"/>
                                          </p:val>
                                        </p:tav>
                                        <p:tav tm="100000">
                                          <p:val>
                                            <p:strVal val="#ppt_h"/>
                                          </p:val>
                                        </p:tav>
                                      </p:tavLst>
                                    </p:anim>
                                    <p:anim calcmode="lin" valueType="num">
                                      <p:cBhvr>
                                        <p:cTn id="22" dur="1000" fill="hold"/>
                                        <p:tgtEl>
                                          <p:spTgt spid="32772"/>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32772"/>
                                        </p:tgtEl>
                                        <p:attrNameLst>
                                          <p:attrName>ppt_y</p:attrName>
                                        </p:attrNameLst>
                                      </p:cBhvr>
                                      <p:tavLst>
                                        <p:tav tm="0" fmla="#ppt_y+(sin(-2*pi*(1-$))*-#ppt_x+cos(-2*pi*(1-$))*(1-#ppt_y))*(1-$)">
                                          <p:val>
                                            <p:fltVal val="0"/>
                                          </p:val>
                                        </p:tav>
                                        <p:tav tm="100000">
                                          <p:val>
                                            <p:fltVal val="1"/>
                                          </p:val>
                                        </p:tav>
                                      </p:tavLst>
                                    </p:anim>
                                  </p:childTnLst>
                                </p:cTn>
                              </p:par>
                              <p:par>
                                <p:cTn id="24" presetID="15" presetClass="entr" presetSubtype="0" fill="hold" grpId="0" nodeType="withEffect">
                                  <p:stCondLst>
                                    <p:cond delay="0"/>
                                  </p:stCondLst>
                                  <p:childTnLst>
                                    <p:set>
                                      <p:cBhvr>
                                        <p:cTn id="25" dur="1" fill="hold">
                                          <p:stCondLst>
                                            <p:cond delay="0"/>
                                          </p:stCondLst>
                                        </p:cTn>
                                        <p:tgtEl>
                                          <p:spTgt spid="32773"/>
                                        </p:tgtEl>
                                        <p:attrNameLst>
                                          <p:attrName>style.visibility</p:attrName>
                                        </p:attrNameLst>
                                      </p:cBhvr>
                                      <p:to>
                                        <p:strVal val="visible"/>
                                      </p:to>
                                    </p:set>
                                    <p:anim calcmode="lin" valueType="num">
                                      <p:cBhvr>
                                        <p:cTn id="26" dur="1000" fill="hold"/>
                                        <p:tgtEl>
                                          <p:spTgt spid="32773"/>
                                        </p:tgtEl>
                                        <p:attrNameLst>
                                          <p:attrName>ppt_w</p:attrName>
                                        </p:attrNameLst>
                                      </p:cBhvr>
                                      <p:tavLst>
                                        <p:tav tm="0">
                                          <p:val>
                                            <p:fltVal val="0"/>
                                          </p:val>
                                        </p:tav>
                                        <p:tav tm="100000">
                                          <p:val>
                                            <p:strVal val="#ppt_w"/>
                                          </p:val>
                                        </p:tav>
                                      </p:tavLst>
                                    </p:anim>
                                    <p:anim calcmode="lin" valueType="num">
                                      <p:cBhvr>
                                        <p:cTn id="27" dur="1000" fill="hold"/>
                                        <p:tgtEl>
                                          <p:spTgt spid="32773"/>
                                        </p:tgtEl>
                                        <p:attrNameLst>
                                          <p:attrName>ppt_h</p:attrName>
                                        </p:attrNameLst>
                                      </p:cBhvr>
                                      <p:tavLst>
                                        <p:tav tm="0">
                                          <p:val>
                                            <p:fltVal val="0"/>
                                          </p:val>
                                        </p:tav>
                                        <p:tav tm="100000">
                                          <p:val>
                                            <p:strVal val="#ppt_h"/>
                                          </p:val>
                                        </p:tav>
                                      </p:tavLst>
                                    </p:anim>
                                    <p:anim calcmode="lin" valueType="num">
                                      <p:cBhvr>
                                        <p:cTn id="28" dur="1000" fill="hold"/>
                                        <p:tgtEl>
                                          <p:spTgt spid="3277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2773"/>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0"/>
                                  </p:stCondLst>
                                  <p:childTnLst>
                                    <p:set>
                                      <p:cBhvr>
                                        <p:cTn id="31" dur="1" fill="hold">
                                          <p:stCondLst>
                                            <p:cond delay="0"/>
                                          </p:stCondLst>
                                        </p:cTn>
                                        <p:tgtEl>
                                          <p:spTgt spid="32774"/>
                                        </p:tgtEl>
                                        <p:attrNameLst>
                                          <p:attrName>style.visibility</p:attrName>
                                        </p:attrNameLst>
                                      </p:cBhvr>
                                      <p:to>
                                        <p:strVal val="visible"/>
                                      </p:to>
                                    </p:set>
                                    <p:anim calcmode="lin" valueType="num">
                                      <p:cBhvr>
                                        <p:cTn id="32" dur="1000" fill="hold"/>
                                        <p:tgtEl>
                                          <p:spTgt spid="32774"/>
                                        </p:tgtEl>
                                        <p:attrNameLst>
                                          <p:attrName>ppt_w</p:attrName>
                                        </p:attrNameLst>
                                      </p:cBhvr>
                                      <p:tavLst>
                                        <p:tav tm="0">
                                          <p:val>
                                            <p:fltVal val="0"/>
                                          </p:val>
                                        </p:tav>
                                        <p:tav tm="100000">
                                          <p:val>
                                            <p:strVal val="#ppt_w"/>
                                          </p:val>
                                        </p:tav>
                                      </p:tavLst>
                                    </p:anim>
                                    <p:anim calcmode="lin" valueType="num">
                                      <p:cBhvr>
                                        <p:cTn id="33" dur="1000" fill="hold"/>
                                        <p:tgtEl>
                                          <p:spTgt spid="32774"/>
                                        </p:tgtEl>
                                        <p:attrNameLst>
                                          <p:attrName>ppt_h</p:attrName>
                                        </p:attrNameLst>
                                      </p:cBhvr>
                                      <p:tavLst>
                                        <p:tav tm="0">
                                          <p:val>
                                            <p:fltVal val="0"/>
                                          </p:val>
                                        </p:tav>
                                        <p:tav tm="100000">
                                          <p:val>
                                            <p:strVal val="#ppt_h"/>
                                          </p:val>
                                        </p:tav>
                                      </p:tavLst>
                                    </p:anim>
                                    <p:anim calcmode="lin" valueType="num">
                                      <p:cBhvr>
                                        <p:cTn id="34" dur="1000" fill="hold"/>
                                        <p:tgtEl>
                                          <p:spTgt spid="32774"/>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2774"/>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grpId="0" nodeType="withEffect">
                                  <p:stCondLst>
                                    <p:cond delay="0"/>
                                  </p:stCondLst>
                                  <p:childTnLst>
                                    <p:set>
                                      <p:cBhvr>
                                        <p:cTn id="37" dur="1" fill="hold">
                                          <p:stCondLst>
                                            <p:cond delay="0"/>
                                          </p:stCondLst>
                                        </p:cTn>
                                        <p:tgtEl>
                                          <p:spTgt spid="32771"/>
                                        </p:tgtEl>
                                        <p:attrNameLst>
                                          <p:attrName>style.visibility</p:attrName>
                                        </p:attrNameLst>
                                      </p:cBhvr>
                                      <p:to>
                                        <p:strVal val="visible"/>
                                      </p:to>
                                    </p:set>
                                    <p:anim calcmode="lin" valueType="num">
                                      <p:cBhvr>
                                        <p:cTn id="38" dur="1000" fill="hold"/>
                                        <p:tgtEl>
                                          <p:spTgt spid="32771"/>
                                        </p:tgtEl>
                                        <p:attrNameLst>
                                          <p:attrName>ppt_w</p:attrName>
                                        </p:attrNameLst>
                                      </p:cBhvr>
                                      <p:tavLst>
                                        <p:tav tm="0">
                                          <p:val>
                                            <p:fltVal val="0"/>
                                          </p:val>
                                        </p:tav>
                                        <p:tav tm="100000">
                                          <p:val>
                                            <p:strVal val="#ppt_w"/>
                                          </p:val>
                                        </p:tav>
                                      </p:tavLst>
                                    </p:anim>
                                    <p:anim calcmode="lin" valueType="num">
                                      <p:cBhvr>
                                        <p:cTn id="39" dur="1000" fill="hold"/>
                                        <p:tgtEl>
                                          <p:spTgt spid="32771"/>
                                        </p:tgtEl>
                                        <p:attrNameLst>
                                          <p:attrName>ppt_h</p:attrName>
                                        </p:attrNameLst>
                                      </p:cBhvr>
                                      <p:tavLst>
                                        <p:tav tm="0">
                                          <p:val>
                                            <p:fltVal val="0"/>
                                          </p:val>
                                        </p:tav>
                                        <p:tav tm="100000">
                                          <p:val>
                                            <p:strVal val="#ppt_h"/>
                                          </p:val>
                                        </p:tav>
                                      </p:tavLst>
                                    </p:anim>
                                    <p:anim calcmode="lin" valueType="num">
                                      <p:cBhvr>
                                        <p:cTn id="40" dur="1000" fill="hold"/>
                                        <p:tgtEl>
                                          <p:spTgt spid="32771"/>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2771"/>
                                        </p:tgtEl>
                                        <p:attrNameLst>
                                          <p:attrName>ppt_y</p:attrName>
                                        </p:attrNameLst>
                                      </p:cBhvr>
                                      <p:tavLst>
                                        <p:tav tm="0" fmla="#ppt_y+(sin(-2*pi*(1-$))*-#ppt_x+cos(-2*pi*(1-$))*(1-#ppt_y))*(1-$)">
                                          <p:val>
                                            <p:fltVal val="0"/>
                                          </p:val>
                                        </p:tav>
                                        <p:tav tm="100000">
                                          <p:val>
                                            <p:fltVal val="1"/>
                                          </p:val>
                                        </p:tav>
                                      </p:tavLst>
                                    </p:anim>
                                  </p:childTnLst>
                                </p:cTn>
                              </p:par>
                              <p:par>
                                <p:cTn id="42" presetID="15" presetClass="entr" presetSubtype="0" fill="hold" grpId="0" nodeType="withEffect">
                                  <p:stCondLst>
                                    <p:cond delay="0"/>
                                  </p:stCondLst>
                                  <p:childTnLst>
                                    <p:set>
                                      <p:cBhvr>
                                        <p:cTn id="43" dur="1" fill="hold">
                                          <p:stCondLst>
                                            <p:cond delay="0"/>
                                          </p:stCondLst>
                                        </p:cTn>
                                        <p:tgtEl>
                                          <p:spTgt spid="32776"/>
                                        </p:tgtEl>
                                        <p:attrNameLst>
                                          <p:attrName>style.visibility</p:attrName>
                                        </p:attrNameLst>
                                      </p:cBhvr>
                                      <p:to>
                                        <p:strVal val="visible"/>
                                      </p:to>
                                    </p:set>
                                    <p:anim calcmode="lin" valueType="num">
                                      <p:cBhvr>
                                        <p:cTn id="44" dur="1000" fill="hold"/>
                                        <p:tgtEl>
                                          <p:spTgt spid="32776"/>
                                        </p:tgtEl>
                                        <p:attrNameLst>
                                          <p:attrName>ppt_w</p:attrName>
                                        </p:attrNameLst>
                                      </p:cBhvr>
                                      <p:tavLst>
                                        <p:tav tm="0">
                                          <p:val>
                                            <p:fltVal val="0"/>
                                          </p:val>
                                        </p:tav>
                                        <p:tav tm="100000">
                                          <p:val>
                                            <p:strVal val="#ppt_w"/>
                                          </p:val>
                                        </p:tav>
                                      </p:tavLst>
                                    </p:anim>
                                    <p:anim calcmode="lin" valueType="num">
                                      <p:cBhvr>
                                        <p:cTn id="45" dur="1000" fill="hold"/>
                                        <p:tgtEl>
                                          <p:spTgt spid="32776"/>
                                        </p:tgtEl>
                                        <p:attrNameLst>
                                          <p:attrName>ppt_h</p:attrName>
                                        </p:attrNameLst>
                                      </p:cBhvr>
                                      <p:tavLst>
                                        <p:tav tm="0">
                                          <p:val>
                                            <p:fltVal val="0"/>
                                          </p:val>
                                        </p:tav>
                                        <p:tav tm="100000">
                                          <p:val>
                                            <p:strVal val="#ppt_h"/>
                                          </p:val>
                                        </p:tav>
                                      </p:tavLst>
                                    </p:anim>
                                    <p:anim calcmode="lin" valueType="num">
                                      <p:cBhvr>
                                        <p:cTn id="46" dur="1000" fill="hold"/>
                                        <p:tgtEl>
                                          <p:spTgt spid="32776"/>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32776"/>
                                        </p:tgtEl>
                                        <p:attrNameLst>
                                          <p:attrName>ppt_y</p:attrName>
                                        </p:attrNameLst>
                                      </p:cBhvr>
                                      <p:tavLst>
                                        <p:tav tm="0" fmla="#ppt_y+(sin(-2*pi*(1-$))*-#ppt_x+cos(-2*pi*(1-$))*(1-#ppt_y))*(1-$)">
                                          <p:val>
                                            <p:fltVal val="0"/>
                                          </p:val>
                                        </p:tav>
                                        <p:tav tm="100000">
                                          <p:val>
                                            <p:fltVal val="1"/>
                                          </p:val>
                                        </p:tav>
                                      </p:tavLst>
                                    </p:anim>
                                  </p:childTnLst>
                                </p:cTn>
                              </p:par>
                              <p:par>
                                <p:cTn id="48" presetID="15" presetClass="entr" presetSubtype="0" fill="hold" grpId="0" nodeType="withEffect">
                                  <p:stCondLst>
                                    <p:cond delay="0"/>
                                  </p:stCondLst>
                                  <p:childTnLst>
                                    <p:set>
                                      <p:cBhvr>
                                        <p:cTn id="49" dur="1" fill="hold">
                                          <p:stCondLst>
                                            <p:cond delay="0"/>
                                          </p:stCondLst>
                                        </p:cTn>
                                        <p:tgtEl>
                                          <p:spTgt spid="32778"/>
                                        </p:tgtEl>
                                        <p:attrNameLst>
                                          <p:attrName>style.visibility</p:attrName>
                                        </p:attrNameLst>
                                      </p:cBhvr>
                                      <p:to>
                                        <p:strVal val="visible"/>
                                      </p:to>
                                    </p:set>
                                    <p:anim calcmode="lin" valueType="num">
                                      <p:cBhvr>
                                        <p:cTn id="50" dur="1000" fill="hold"/>
                                        <p:tgtEl>
                                          <p:spTgt spid="32778"/>
                                        </p:tgtEl>
                                        <p:attrNameLst>
                                          <p:attrName>ppt_w</p:attrName>
                                        </p:attrNameLst>
                                      </p:cBhvr>
                                      <p:tavLst>
                                        <p:tav tm="0">
                                          <p:val>
                                            <p:fltVal val="0"/>
                                          </p:val>
                                        </p:tav>
                                        <p:tav tm="100000">
                                          <p:val>
                                            <p:strVal val="#ppt_w"/>
                                          </p:val>
                                        </p:tav>
                                      </p:tavLst>
                                    </p:anim>
                                    <p:anim calcmode="lin" valueType="num">
                                      <p:cBhvr>
                                        <p:cTn id="51" dur="1000" fill="hold"/>
                                        <p:tgtEl>
                                          <p:spTgt spid="32778"/>
                                        </p:tgtEl>
                                        <p:attrNameLst>
                                          <p:attrName>ppt_h</p:attrName>
                                        </p:attrNameLst>
                                      </p:cBhvr>
                                      <p:tavLst>
                                        <p:tav tm="0">
                                          <p:val>
                                            <p:fltVal val="0"/>
                                          </p:val>
                                        </p:tav>
                                        <p:tav tm="100000">
                                          <p:val>
                                            <p:strVal val="#ppt_h"/>
                                          </p:val>
                                        </p:tav>
                                      </p:tavLst>
                                    </p:anim>
                                    <p:anim calcmode="lin" valueType="num">
                                      <p:cBhvr>
                                        <p:cTn id="52" dur="1000" fill="hold"/>
                                        <p:tgtEl>
                                          <p:spTgt spid="32778"/>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32778"/>
                                        </p:tgtEl>
                                        <p:attrNameLst>
                                          <p:attrName>ppt_y</p:attrName>
                                        </p:attrNameLst>
                                      </p:cBhvr>
                                      <p:tavLst>
                                        <p:tav tm="0" fmla="#ppt_y+(sin(-2*pi*(1-$))*-#ppt_x+cos(-2*pi*(1-$))*(1-#ppt_y))*(1-$)">
                                          <p:val>
                                            <p:fltVal val="0"/>
                                          </p:val>
                                        </p:tav>
                                        <p:tav tm="100000">
                                          <p:val>
                                            <p:fltVal val="1"/>
                                          </p:val>
                                        </p:tav>
                                      </p:tavLst>
                                    </p:anim>
                                  </p:childTnLst>
                                </p:cTn>
                              </p:par>
                              <p:par>
                                <p:cTn id="54" presetID="15" presetClass="entr" presetSubtype="0" fill="hold" grpId="0" nodeType="withEffect">
                                  <p:stCondLst>
                                    <p:cond delay="0"/>
                                  </p:stCondLst>
                                  <p:childTnLst>
                                    <p:set>
                                      <p:cBhvr>
                                        <p:cTn id="55" dur="1" fill="hold">
                                          <p:stCondLst>
                                            <p:cond delay="0"/>
                                          </p:stCondLst>
                                        </p:cTn>
                                        <p:tgtEl>
                                          <p:spTgt spid="32777"/>
                                        </p:tgtEl>
                                        <p:attrNameLst>
                                          <p:attrName>style.visibility</p:attrName>
                                        </p:attrNameLst>
                                      </p:cBhvr>
                                      <p:to>
                                        <p:strVal val="visible"/>
                                      </p:to>
                                    </p:set>
                                    <p:anim calcmode="lin" valueType="num">
                                      <p:cBhvr>
                                        <p:cTn id="56" dur="1000" fill="hold"/>
                                        <p:tgtEl>
                                          <p:spTgt spid="32777"/>
                                        </p:tgtEl>
                                        <p:attrNameLst>
                                          <p:attrName>ppt_w</p:attrName>
                                        </p:attrNameLst>
                                      </p:cBhvr>
                                      <p:tavLst>
                                        <p:tav tm="0">
                                          <p:val>
                                            <p:fltVal val="0"/>
                                          </p:val>
                                        </p:tav>
                                        <p:tav tm="100000">
                                          <p:val>
                                            <p:strVal val="#ppt_w"/>
                                          </p:val>
                                        </p:tav>
                                      </p:tavLst>
                                    </p:anim>
                                    <p:anim calcmode="lin" valueType="num">
                                      <p:cBhvr>
                                        <p:cTn id="57" dur="1000" fill="hold"/>
                                        <p:tgtEl>
                                          <p:spTgt spid="32777"/>
                                        </p:tgtEl>
                                        <p:attrNameLst>
                                          <p:attrName>ppt_h</p:attrName>
                                        </p:attrNameLst>
                                      </p:cBhvr>
                                      <p:tavLst>
                                        <p:tav tm="0">
                                          <p:val>
                                            <p:fltVal val="0"/>
                                          </p:val>
                                        </p:tav>
                                        <p:tav tm="100000">
                                          <p:val>
                                            <p:strVal val="#ppt_h"/>
                                          </p:val>
                                        </p:tav>
                                      </p:tavLst>
                                    </p:anim>
                                    <p:anim calcmode="lin" valueType="num">
                                      <p:cBhvr>
                                        <p:cTn id="58" dur="1000" fill="hold"/>
                                        <p:tgtEl>
                                          <p:spTgt spid="32777"/>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32777"/>
                                        </p:tgtEl>
                                        <p:attrNameLst>
                                          <p:attrName>ppt_y</p:attrName>
                                        </p:attrNameLst>
                                      </p:cBhvr>
                                      <p:tavLst>
                                        <p:tav tm="0" fmla="#ppt_y+(sin(-2*pi*(1-$))*-#ppt_x+cos(-2*pi*(1-$))*(1-#ppt_y))*(1-$)">
                                          <p:val>
                                            <p:fltVal val="0"/>
                                          </p:val>
                                        </p:tav>
                                        <p:tav tm="100000">
                                          <p:val>
                                            <p:fltVal val="1"/>
                                          </p:val>
                                        </p:tav>
                                      </p:tavLst>
                                    </p:anim>
                                  </p:childTnLst>
                                </p:cTn>
                              </p:par>
                              <p:par>
                                <p:cTn id="60" presetID="15" presetClass="entr" presetSubtype="0" fill="hold" grpId="0" nodeType="withEffect">
                                  <p:stCondLst>
                                    <p:cond delay="0"/>
                                  </p:stCondLst>
                                  <p:childTnLst>
                                    <p:set>
                                      <p:cBhvr>
                                        <p:cTn id="61" dur="1" fill="hold">
                                          <p:stCondLst>
                                            <p:cond delay="0"/>
                                          </p:stCondLst>
                                        </p:cTn>
                                        <p:tgtEl>
                                          <p:spTgt spid="32779"/>
                                        </p:tgtEl>
                                        <p:attrNameLst>
                                          <p:attrName>style.visibility</p:attrName>
                                        </p:attrNameLst>
                                      </p:cBhvr>
                                      <p:to>
                                        <p:strVal val="visible"/>
                                      </p:to>
                                    </p:set>
                                    <p:anim calcmode="lin" valueType="num">
                                      <p:cBhvr>
                                        <p:cTn id="62" dur="1000" fill="hold"/>
                                        <p:tgtEl>
                                          <p:spTgt spid="32779"/>
                                        </p:tgtEl>
                                        <p:attrNameLst>
                                          <p:attrName>ppt_w</p:attrName>
                                        </p:attrNameLst>
                                      </p:cBhvr>
                                      <p:tavLst>
                                        <p:tav tm="0">
                                          <p:val>
                                            <p:fltVal val="0"/>
                                          </p:val>
                                        </p:tav>
                                        <p:tav tm="100000">
                                          <p:val>
                                            <p:strVal val="#ppt_w"/>
                                          </p:val>
                                        </p:tav>
                                      </p:tavLst>
                                    </p:anim>
                                    <p:anim calcmode="lin" valueType="num">
                                      <p:cBhvr>
                                        <p:cTn id="63" dur="1000" fill="hold"/>
                                        <p:tgtEl>
                                          <p:spTgt spid="32779"/>
                                        </p:tgtEl>
                                        <p:attrNameLst>
                                          <p:attrName>ppt_h</p:attrName>
                                        </p:attrNameLst>
                                      </p:cBhvr>
                                      <p:tavLst>
                                        <p:tav tm="0">
                                          <p:val>
                                            <p:fltVal val="0"/>
                                          </p:val>
                                        </p:tav>
                                        <p:tav tm="100000">
                                          <p:val>
                                            <p:strVal val="#ppt_h"/>
                                          </p:val>
                                        </p:tav>
                                      </p:tavLst>
                                    </p:anim>
                                    <p:anim calcmode="lin" valueType="num">
                                      <p:cBhvr>
                                        <p:cTn id="64" dur="1000" fill="hold"/>
                                        <p:tgtEl>
                                          <p:spTgt spid="32779"/>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32779"/>
                                        </p:tgtEl>
                                        <p:attrNameLst>
                                          <p:attrName>ppt_y</p:attrName>
                                        </p:attrNameLst>
                                      </p:cBhvr>
                                      <p:tavLst>
                                        <p:tav tm="0" fmla="#ppt_y+(sin(-2*pi*(1-$))*-#ppt_x+cos(-2*pi*(1-$))*(1-#ppt_y))*(1-$)">
                                          <p:val>
                                            <p:fltVal val="0"/>
                                          </p:val>
                                        </p:tav>
                                        <p:tav tm="100000">
                                          <p:val>
                                            <p:fltVal val="1"/>
                                          </p:val>
                                        </p:tav>
                                      </p:tavLst>
                                    </p:anim>
                                  </p:childTnLst>
                                </p:cTn>
                              </p:par>
                            </p:childTnLst>
                          </p:cTn>
                        </p:par>
                        <p:par>
                          <p:cTn id="66" fill="hold">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32782"/>
                                        </p:tgtEl>
                                        <p:attrNameLst>
                                          <p:attrName>style.visibility</p:attrName>
                                        </p:attrNameLst>
                                      </p:cBhvr>
                                      <p:to>
                                        <p:strVal val="visible"/>
                                      </p:to>
                                    </p:set>
                                    <p:animEffect transition="in" filter="wipe(left)">
                                      <p:cBhvr>
                                        <p:cTn id="69" dur="500"/>
                                        <p:tgtEl>
                                          <p:spTgt spid="32782"/>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32783"/>
                                        </p:tgtEl>
                                        <p:attrNameLst>
                                          <p:attrName>style.visibility</p:attrName>
                                        </p:attrNameLst>
                                      </p:cBhvr>
                                      <p:to>
                                        <p:strVal val="visible"/>
                                      </p:to>
                                    </p:set>
                                    <p:animEffect transition="in" filter="wipe(right)">
                                      <p:cBhvr>
                                        <p:cTn id="72" dur="500"/>
                                        <p:tgtEl>
                                          <p:spTgt spid="32783"/>
                                        </p:tgtEl>
                                      </p:cBhvr>
                                    </p:animEffect>
                                  </p:childTnLst>
                                </p:cTn>
                              </p:par>
                            </p:childTnLst>
                          </p:cTn>
                        </p:par>
                        <p:par>
                          <p:cTn id="73" fill="hold">
                            <p:stCondLst>
                              <p:cond delay="2500"/>
                            </p:stCondLst>
                            <p:childTnLst>
                              <p:par>
                                <p:cTn id="74" presetID="12" presetClass="entr" presetSubtype="4" fill="hold" grpId="0" nodeType="after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additive="base">
                                        <p:cTn id="76" dur="500"/>
                                        <p:tgtEl>
                                          <p:spTgt spid="16"/>
                                        </p:tgtEl>
                                        <p:attrNameLst>
                                          <p:attrName>ppt_y</p:attrName>
                                        </p:attrNameLst>
                                      </p:cBhvr>
                                      <p:tavLst>
                                        <p:tav tm="0">
                                          <p:val>
                                            <p:strVal val="#ppt_y+#ppt_h*1.125000"/>
                                          </p:val>
                                        </p:tav>
                                        <p:tav tm="100000">
                                          <p:val>
                                            <p:strVal val="#ppt_y"/>
                                          </p:val>
                                        </p:tav>
                                      </p:tavLst>
                                    </p:anim>
                                    <p:animEffect transition="in" filter="wipe(up)">
                                      <p:cBhvr>
                                        <p:cTn id="77" dur="500"/>
                                        <p:tgtEl>
                                          <p:spTgt spid="16"/>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ppt_y</p:attrName>
                                        </p:attrNameLst>
                                      </p:cBhvr>
                                      <p:tavLst>
                                        <p:tav tm="0">
                                          <p:val>
                                            <p:strVal val="#ppt_y-#ppt_h*1.125000"/>
                                          </p:val>
                                        </p:tav>
                                        <p:tav tm="100000">
                                          <p:val>
                                            <p:strVal val="#ppt_y"/>
                                          </p:val>
                                        </p:tav>
                                      </p:tavLst>
                                    </p:anim>
                                    <p:animEffect transition="in" filter="wipe(down)">
                                      <p:cBhvr>
                                        <p:cTn id="81" dur="500"/>
                                        <p:tgtEl>
                                          <p:spTgt spid="17"/>
                                        </p:tgtEl>
                                      </p:cBhvr>
                                    </p:animEffect>
                                  </p:childTnLst>
                                </p:cTn>
                              </p:par>
                            </p:childTnLst>
                          </p:cTn>
                        </p:par>
                        <p:par>
                          <p:cTn id="82" fill="hold">
                            <p:stCondLst>
                              <p:cond delay="3000"/>
                            </p:stCondLst>
                            <p:childTnLst>
                              <p:par>
                                <p:cTn id="83" presetID="12" presetClass="entr" presetSubtype="4"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p:tgtEl>
                                          <p:spTgt spid="18"/>
                                        </p:tgtEl>
                                        <p:attrNameLst>
                                          <p:attrName>ppt_y</p:attrName>
                                        </p:attrNameLst>
                                      </p:cBhvr>
                                      <p:tavLst>
                                        <p:tav tm="0">
                                          <p:val>
                                            <p:strVal val="#ppt_y+#ppt_h*1.125000"/>
                                          </p:val>
                                        </p:tav>
                                        <p:tav tm="100000">
                                          <p:val>
                                            <p:strVal val="#ppt_y"/>
                                          </p:val>
                                        </p:tav>
                                      </p:tavLst>
                                    </p:anim>
                                    <p:animEffect transition="in" filter="wipe(up)">
                                      <p:cBhvr>
                                        <p:cTn id="86" dur="500"/>
                                        <p:tgtEl>
                                          <p:spTgt spid="18"/>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additive="base">
                                        <p:cTn id="89" dur="500"/>
                                        <p:tgtEl>
                                          <p:spTgt spid="19"/>
                                        </p:tgtEl>
                                        <p:attrNameLst>
                                          <p:attrName>ppt_y</p:attrName>
                                        </p:attrNameLst>
                                      </p:cBhvr>
                                      <p:tavLst>
                                        <p:tav tm="0">
                                          <p:val>
                                            <p:strVal val="#ppt_y-#ppt_h*1.125000"/>
                                          </p:val>
                                        </p:tav>
                                        <p:tav tm="100000">
                                          <p:val>
                                            <p:strVal val="#ppt_y"/>
                                          </p:val>
                                        </p:tav>
                                      </p:tavLst>
                                    </p:anim>
                                    <p:animEffect transition="in" filter="wipe(down)">
                                      <p:cBhvr>
                                        <p:cTn id="90" dur="500"/>
                                        <p:tgtEl>
                                          <p:spTgt spid="19"/>
                                        </p:tgtEl>
                                      </p:cBhvr>
                                    </p:animEffect>
                                  </p:childTnLst>
                                </p:cTn>
                              </p:par>
                            </p:childTnLst>
                          </p:cTn>
                        </p:par>
                        <p:par>
                          <p:cTn id="91" fill="hold">
                            <p:stCondLst>
                              <p:cond delay="3500"/>
                            </p:stCondLst>
                            <p:childTnLst>
                              <p:par>
                                <p:cTn id="92" presetID="12" presetClass="entr" presetSubtype="4" fill="hold" grpId="0" nodeType="afterEffect">
                                  <p:stCondLst>
                                    <p:cond delay="0"/>
                                  </p:stCondLst>
                                  <p:childTnLst>
                                    <p:set>
                                      <p:cBhvr>
                                        <p:cTn id="93" dur="1" fill="hold">
                                          <p:stCondLst>
                                            <p:cond delay="0"/>
                                          </p:stCondLst>
                                        </p:cTn>
                                        <p:tgtEl>
                                          <p:spTgt spid="20"/>
                                        </p:tgtEl>
                                        <p:attrNameLst>
                                          <p:attrName>style.visibility</p:attrName>
                                        </p:attrNameLst>
                                      </p:cBhvr>
                                      <p:to>
                                        <p:strVal val="visible"/>
                                      </p:to>
                                    </p:set>
                                    <p:anim calcmode="lin" valueType="num">
                                      <p:cBhvr additive="base">
                                        <p:cTn id="94" dur="500"/>
                                        <p:tgtEl>
                                          <p:spTgt spid="20"/>
                                        </p:tgtEl>
                                        <p:attrNameLst>
                                          <p:attrName>ppt_y</p:attrName>
                                        </p:attrNameLst>
                                      </p:cBhvr>
                                      <p:tavLst>
                                        <p:tav tm="0">
                                          <p:val>
                                            <p:strVal val="#ppt_y+#ppt_h*1.125000"/>
                                          </p:val>
                                        </p:tav>
                                        <p:tav tm="100000">
                                          <p:val>
                                            <p:strVal val="#ppt_y"/>
                                          </p:val>
                                        </p:tav>
                                      </p:tavLst>
                                    </p:anim>
                                    <p:animEffect transition="in" filter="wipe(up)">
                                      <p:cBhvr>
                                        <p:cTn id="95" dur="500"/>
                                        <p:tgtEl>
                                          <p:spTgt spid="20"/>
                                        </p:tgtEl>
                                      </p:cBhvr>
                                    </p:animEffect>
                                  </p:childTnLst>
                                </p:cTn>
                              </p:par>
                              <p:par>
                                <p:cTn id="96" presetID="12" presetClass="entr" presetSubtype="1" fill="hold" grpId="0" nodeType="withEffect">
                                  <p:stCondLst>
                                    <p:cond delay="0"/>
                                  </p:stCondLst>
                                  <p:childTnLst>
                                    <p:set>
                                      <p:cBhvr>
                                        <p:cTn id="97" dur="1" fill="hold">
                                          <p:stCondLst>
                                            <p:cond delay="0"/>
                                          </p:stCondLst>
                                        </p:cTn>
                                        <p:tgtEl>
                                          <p:spTgt spid="21"/>
                                        </p:tgtEl>
                                        <p:attrNameLst>
                                          <p:attrName>style.visibility</p:attrName>
                                        </p:attrNameLst>
                                      </p:cBhvr>
                                      <p:to>
                                        <p:strVal val="visible"/>
                                      </p:to>
                                    </p:set>
                                    <p:anim calcmode="lin" valueType="num">
                                      <p:cBhvr additive="base">
                                        <p:cTn id="98" dur="500"/>
                                        <p:tgtEl>
                                          <p:spTgt spid="21"/>
                                        </p:tgtEl>
                                        <p:attrNameLst>
                                          <p:attrName>ppt_y</p:attrName>
                                        </p:attrNameLst>
                                      </p:cBhvr>
                                      <p:tavLst>
                                        <p:tav tm="0">
                                          <p:val>
                                            <p:strVal val="#ppt_y-#ppt_h*1.125000"/>
                                          </p:val>
                                        </p:tav>
                                        <p:tav tm="100000">
                                          <p:val>
                                            <p:strVal val="#ppt_y"/>
                                          </p:val>
                                        </p:tav>
                                      </p:tavLst>
                                    </p:anim>
                                    <p:animEffect transition="in" filter="wipe(down)">
                                      <p:cBhvr>
                                        <p:cTn id="99" dur="500"/>
                                        <p:tgtEl>
                                          <p:spTgt spid="21"/>
                                        </p:tgtEl>
                                      </p:cBhvr>
                                    </p:animEffect>
                                  </p:childTnLst>
                                </p:cTn>
                              </p:par>
                            </p:childTnLst>
                          </p:cTn>
                        </p:par>
                        <p:par>
                          <p:cTn id="100" fill="hold">
                            <p:stCondLst>
                              <p:cond delay="4000"/>
                            </p:stCondLst>
                            <p:childTnLst>
                              <p:par>
                                <p:cTn id="101" presetID="12" presetClass="entr" presetSubtype="4" fill="hold" grpId="0" nodeType="after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additive="base">
                                        <p:cTn id="103" dur="500"/>
                                        <p:tgtEl>
                                          <p:spTgt spid="22"/>
                                        </p:tgtEl>
                                        <p:attrNameLst>
                                          <p:attrName>ppt_y</p:attrName>
                                        </p:attrNameLst>
                                      </p:cBhvr>
                                      <p:tavLst>
                                        <p:tav tm="0">
                                          <p:val>
                                            <p:strVal val="#ppt_y+#ppt_h*1.125000"/>
                                          </p:val>
                                        </p:tav>
                                        <p:tav tm="100000">
                                          <p:val>
                                            <p:strVal val="#ppt_y"/>
                                          </p:val>
                                        </p:tav>
                                      </p:tavLst>
                                    </p:anim>
                                    <p:animEffect transition="in" filter="wipe(up)">
                                      <p:cBhvr>
                                        <p:cTn id="104" dur="500"/>
                                        <p:tgtEl>
                                          <p:spTgt spid="22"/>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 calcmode="lin" valueType="num">
                                      <p:cBhvr additive="base">
                                        <p:cTn id="107" dur="500"/>
                                        <p:tgtEl>
                                          <p:spTgt spid="23"/>
                                        </p:tgtEl>
                                        <p:attrNameLst>
                                          <p:attrName>ppt_y</p:attrName>
                                        </p:attrNameLst>
                                      </p:cBhvr>
                                      <p:tavLst>
                                        <p:tav tm="0">
                                          <p:val>
                                            <p:strVal val="#ppt_y-#ppt_h*1.125000"/>
                                          </p:val>
                                        </p:tav>
                                        <p:tav tm="100000">
                                          <p:val>
                                            <p:strVal val="#ppt_y"/>
                                          </p:val>
                                        </p:tav>
                                      </p:tavLst>
                                    </p:anim>
                                    <p:animEffect transition="in" filter="wipe(down)">
                                      <p:cBhvr>
                                        <p:cTn id="10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ldLvl="0" animBg="1"/>
      <p:bldP spid="32771" grpId="0" bldLvl="0" animBg="1"/>
      <p:bldP spid="32772" grpId="0" bldLvl="0" animBg="1"/>
      <p:bldP spid="32773" grpId="0" bldLvl="0" animBg="1"/>
      <p:bldP spid="32774" grpId="0" bldLvl="0" animBg="1"/>
      <p:bldP spid="32775" grpId="0" bldLvl="0" animBg="1"/>
      <p:bldP spid="32776" grpId="0" bldLvl="0" animBg="1"/>
      <p:bldP spid="32777" grpId="0" bldLvl="0" animBg="1"/>
      <p:bldP spid="32778" grpId="0" bldLvl="0" animBg="1"/>
      <p:bldP spid="32779" grpId="0" bldLvl="0" animBg="1"/>
      <p:bldP spid="32782" grpId="0" bldLvl="0" animBg="1"/>
      <p:bldP spid="32783" grpId="0" bldLvl="0" animBg="1"/>
      <p:bldP spid="16" grpId="0"/>
      <p:bldP spid="17" grpId="0"/>
      <p:bldP spid="18" grpId="0"/>
      <p:bldP spid="19" grpId="0"/>
      <p:bldP spid="20" grpId="0"/>
      <p:bldP spid="2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3301923" y="3277648"/>
            <a:ext cx="863600" cy="615315"/>
          </a:xfrm>
          <a:prstGeom prst="rect">
            <a:avLst/>
          </a:prstGeom>
          <a:noFill/>
        </p:spPr>
        <p:txBody>
          <a:bodyPr wrap="none" lIns="0" tIns="0" rIns="0" bIns="0">
            <a:spAutoFit/>
          </a:bodyPr>
          <a:lstStyle/>
          <a:p>
            <a:pPr>
              <a:defRPr/>
            </a:pPr>
            <a:r>
              <a:rPr lang="en-US" altLang="zh-CN" sz="3200" dirty="0">
                <a:solidFill>
                  <a:srgbClr val="F3908C"/>
                </a:solidFill>
                <a:latin typeface="Arial" panose="020B0604020202020204" pitchFamily="34" charset="0"/>
                <a:ea typeface="微软雅黑" panose="020B0503020204020204" pitchFamily="34" charset="-122"/>
                <a:sym typeface="Arial" panose="020B0604020202020204" pitchFamily="34" charset="0"/>
              </a:rPr>
              <a:t>P</a:t>
            </a:r>
            <a:r>
              <a:rPr lang="en-US" altLang="zh-CN" sz="3995" dirty="0">
                <a:solidFill>
                  <a:srgbClr val="F3908C"/>
                </a:solidFill>
                <a:latin typeface="Arial" panose="020B0604020202020204" pitchFamily="34" charset="0"/>
                <a:ea typeface="微软雅黑" panose="020B0503020204020204" pitchFamily="34" charset="-122"/>
                <a:sym typeface="Arial" panose="020B0604020202020204" pitchFamily="34" charset="0"/>
              </a:rPr>
              <a:t>art</a:t>
            </a:r>
            <a:endParaRPr lang="en-US" altLang="zh-CN" sz="3995" dirty="0">
              <a:solidFill>
                <a:srgbClr val="F3908C"/>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custDataLst>
              <p:tags r:id="rId2"/>
            </p:custDataLst>
          </p:nvPr>
        </p:nvSpPr>
        <p:spPr>
          <a:xfrm>
            <a:off x="5902346" y="2848039"/>
            <a:ext cx="6289319" cy="1142875"/>
          </a:xfrm>
          <a:prstGeom prst="rect">
            <a:avLst/>
          </a:prstGeom>
          <a:solidFill>
            <a:srgbClr val="F3908C"/>
          </a:solidFill>
          <a:ln w="12700" cap="flat" cmpd="sng" algn="ctr">
            <a:noFill/>
            <a:prstDash val="solid"/>
            <a:miter lim="800000"/>
          </a:ln>
          <a:effectLst/>
        </p:spPr>
        <p:txBody>
          <a:bodyPr lIns="323965" rIns="899901" anchor="ctr"/>
          <a:lstStyle/>
          <a:p>
            <a:pPr>
              <a:lnSpc>
                <a:spcPct val="130000"/>
              </a:lnSpc>
              <a:defRPr/>
            </a:pPr>
            <a:endParaRPr lang="zh-CN" altLang="en-US" sz="1400" kern="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3"/>
            </p:custDataLst>
          </p:nvPr>
        </p:nvSpPr>
        <p:spPr bwMode="auto">
          <a:xfrm>
            <a:off x="4336903" y="2663351"/>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rgbClr val="F3908C"/>
                </a:solidFill>
                <a:latin typeface="Arial" panose="020B0604020202020204" pitchFamily="34" charset="0"/>
                <a:ea typeface="微软雅黑" panose="020B0503020204020204" pitchFamily="34" charset="-122"/>
                <a:sym typeface="Arial" panose="020B0604020202020204" pitchFamily="34" charset="0"/>
              </a:rPr>
              <a:t>03</a:t>
            </a:r>
            <a:endParaRPr lang="en-US" altLang="zh-CN" sz="9600" dirty="0">
              <a:solidFill>
                <a:srgbClr val="F3908C"/>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4"/>
            </p:custDataLst>
          </p:nvPr>
        </p:nvSpPr>
        <p:spPr>
          <a:xfrm>
            <a:off x="6298344" y="3124982"/>
            <a:ext cx="4037177" cy="608965"/>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44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核心技术</a:t>
            </a:r>
            <a:endParaRPr lang="zh-CN" altLang="en-US" sz="4400"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by="(-#ppt_w*2)" calcmode="lin" valueType="num">
                                      <p:cBhvr rctx="PPT">
                                        <p:cTn id="7" dur="500" autoRev="1" fill="hold">
                                          <p:stCondLst>
                                            <p:cond delay="0"/>
                                          </p:stCondLst>
                                        </p:cTn>
                                        <p:tgtEl>
                                          <p:spTgt spid="12"/>
                                        </p:tgtEl>
                                        <p:attrNameLst>
                                          <p:attrName>ppt_w</p:attrName>
                                        </p:attrNameLst>
                                      </p:cBhvr>
                                    </p:anim>
                                    <p:anim by="(#ppt_w*0.50)" calcmode="lin" valueType="num">
                                      <p:cBhvr>
                                        <p:cTn id="8" dur="500" decel="50000" autoRev="1" fill="hold">
                                          <p:stCondLst>
                                            <p:cond delay="0"/>
                                          </p:stCondLst>
                                        </p:cTn>
                                        <p:tgtEl>
                                          <p:spTgt spid="12"/>
                                        </p:tgtEl>
                                        <p:attrNameLst>
                                          <p:attrName>ppt_x</p:attrName>
                                        </p:attrNameLst>
                                      </p:cBhvr>
                                    </p:anim>
                                    <p:anim from="(-#ppt_h/2)" to="(#ppt_y)" calcmode="lin" valueType="num">
                                      <p:cBhvr>
                                        <p:cTn id="9" dur="1000" fill="hold">
                                          <p:stCondLst>
                                            <p:cond delay="0"/>
                                          </p:stCondLst>
                                        </p:cTn>
                                        <p:tgtEl>
                                          <p:spTgt spid="12"/>
                                        </p:tgtEl>
                                        <p:attrNameLst>
                                          <p:attrName>ppt_y</p:attrName>
                                        </p:attrNameLst>
                                      </p:cBhvr>
                                    </p:anim>
                                    <p:animRot by="21600000">
                                      <p:cBhvr>
                                        <p:cTn id="10" dur="1000" fill="hold">
                                          <p:stCondLst>
                                            <p:cond delay="0"/>
                                          </p:stCondLst>
                                        </p:cTn>
                                        <p:tgtEl>
                                          <p:spTgt spid="12"/>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053"/>
                                        </p:tgtEl>
                                        <p:attrNameLst>
                                          <p:attrName>style.visibility</p:attrName>
                                        </p:attrNameLst>
                                      </p:cBhvr>
                                      <p:to>
                                        <p:strVal val="visible"/>
                                      </p:to>
                                    </p:set>
                                    <p:anim by="(-#ppt_w*2)" calcmode="lin" valueType="num">
                                      <p:cBhvr rctx="PPT">
                                        <p:cTn id="13" dur="500" autoRev="1" fill="hold">
                                          <p:stCondLst>
                                            <p:cond delay="0"/>
                                          </p:stCondLst>
                                        </p:cTn>
                                        <p:tgtEl>
                                          <p:spTgt spid="2053"/>
                                        </p:tgtEl>
                                        <p:attrNameLst>
                                          <p:attrName>ppt_w</p:attrName>
                                        </p:attrNameLst>
                                      </p:cBhvr>
                                    </p:anim>
                                    <p:anim by="(#ppt_w*0.50)" calcmode="lin" valueType="num">
                                      <p:cBhvr>
                                        <p:cTn id="14" dur="500" decel="50000" autoRev="1" fill="hold">
                                          <p:stCondLst>
                                            <p:cond delay="0"/>
                                          </p:stCondLst>
                                        </p:cTn>
                                        <p:tgtEl>
                                          <p:spTgt spid="2053"/>
                                        </p:tgtEl>
                                        <p:attrNameLst>
                                          <p:attrName>ppt_x</p:attrName>
                                        </p:attrNameLst>
                                      </p:cBhvr>
                                    </p:anim>
                                    <p:anim from="(-#ppt_h/2)" to="(#ppt_y)" calcmode="lin" valueType="num">
                                      <p:cBhvr>
                                        <p:cTn id="15" dur="1000" fill="hold">
                                          <p:stCondLst>
                                            <p:cond delay="0"/>
                                          </p:stCondLst>
                                        </p:cTn>
                                        <p:tgtEl>
                                          <p:spTgt spid="2053"/>
                                        </p:tgtEl>
                                        <p:attrNameLst>
                                          <p:attrName>ppt_y</p:attrName>
                                        </p:attrNameLst>
                                      </p:cBhvr>
                                    </p:anim>
                                    <p:animRot by="21600000">
                                      <p:cBhvr>
                                        <p:cTn id="16" dur="1000" fill="hold">
                                          <p:stCondLst>
                                            <p:cond delay="0"/>
                                          </p:stCondLst>
                                        </p:cTn>
                                        <p:tgtEl>
                                          <p:spTgt spid="205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6" presetClass="entr" presetSubtype="0" fill="hold" grpId="0" nodeType="clickEffect">
                                  <p:stCondLst>
                                    <p:cond delay="0"/>
                                  </p:stCondLst>
                                  <p:iterate type="lt">
                                    <p:tmPct val="10000"/>
                                  </p:iterate>
                                  <p:childTnLst>
                                    <p:set>
                                      <p:cBhvr>
                                        <p:cTn id="26" dur="1" fill="hold">
                                          <p:stCondLst>
                                            <p:cond delay="0"/>
                                          </p:stCondLst>
                                        </p:cTn>
                                        <p:tgtEl>
                                          <p:spTgt spid="6"/>
                                        </p:tgtEl>
                                        <p:attrNameLst>
                                          <p:attrName>style.visibility</p:attrName>
                                        </p:attrNameLst>
                                      </p:cBhvr>
                                      <p:to>
                                        <p:strVal val="visible"/>
                                      </p:to>
                                    </p:set>
                                    <p:anim by="(-#ppt_w*2)" calcmode="lin" valueType="num">
                                      <p:cBhvr rctx="PPT">
                                        <p:cTn id="27" dur="500" autoRev="1" fill="hold">
                                          <p:stCondLst>
                                            <p:cond delay="0"/>
                                          </p:stCondLst>
                                        </p:cTn>
                                        <p:tgtEl>
                                          <p:spTgt spid="6"/>
                                        </p:tgtEl>
                                        <p:attrNameLst>
                                          <p:attrName>ppt_w</p:attrName>
                                        </p:attrNameLst>
                                      </p:cBhvr>
                                    </p:anim>
                                    <p:anim by="(#ppt_w*0.50)" calcmode="lin" valueType="num">
                                      <p:cBhvr>
                                        <p:cTn id="28" dur="500" decel="50000" autoRev="1" fill="hold">
                                          <p:stCondLst>
                                            <p:cond delay="0"/>
                                          </p:stCondLst>
                                        </p:cTn>
                                        <p:tgtEl>
                                          <p:spTgt spid="6"/>
                                        </p:tgtEl>
                                        <p:attrNameLst>
                                          <p:attrName>ppt_x</p:attrName>
                                        </p:attrNameLst>
                                      </p:cBhvr>
                                    </p:anim>
                                    <p:anim from="(-#ppt_h/2)" to="(#ppt_y)" calcmode="lin" valueType="num">
                                      <p:cBhvr>
                                        <p:cTn id="29" dur="1000" fill="hold">
                                          <p:stCondLst>
                                            <p:cond delay="0"/>
                                          </p:stCondLst>
                                        </p:cTn>
                                        <p:tgtEl>
                                          <p:spTgt spid="6"/>
                                        </p:tgtEl>
                                        <p:attrNameLst>
                                          <p:attrName>ppt_y</p:attrName>
                                        </p:attrNameLst>
                                      </p:cBhvr>
                                    </p:anim>
                                    <p:animRot by="21600000">
                                      <p:cBhvr>
                                        <p:cTn id="30"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ldLvl="0" animBg="1"/>
      <p:bldP spid="2053" grpId="0"/>
      <p:bldP spid="6" grpId="0"/>
    </p:bldLst>
  </p:timing>
</p:sld>
</file>

<file path=ppt/tags/tag1.xml><?xml version="1.0" encoding="utf-8"?>
<p:tagLst xmlns:p="http://schemas.openxmlformats.org/presentationml/2006/main">
  <p:tag name="MH" val="20160830110146"/>
  <p:tag name="MH_LIBRARY" val="CONTENTS"/>
  <p:tag name="MH_TYPE" val="OTHERS"/>
  <p:tag name="ID" val="553512"/>
</p:tagLst>
</file>

<file path=ppt/tags/tag10.xml><?xml version="1.0" encoding="utf-8"?>
<p:tagLst xmlns:p="http://schemas.openxmlformats.org/presentationml/2006/main">
  <p:tag name="MH" val="20161022192605"/>
  <p:tag name="MH_LIBRARY" val="GRAPHIC"/>
  <p:tag name="MH_TYPE" val="Text"/>
  <p:tag name="MH_ORDER" val="4"/>
</p:tagLst>
</file>

<file path=ppt/tags/tag11.xml><?xml version="1.0" encoding="utf-8"?>
<p:tagLst xmlns:p="http://schemas.openxmlformats.org/presentationml/2006/main">
  <p:tag name="MH_TYPE" val="#NeiR#"/>
  <p:tag name="MH_NUMBER" val="4"/>
  <p:tag name="MH_CATEGORY" val="#BingLLB#"/>
  <p:tag name="MH_LAYOUT" val="SubTitle"/>
  <p:tag name="MH" val="20161022203400"/>
  <p:tag name="MH_LIBRARY" val="GRAPHIC"/>
</p:tagLst>
</file>

<file path=ppt/tags/tag12.xml><?xml version="1.0" encoding="utf-8"?>
<p:tagLst xmlns:p="http://schemas.openxmlformats.org/presentationml/2006/main">
  <p:tag name="MH" val="20161022204303"/>
  <p:tag name="MH_LIBRARY" val="GRAPHIC"/>
  <p:tag name="MH_ORDER" val="TextBox 11"/>
</p:tagLst>
</file>

<file path=ppt/tags/tag13.xml><?xml version="1.0" encoding="utf-8"?>
<p:tagLst xmlns:p="http://schemas.openxmlformats.org/presentationml/2006/main">
  <p:tag name="MH" val="20161022204303"/>
  <p:tag name="MH_LIBRARY" val="GRAPHIC"/>
  <p:tag name="MH_ORDER" val="Rectangle 12"/>
</p:tagLst>
</file>

<file path=ppt/tags/tag14.xml><?xml version="1.0" encoding="utf-8"?>
<p:tagLst xmlns:p="http://schemas.openxmlformats.org/presentationml/2006/main">
  <p:tag name="MH" val="20161022204303"/>
  <p:tag name="MH_LIBRARY" val="GRAPHIC"/>
  <p:tag name="MH_ORDER" val="文本框 14"/>
</p:tagLst>
</file>

<file path=ppt/tags/tag15.xml><?xml version="1.0" encoding="utf-8"?>
<p:tagLst xmlns:p="http://schemas.openxmlformats.org/presentationml/2006/main">
  <p:tag name="MH" val="20161022204343"/>
  <p:tag name="MH_LIBRARY" val="GRAPHIC"/>
  <p:tag name="MH_ORDER" val="标题 5"/>
</p:tagLst>
</file>

<file path=ppt/tags/tag16.xml><?xml version="1.0" encoding="utf-8"?>
<p:tagLst xmlns:p="http://schemas.openxmlformats.org/presentationml/2006/main">
  <p:tag name="MH" val="20161022204303"/>
  <p:tag name="MH_LIBRARY" val="GRAPHIC"/>
</p:tagLst>
</file>

<file path=ppt/tags/tag17.xml><?xml version="1.0" encoding="utf-8"?>
<p:tagLst xmlns:p="http://schemas.openxmlformats.org/presentationml/2006/main">
  <p:tag name="MH" val="20161022204303"/>
  <p:tag name="MH_LIBRARY" val="GRAPHIC"/>
  <p:tag name="MH_ORDER" val="TextBox 11"/>
</p:tagLst>
</file>

<file path=ppt/tags/tag18.xml><?xml version="1.0" encoding="utf-8"?>
<p:tagLst xmlns:p="http://schemas.openxmlformats.org/presentationml/2006/main">
  <p:tag name="MH" val="20161022204303"/>
  <p:tag name="MH_LIBRARY" val="GRAPHIC"/>
  <p:tag name="MH_ORDER" val="Rectangle 12"/>
</p:tagLst>
</file>

<file path=ppt/tags/tag19.xml><?xml version="1.0" encoding="utf-8"?>
<p:tagLst xmlns:p="http://schemas.openxmlformats.org/presentationml/2006/main">
  <p:tag name="MH" val="20161022204303"/>
  <p:tag name="MH_LIBRARY" val="GRAPHIC"/>
  <p:tag name="MH_ORDER" val="文本框 14"/>
</p:tagLst>
</file>

<file path=ppt/tags/tag2.xml><?xml version="1.0" encoding="utf-8"?>
<p:tagLst xmlns:p="http://schemas.openxmlformats.org/presentationml/2006/main">
  <p:tag name="MH" val="20160830110146"/>
  <p:tag name="MH_LIBRARY" val="CONTENTS"/>
  <p:tag name="MH_TYPE" val="OTHERS"/>
  <p:tag name="ID" val="553512"/>
</p:tagLst>
</file>

<file path=ppt/tags/tag20.xml><?xml version="1.0" encoding="utf-8"?>
<p:tagLst xmlns:p="http://schemas.openxmlformats.org/presentationml/2006/main">
  <p:tag name="MH" val="20161022204343"/>
  <p:tag name="MH_LIBRARY" val="GRAPHIC"/>
  <p:tag name="MH_ORDER" val="标题 5"/>
</p:tagLst>
</file>

<file path=ppt/tags/tag21.xml><?xml version="1.0" encoding="utf-8"?>
<p:tagLst xmlns:p="http://schemas.openxmlformats.org/presentationml/2006/main">
  <p:tag name="MH" val="20161022204303"/>
  <p:tag name="MH_LIBRARY" val="GRAPHIC"/>
</p:tagLst>
</file>

<file path=ppt/tags/tag22.xml><?xml version="1.0" encoding="utf-8"?>
<p:tagLst xmlns:p="http://schemas.openxmlformats.org/presentationml/2006/main">
  <p:tag name="MH" val="20161022204303"/>
  <p:tag name="MH_LIBRARY" val="GRAPHIC"/>
  <p:tag name="MH_ORDER" val="TextBox 11"/>
</p:tagLst>
</file>

<file path=ppt/tags/tag23.xml><?xml version="1.0" encoding="utf-8"?>
<p:tagLst xmlns:p="http://schemas.openxmlformats.org/presentationml/2006/main">
  <p:tag name="MH" val="20161022204303"/>
  <p:tag name="MH_LIBRARY" val="GRAPHIC"/>
  <p:tag name="MH_ORDER" val="Rectangle 12"/>
</p:tagLst>
</file>

<file path=ppt/tags/tag24.xml><?xml version="1.0" encoding="utf-8"?>
<p:tagLst xmlns:p="http://schemas.openxmlformats.org/presentationml/2006/main">
  <p:tag name="MH" val="20161022204303"/>
  <p:tag name="MH_LIBRARY" val="GRAPHIC"/>
  <p:tag name="MH_ORDER" val="文本框 14"/>
</p:tagLst>
</file>

<file path=ppt/tags/tag25.xml><?xml version="1.0" encoding="utf-8"?>
<p:tagLst xmlns:p="http://schemas.openxmlformats.org/presentationml/2006/main">
  <p:tag name="MH" val="20161022204343"/>
  <p:tag name="MH_LIBRARY" val="GRAPHIC"/>
  <p:tag name="MH_ORDER" val="标题 5"/>
</p:tagLst>
</file>

<file path=ppt/tags/tag26.xml><?xml version="1.0" encoding="utf-8"?>
<p:tagLst xmlns:p="http://schemas.openxmlformats.org/presentationml/2006/main">
  <p:tag name="MH" val="20161022204303"/>
  <p:tag name="MH_LIBRARY" val="GRAPHIC"/>
</p:tagLst>
</file>

<file path=ppt/tags/tag27.xml><?xml version="1.0" encoding="utf-8"?>
<p:tagLst xmlns:p="http://schemas.openxmlformats.org/presentationml/2006/main">
  <p:tag name="MH" val="20161022204303"/>
  <p:tag name="MH_LIBRARY" val="GRAPHIC"/>
  <p:tag name="MH_ORDER" val="TextBox 11"/>
</p:tagLst>
</file>

<file path=ppt/tags/tag28.xml><?xml version="1.0" encoding="utf-8"?>
<p:tagLst xmlns:p="http://schemas.openxmlformats.org/presentationml/2006/main">
  <p:tag name="MH" val="20161022204303"/>
  <p:tag name="MH_LIBRARY" val="GRAPHIC"/>
  <p:tag name="MH_ORDER" val="Rectangle 12"/>
</p:tagLst>
</file>

<file path=ppt/tags/tag29.xml><?xml version="1.0" encoding="utf-8"?>
<p:tagLst xmlns:p="http://schemas.openxmlformats.org/presentationml/2006/main">
  <p:tag name="MH" val="20161022204303"/>
  <p:tag name="MH_LIBRARY" val="GRAPHIC"/>
  <p:tag name="MH_ORDER" val="文本框 14"/>
</p:tagLst>
</file>

<file path=ppt/tags/tag3.xml><?xml version="1.0" encoding="utf-8"?>
<p:tagLst xmlns:p="http://schemas.openxmlformats.org/presentationml/2006/main">
  <p:tag name="MH" val="20161022203400"/>
  <p:tag name="MH_LIBRARY" val="GRAPHIC"/>
  <p:tag name="MH_TYPE" val="Other"/>
  <p:tag name="MH_ORDER" val="1"/>
</p:tagLst>
</file>

<file path=ppt/tags/tag30.xml><?xml version="1.0" encoding="utf-8"?>
<p:tagLst xmlns:p="http://schemas.openxmlformats.org/presentationml/2006/main">
  <p:tag name="MH" val="20161022204343"/>
  <p:tag name="MH_LIBRARY" val="GRAPHIC"/>
  <p:tag name="MH_ORDER" val="标题 5"/>
</p:tagLst>
</file>

<file path=ppt/tags/tag31.xml><?xml version="1.0" encoding="utf-8"?>
<p:tagLst xmlns:p="http://schemas.openxmlformats.org/presentationml/2006/main">
  <p:tag name="MH" val="20161022204303"/>
  <p:tag name="MH_LIBRARY" val="GRAPHIC"/>
</p:tagLst>
</file>

<file path=ppt/tags/tag4.xml><?xml version="1.0" encoding="utf-8"?>
<p:tagLst xmlns:p="http://schemas.openxmlformats.org/presentationml/2006/main">
  <p:tag name="MH" val="20161022203400"/>
  <p:tag name="MH_LIBRARY" val="GRAPHIC"/>
  <p:tag name="MH_TYPE" val="Other"/>
  <p:tag name="MH_ORDER" val="2"/>
</p:tagLst>
</file>

<file path=ppt/tags/tag5.xml><?xml version="1.0" encoding="utf-8"?>
<p:tagLst xmlns:p="http://schemas.openxmlformats.org/presentationml/2006/main">
  <p:tag name="MH" val="20161022203400"/>
  <p:tag name="MH_LIBRARY" val="GRAPHIC"/>
  <p:tag name="MH_TYPE" val="Other"/>
  <p:tag name="MH_ORDER" val="3"/>
</p:tagLst>
</file>

<file path=ppt/tags/tag6.xml><?xml version="1.0" encoding="utf-8"?>
<p:tagLst xmlns:p="http://schemas.openxmlformats.org/presentationml/2006/main">
  <p:tag name="MH" val="20161022203400"/>
  <p:tag name="MH_LIBRARY" val="GRAPHIC"/>
  <p:tag name="MH_TYPE" val="Other"/>
  <p:tag name="MH_ORDER" val="4"/>
</p:tagLst>
</file>

<file path=ppt/tags/tag7.xml><?xml version="1.0" encoding="utf-8"?>
<p:tagLst xmlns:p="http://schemas.openxmlformats.org/presentationml/2006/main">
  <p:tag name="MH" val="20161022192605"/>
  <p:tag name="MH_LIBRARY" val="GRAPHIC"/>
  <p:tag name="MH_TYPE" val="Text"/>
  <p:tag name="MH_ORDER" val="1"/>
</p:tagLst>
</file>

<file path=ppt/tags/tag8.xml><?xml version="1.0" encoding="utf-8"?>
<p:tagLst xmlns:p="http://schemas.openxmlformats.org/presentationml/2006/main">
  <p:tag name="MH" val="20161022192605"/>
  <p:tag name="MH_LIBRARY" val="GRAPHIC"/>
  <p:tag name="MH_TYPE" val="Text"/>
  <p:tag name="MH_ORDER" val="2"/>
</p:tagLst>
</file>

<file path=ppt/tags/tag9.xml><?xml version="1.0" encoding="utf-8"?>
<p:tagLst xmlns:p="http://schemas.openxmlformats.org/presentationml/2006/main">
  <p:tag name="MH" val="20161022192605"/>
  <p:tag name="MH_LIBRARY" val="GRAPHIC"/>
  <p:tag name="MH_TYPE" val="Text"/>
  <p:tag name="MH_ORDER" val="3"/>
</p:tagLst>
</file>

<file path=ppt/theme/theme1.xml><?xml version="1.0" encoding="utf-8"?>
<a:theme xmlns:a="http://schemas.openxmlformats.org/drawingml/2006/main" name="Office 主题">
  <a:themeElements>
    <a:clrScheme name="自定义 22">
      <a:dk1>
        <a:sysClr val="windowText" lastClr="000000"/>
      </a:dk1>
      <a:lt1>
        <a:sysClr val="window" lastClr="FFFFFF"/>
      </a:lt1>
      <a:dk2>
        <a:srgbClr val="01AB95"/>
      </a:dk2>
      <a:lt2>
        <a:srgbClr val="F3908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bg1"/>
            </a:gs>
            <a:gs pos="100000">
              <a:srgbClr val="DDDEDD"/>
            </a:gs>
          </a:gsLst>
          <a:lin ang="6000000" scaled="0"/>
          <a:tileRect/>
        </a:gradFill>
        <a:ln w="28575">
          <a:solidFill>
            <a:schemeClr val="bg1"/>
          </a:solidFill>
        </a:ln>
        <a:effectLst>
          <a:outerShdw blurRad="279400" dist="254000" dir="8100000" algn="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5018</Words>
  <Application>WPS 演示</Application>
  <PresentationFormat>自定义</PresentationFormat>
  <Paragraphs>361</Paragraphs>
  <Slides>19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宋体</vt:lpstr>
      <vt:lpstr>Wingdings</vt:lpstr>
      <vt:lpstr>微软雅黑</vt:lpstr>
      <vt:lpstr>Arial Black</vt:lpstr>
      <vt:lpstr>Segoe UI</vt:lpstr>
      <vt:lpstr>Calibri</vt:lpstr>
      <vt:lpstr>Agency FB</vt:lpstr>
      <vt:lpstr>Bodoni MT Condensed</vt:lpstr>
      <vt:lpstr>Arial Unicode MS</vt:lpstr>
      <vt:lpstr>Arial Narrow</vt:lpstr>
      <vt:lpstr>Calibri</vt:lpstr>
      <vt:lpstr>Neris Thin</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Rehhh_M</cp:lastModifiedBy>
  <cp:revision>43</cp:revision>
  <dcterms:created xsi:type="dcterms:W3CDTF">2014-07-15T12:53:00Z</dcterms:created>
  <dcterms:modified xsi:type="dcterms:W3CDTF">2018-09-12T07:46:34Z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y fmtid="{D5CDD505-2E9C-101B-9397-08002B2CF9AE}" pid="3" name="KSORubyTemplateID">
    <vt:lpwstr>8</vt:lpwstr>
  </property>
</Properties>
</file>