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572987-D5BB-4B68-BCF0-FD3ADC120D5F}"/>
              </a:ext>
            </a:extLst>
          </p:cNvPr>
          <p:cNvSpPr/>
          <p:nvPr/>
        </p:nvSpPr>
        <p:spPr>
          <a:xfrm>
            <a:off x="2659310" y="964734"/>
            <a:ext cx="6056851" cy="4035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3C362E-BE79-45A7-998A-9139710CDCC6}"/>
              </a:ext>
            </a:extLst>
          </p:cNvPr>
          <p:cNvCxnSpPr>
            <a:cxnSpLocks/>
          </p:cNvCxnSpPr>
          <p:nvPr/>
        </p:nvCxnSpPr>
        <p:spPr>
          <a:xfrm>
            <a:off x="4135773" y="503339"/>
            <a:ext cx="0" cy="530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48286C4-720D-4EAE-B536-706A474D656E}"/>
              </a:ext>
            </a:extLst>
          </p:cNvPr>
          <p:cNvCxnSpPr>
            <a:cxnSpLocks/>
          </p:cNvCxnSpPr>
          <p:nvPr/>
        </p:nvCxnSpPr>
        <p:spPr>
          <a:xfrm>
            <a:off x="5630411" y="437625"/>
            <a:ext cx="0" cy="530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9974AC-1CA6-4858-B3DB-8DAFE8A38330}"/>
              </a:ext>
            </a:extLst>
          </p:cNvPr>
          <p:cNvCxnSpPr>
            <a:cxnSpLocks/>
          </p:cNvCxnSpPr>
          <p:nvPr/>
        </p:nvCxnSpPr>
        <p:spPr>
          <a:xfrm>
            <a:off x="7281644" y="437625"/>
            <a:ext cx="0" cy="530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C5932CB-541B-4277-A3F0-694D8C0ADA83}"/>
              </a:ext>
            </a:extLst>
          </p:cNvPr>
          <p:cNvSpPr txBox="1"/>
          <p:nvPr/>
        </p:nvSpPr>
        <p:spPr>
          <a:xfrm>
            <a:off x="8175071" y="5192677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EE72BB-134D-4FA3-96B4-E040EAE948D8}"/>
              </a:ext>
            </a:extLst>
          </p:cNvPr>
          <p:cNvSpPr txBox="1"/>
          <p:nvPr/>
        </p:nvSpPr>
        <p:spPr>
          <a:xfrm>
            <a:off x="2959219" y="2092837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像素比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58702F-BBB8-4699-B9B2-243DF8C017D7}"/>
              </a:ext>
            </a:extLst>
          </p:cNvPr>
          <p:cNvSpPr txBox="1"/>
          <p:nvPr/>
        </p:nvSpPr>
        <p:spPr>
          <a:xfrm>
            <a:off x="4449663" y="2092837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像素比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CFED8B-C310-483A-AE49-17D5F63B29BE}"/>
              </a:ext>
            </a:extLst>
          </p:cNvPr>
          <p:cNvSpPr txBox="1"/>
          <p:nvPr/>
        </p:nvSpPr>
        <p:spPr>
          <a:xfrm>
            <a:off x="6096000" y="2092837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像素比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A27E64-825B-4BD0-B857-FF6205D6417A}"/>
              </a:ext>
            </a:extLst>
          </p:cNvPr>
          <p:cNvSpPr txBox="1"/>
          <p:nvPr/>
        </p:nvSpPr>
        <p:spPr>
          <a:xfrm>
            <a:off x="7543802" y="2092837"/>
            <a:ext cx="10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像素比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85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25BA707-AF2D-4C36-93BE-A61E826ADF07}"/>
              </a:ext>
            </a:extLst>
          </p:cNvPr>
          <p:cNvGrpSpPr/>
          <p:nvPr/>
        </p:nvGrpSpPr>
        <p:grpSpPr>
          <a:xfrm>
            <a:off x="636165" y="1017490"/>
            <a:ext cx="4890781" cy="3796560"/>
            <a:chOff x="2827091" y="901274"/>
            <a:chExt cx="5343787" cy="50297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026E1DE-95F3-422A-BA5E-7352C4C45A9E}"/>
                </a:ext>
              </a:extLst>
            </p:cNvPr>
            <p:cNvSpPr/>
            <p:nvPr/>
          </p:nvSpPr>
          <p:spPr>
            <a:xfrm>
              <a:off x="2969702" y="1417740"/>
              <a:ext cx="2484543" cy="813925"/>
            </a:xfrm>
            <a:prstGeom prst="rect">
              <a:avLst/>
            </a:prstGeom>
            <a:ln>
              <a:prstDash val="lgDash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8E5EB5D-DE09-4153-8570-5A76A9A83271}"/>
                </a:ext>
              </a:extLst>
            </p:cNvPr>
            <p:cNvSpPr/>
            <p:nvPr/>
          </p:nvSpPr>
          <p:spPr>
            <a:xfrm>
              <a:off x="2969703" y="2382474"/>
              <a:ext cx="5201175" cy="3548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72F159-0BED-4FDB-B1F2-012F1946963D}"/>
                </a:ext>
              </a:extLst>
            </p:cNvPr>
            <p:cNvSpPr/>
            <p:nvPr/>
          </p:nvSpPr>
          <p:spPr>
            <a:xfrm>
              <a:off x="2969703" y="2382474"/>
              <a:ext cx="939567" cy="964734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BE91C03-F221-4923-9CE8-9C6E80962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9270" y="2864840"/>
              <a:ext cx="8389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DEBAC1D-A558-498A-8496-D93DF356EACA}"/>
                </a:ext>
              </a:extLst>
            </p:cNvPr>
            <p:cNvCxnSpPr>
              <a:cxnSpLocks/>
            </p:cNvCxnSpPr>
            <p:nvPr/>
          </p:nvCxnSpPr>
          <p:spPr>
            <a:xfrm>
              <a:off x="3422707" y="3347208"/>
              <a:ext cx="0" cy="7766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E066B2C-9380-460A-BFD0-2343435311DA}"/>
                </a:ext>
              </a:extLst>
            </p:cNvPr>
            <p:cNvSpPr txBox="1"/>
            <p:nvPr/>
          </p:nvSpPr>
          <p:spPr>
            <a:xfrm>
              <a:off x="5029200" y="3972079"/>
              <a:ext cx="108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图像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50BD49B-C916-4EF2-BC15-E8951E631F3B}"/>
                </a:ext>
              </a:extLst>
            </p:cNvPr>
            <p:cNvSpPr txBox="1"/>
            <p:nvPr/>
          </p:nvSpPr>
          <p:spPr>
            <a:xfrm>
              <a:off x="2827091" y="1715441"/>
              <a:ext cx="108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检测框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CBE5FBD-0343-48C7-BD99-CBB9A6643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6778" y="1900106"/>
              <a:ext cx="8389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505A2E7-D848-4BBF-8198-5DC5E36CF7F8}"/>
                </a:ext>
              </a:extLst>
            </p:cNvPr>
            <p:cNvSpPr txBox="1"/>
            <p:nvPr/>
          </p:nvSpPr>
          <p:spPr>
            <a:xfrm>
              <a:off x="3665991" y="1561551"/>
              <a:ext cx="1082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output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2FEAB4A-8CDA-4551-8427-8EDA5693BE1C}"/>
                </a:ext>
              </a:extLst>
            </p:cNvPr>
            <p:cNvSpPr txBox="1"/>
            <p:nvPr/>
          </p:nvSpPr>
          <p:spPr>
            <a:xfrm>
              <a:off x="4608353" y="1715441"/>
              <a:ext cx="108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0/1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9F20BA6-6FDC-4576-A24D-E022F4358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1143" y="1893115"/>
              <a:ext cx="8389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A2D95C8-0BB7-4BC6-B428-B6FC869D3D9F}"/>
                </a:ext>
              </a:extLst>
            </p:cNvPr>
            <p:cNvSpPr txBox="1"/>
            <p:nvPr/>
          </p:nvSpPr>
          <p:spPr>
            <a:xfrm>
              <a:off x="5370356" y="1554560"/>
              <a:ext cx="1082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input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95AE0F5-0376-4963-8BB4-4358A8879606}"/>
                </a:ext>
              </a:extLst>
            </p:cNvPr>
            <p:cNvSpPr txBox="1"/>
            <p:nvPr/>
          </p:nvSpPr>
          <p:spPr>
            <a:xfrm>
              <a:off x="6238613" y="1715441"/>
              <a:ext cx="1588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(x1,y1,x2,y2)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34C94B-3955-426E-9862-0EE35D51057D}"/>
                </a:ext>
              </a:extLst>
            </p:cNvPr>
            <p:cNvSpPr txBox="1"/>
            <p:nvPr/>
          </p:nvSpPr>
          <p:spPr>
            <a:xfrm>
              <a:off x="5364761" y="1893115"/>
              <a:ext cx="1082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detect</a:t>
              </a:r>
              <a:endParaRPr lang="zh-CN" altLang="en-US" sz="1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3AAF310-D55B-4E14-8B13-FB019D66C5A6}"/>
                </a:ext>
              </a:extLst>
            </p:cNvPr>
            <p:cNvSpPr txBox="1"/>
            <p:nvPr/>
          </p:nvSpPr>
          <p:spPr>
            <a:xfrm>
              <a:off x="3665990" y="901274"/>
              <a:ext cx="1082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二分类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6FF6B74E-7D61-4DC6-B72D-E225720059FD}"/>
              </a:ext>
            </a:extLst>
          </p:cNvPr>
          <p:cNvSpPr txBox="1"/>
          <p:nvPr/>
        </p:nvSpPr>
        <p:spPr>
          <a:xfrm>
            <a:off x="232094" y="288771"/>
            <a:ext cx="303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级联检测器思想</a:t>
            </a:r>
            <a:r>
              <a:rPr lang="en-US" altLang="zh-CN" dirty="0"/>
              <a:t>——</a:t>
            </a:r>
            <a:r>
              <a:rPr lang="zh-CN" altLang="en-US" dirty="0"/>
              <a:t>多尺度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7DD08A0-D649-4845-8B17-162678817316}"/>
              </a:ext>
            </a:extLst>
          </p:cNvPr>
          <p:cNvSpPr txBox="1"/>
          <p:nvPr/>
        </p:nvSpPr>
        <p:spPr>
          <a:xfrm>
            <a:off x="937445" y="5240345"/>
            <a:ext cx="3428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级联检测时，检测框固定大小，对于摄像头车辆测速是否可行？？</a:t>
            </a:r>
            <a:r>
              <a:rPr lang="en-US" altLang="zh-CN" dirty="0"/>
              <a:t>——</a:t>
            </a:r>
            <a:r>
              <a:rPr lang="zh-CN" altLang="en-US" dirty="0"/>
              <a:t>多尺度尝试 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3426B9C-D1FB-4563-BD34-C9BC6F149A62}"/>
              </a:ext>
            </a:extLst>
          </p:cNvPr>
          <p:cNvGrpSpPr/>
          <p:nvPr/>
        </p:nvGrpSpPr>
        <p:grpSpPr>
          <a:xfrm>
            <a:off x="8158413" y="2317471"/>
            <a:ext cx="2763982" cy="2265038"/>
            <a:chOff x="7241570" y="1510604"/>
            <a:chExt cx="2763982" cy="226503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24EAE8-D8C6-4A12-8562-81256DBB5DF6}"/>
                </a:ext>
              </a:extLst>
            </p:cNvPr>
            <p:cNvSpPr/>
            <p:nvPr/>
          </p:nvSpPr>
          <p:spPr>
            <a:xfrm>
              <a:off x="7248088" y="1510604"/>
              <a:ext cx="2155971" cy="14674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0FA73A1-D24B-476C-BFDB-6252CFD21301}"/>
                </a:ext>
              </a:extLst>
            </p:cNvPr>
            <p:cNvSpPr/>
            <p:nvPr/>
          </p:nvSpPr>
          <p:spPr>
            <a:xfrm>
              <a:off x="8015872" y="2182449"/>
              <a:ext cx="1661282" cy="11846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9DE53D6-4D53-4716-A646-260C3B90A7FC}"/>
                </a:ext>
              </a:extLst>
            </p:cNvPr>
            <p:cNvSpPr/>
            <p:nvPr/>
          </p:nvSpPr>
          <p:spPr>
            <a:xfrm>
              <a:off x="8802566" y="2863734"/>
              <a:ext cx="1202986" cy="9119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03DE8D1-5321-437A-9F5D-8D535FD1039B}"/>
                </a:ext>
              </a:extLst>
            </p:cNvPr>
            <p:cNvCxnSpPr>
              <a:cxnSpLocks/>
            </p:cNvCxnSpPr>
            <p:nvPr/>
          </p:nvCxnSpPr>
          <p:spPr>
            <a:xfrm>
              <a:off x="7248088" y="1510604"/>
              <a:ext cx="1548603" cy="13531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5C04AE8-CA59-4549-920C-9390E303F684}"/>
                </a:ext>
              </a:extLst>
            </p:cNvPr>
            <p:cNvCxnSpPr>
              <a:cxnSpLocks/>
            </p:cNvCxnSpPr>
            <p:nvPr/>
          </p:nvCxnSpPr>
          <p:spPr>
            <a:xfrm>
              <a:off x="7241570" y="2973372"/>
              <a:ext cx="1560996" cy="8022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F7CBB10-93B4-427D-9C45-2E60094E6FF7}"/>
                </a:ext>
              </a:extLst>
            </p:cNvPr>
            <p:cNvCxnSpPr>
              <a:cxnSpLocks/>
            </p:cNvCxnSpPr>
            <p:nvPr/>
          </p:nvCxnSpPr>
          <p:spPr>
            <a:xfrm>
              <a:off x="9397541" y="1510604"/>
              <a:ext cx="608011" cy="13531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4835380C-F7E1-4A4F-8ACC-695AABEB6B23}"/>
              </a:ext>
            </a:extLst>
          </p:cNvPr>
          <p:cNvSpPr txBox="1"/>
          <p:nvPr/>
        </p:nvSpPr>
        <p:spPr>
          <a:xfrm>
            <a:off x="8193728" y="5624364"/>
            <a:ext cx="303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图像金字塔</a:t>
            </a:r>
          </a:p>
        </p:txBody>
      </p:sp>
    </p:spTree>
    <p:extLst>
      <p:ext uri="{BB962C8B-B14F-4D97-AF65-F5344CB8AC3E}">
        <p14:creationId xmlns:p14="http://schemas.microsoft.com/office/powerpoint/2010/main" val="192358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xiaoli xing</dc:creator>
  <cp:lastModifiedBy>xing xiaoli</cp:lastModifiedBy>
  <cp:revision>5</cp:revision>
  <dcterms:created xsi:type="dcterms:W3CDTF">2021-08-10T02:22:04Z</dcterms:created>
  <dcterms:modified xsi:type="dcterms:W3CDTF">2021-08-10T12:09:45Z</dcterms:modified>
</cp:coreProperties>
</file>