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2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0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0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720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11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7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4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12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6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3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17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5E333-8734-4C2C-A40F-DF57FF94B626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6E9D-B20A-4350-A8FF-FD17C40F91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0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0" y="0"/>
            <a:ext cx="12207410" cy="701539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6317" y="409575"/>
            <a:ext cx="1126807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i="1" u="sng" dirty="0" smtClean="0">
                <a:solidFill>
                  <a:schemeClr val="bg1"/>
                </a:solidFill>
              </a:rPr>
              <a:t>EL ESPACIO EXTERIOR Y LO QUE NO SABEMOS DE EL</a:t>
            </a:r>
          </a:p>
          <a:p>
            <a:endParaRPr lang="es-MX" sz="2800" b="1" i="1" u="sng" dirty="0" smtClean="0">
              <a:solidFill>
                <a:schemeClr val="bg1"/>
              </a:solidFill>
            </a:endParaRPr>
          </a:p>
          <a:p>
            <a:r>
              <a:rPr lang="es-MX" sz="2800" b="1" i="1" u="sng" dirty="0" smtClean="0">
                <a:solidFill>
                  <a:schemeClr val="bg1"/>
                </a:solidFill>
              </a:rPr>
              <a:t>PARTICIPANTES :</a:t>
            </a:r>
          </a:p>
          <a:p>
            <a:r>
              <a:rPr lang="es-MX" sz="2800" b="1" i="1" u="sng" dirty="0" smtClean="0">
                <a:solidFill>
                  <a:schemeClr val="bg1"/>
                </a:solidFill>
              </a:rPr>
              <a:t>CARLOS LEONEL MEDEL FELIX </a:t>
            </a:r>
          </a:p>
          <a:p>
            <a:endParaRPr lang="es-MX" sz="2800" b="1" i="1" u="sng" dirty="0">
              <a:solidFill>
                <a:schemeClr val="bg1"/>
              </a:solidFill>
            </a:endParaRPr>
          </a:p>
          <a:p>
            <a:endParaRPr lang="es-MX" sz="2800" b="1" i="1" u="sng" dirty="0" smtClean="0">
              <a:solidFill>
                <a:schemeClr val="bg1"/>
              </a:solidFill>
            </a:endParaRPr>
          </a:p>
          <a:p>
            <a:endParaRPr lang="es-MX" sz="2800" b="1" i="1" u="sng" dirty="0">
              <a:solidFill>
                <a:schemeClr val="bg1"/>
              </a:solidFill>
            </a:endParaRPr>
          </a:p>
          <a:p>
            <a:endParaRPr lang="es-MX" sz="2800" b="1" i="1" u="sng" dirty="0" smtClean="0">
              <a:solidFill>
                <a:schemeClr val="bg1"/>
              </a:solidFill>
            </a:endParaRPr>
          </a:p>
          <a:p>
            <a:endParaRPr lang="es-MX" sz="2800" b="1" i="1" u="sng" dirty="0">
              <a:solidFill>
                <a:schemeClr val="bg1"/>
              </a:solidFill>
            </a:endParaRPr>
          </a:p>
          <a:p>
            <a:endParaRPr lang="es-MX" sz="2800" b="1" i="1" u="sng" dirty="0" smtClean="0">
              <a:solidFill>
                <a:schemeClr val="bg1"/>
              </a:solidFill>
            </a:endParaRPr>
          </a:p>
          <a:p>
            <a:endParaRPr lang="es-MX" sz="2800" b="1" i="1" u="sng" dirty="0">
              <a:solidFill>
                <a:schemeClr val="bg1"/>
              </a:solidFill>
            </a:endParaRPr>
          </a:p>
          <a:p>
            <a:endParaRPr lang="es-MX" sz="2800" b="1" i="1" u="sng" dirty="0" smtClean="0">
              <a:solidFill>
                <a:schemeClr val="bg1"/>
              </a:solidFill>
            </a:endParaRPr>
          </a:p>
          <a:p>
            <a:endParaRPr lang="es-MX" sz="2800" b="1" i="1" u="sng" dirty="0">
              <a:solidFill>
                <a:schemeClr val="bg1"/>
              </a:solidFill>
            </a:endParaRPr>
          </a:p>
          <a:p>
            <a:endParaRPr lang="es-MX" sz="2800" b="1" i="1" u="sng" dirty="0" smtClean="0">
              <a:solidFill>
                <a:schemeClr val="bg1"/>
              </a:solidFill>
            </a:endParaRPr>
          </a:p>
          <a:p>
            <a:r>
              <a:rPr lang="es-MX" sz="1600" b="1" i="1" u="sng" dirty="0" smtClean="0">
                <a:solidFill>
                  <a:schemeClr val="bg1"/>
                </a:solidFill>
              </a:rPr>
              <a:t>15 DE AGOSTO DE 2025</a:t>
            </a:r>
            <a:endParaRPr lang="es-MX" sz="1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90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1</cp:revision>
  <dcterms:created xsi:type="dcterms:W3CDTF">2025-08-16T01:04:03Z</dcterms:created>
  <dcterms:modified xsi:type="dcterms:W3CDTF">2025-08-16T01:04:36Z</dcterms:modified>
</cp:coreProperties>
</file>