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64C8F-3DFA-4E2D-9F55-1EFFB1ED3777}" v="308" dt="2022-09-11T13:30:59.378"/>
    <p1510:client id="{EE5F4D6E-7406-4480-9AE2-621AF314DF03}" v="64" dt="2022-09-11T12:45:12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88E5D-9E8C-46D4-9367-E24F0E3FFBD3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86CFA-4598-4708-BDE3-2B8754071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87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86CFA-4598-4708-BDE3-2B8754071A1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60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13167-28EA-5E7D-D4B8-71FB3C7FC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4DA44E-6736-A5C8-F8AF-56470EFBF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477AAA-DAC7-4C69-2812-BD162284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F0DB-89B4-4C61-ABE5-04A4EEC0185A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584C3-F94F-4246-3648-D87BE045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49CE20-7E2C-A054-838E-ABBC6505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8C42-55A8-4435-B3D0-C8F37627C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64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71BC6-3F92-D847-B6BA-E9207BFF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E1DA80-F8A0-9968-C208-BE148D28C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DD0329-6D19-0D80-36FD-F9DDCBEE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F0DB-89B4-4C61-ABE5-04A4EEC0185A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EBE40-4FE8-DFD3-56F4-4F09F697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A1FD55-E116-AD45-A79B-D53BDF6C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8C42-55A8-4435-B3D0-C8F37627C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9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CDBDEC-6F74-CF26-3AB7-41B6A0647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1A3905-5D2F-1F3C-F468-9C4F499CE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D212E7-E2F5-C1C9-914C-E3868499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F0DB-89B4-4C61-ABE5-04A4EEC0185A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511E1C-0708-3F41-3689-5B00A9E5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AA136F-3C3B-841B-6A6F-8B11A636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8C42-55A8-4435-B3D0-C8F37627C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5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CD704-C339-E8FD-746A-3BD4FD72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848802-0A40-9CEC-F40D-1FFF9D08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16F48-8CC6-883D-DFDB-B86AB84F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F0DB-89B4-4C61-ABE5-04A4EEC0185A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A2C01-1E7E-66E6-1ABF-4FDC08BC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58663E-01A6-27D6-952D-CB0483F8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8C42-55A8-4435-B3D0-C8F37627C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66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64BE6-FF66-5D39-3641-B59605E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334DC9-E7F1-C6BF-0206-03B9A01A3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427F90-BC42-7404-A251-A33C9ABE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F0DB-89B4-4C61-ABE5-04A4EEC0185A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8B0EEA-BA45-6241-B77E-CDB607E4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7D9D6-3D2D-8C20-5848-EE98D500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8C42-55A8-4435-B3D0-C8F37627C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5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9F7AD-41FE-02D5-F2C7-E9548CA1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FCA9E-F378-B6C8-A471-529E10CE0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0CE9BF-B360-FBC3-794C-428BC021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1C5511-A37D-083F-0273-70CA8E48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F0DB-89B4-4C61-ABE5-04A4EEC0185A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459D62-9B59-321F-335E-EA2CAFF5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B0D62B-CE3A-0722-1C48-FB9B95F6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8C42-55A8-4435-B3D0-C8F37627C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49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E37BB-939E-A032-F91B-B8CE4BB4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783721-CE99-16C1-D0DC-08F1EEA9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BBE554-1895-DB5E-51EE-B464ECCE3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344405-CE23-8C8F-4E8E-EEA005D4A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847AD6-697C-57C2-C2E7-079F5E451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B4F905-B9F6-B946-8223-F7937525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F0DB-89B4-4C61-ABE5-04A4EEC0185A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1A4389-7450-51C9-9A11-1885E902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6142A0-2DC8-83F4-DCA2-7E273E84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8C42-55A8-4435-B3D0-C8F37627C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7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EF9B2-2D0D-E174-7F7F-D8986917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DB48C4-C78C-61BB-6981-CAEFCFD3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F0DB-89B4-4C61-ABE5-04A4EEC0185A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C2D04F-3864-CBEE-ED26-5DC0CDDC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4C06DD-F832-6E44-0BC5-19C1EE12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8C42-55A8-4435-B3D0-C8F37627C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01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46C675-D43C-E2DE-EC44-9E5523DB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F0DB-89B4-4C61-ABE5-04A4EEC0185A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C9E936-4DAD-1294-5B69-9B365409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515C6C-8432-BB0B-F9D0-ABBB649D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8C42-55A8-4435-B3D0-C8F37627C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07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B4449-623E-B0BF-0ECA-1EA7DA58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99EE36-9744-3B87-FE91-A3823CF0D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DAC80C-3804-A983-0EDF-5FC7AD62A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D1DB8-79D9-00FD-5E6F-F6848288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F0DB-89B4-4C61-ABE5-04A4EEC0185A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FB3B1-6B94-9FC5-BE62-8E2FE6F2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836C48-77AF-7C06-E008-51CD0AE4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8C42-55A8-4435-B3D0-C8F37627C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38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90FB8-6C70-B63E-EA4E-FF027509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990591B-460D-8E86-DE42-E0E9E0341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F24102-C777-6955-77FE-CE15DCF40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34A335-D5B8-063E-1C7D-F90FE3B3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F0DB-89B4-4C61-ABE5-04A4EEC0185A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4D4E5B-917F-72E3-0182-254EEF36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AE7894-3C99-F7F4-27FC-C57FABD6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8C42-55A8-4435-B3D0-C8F37627C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50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2F521-83D8-2E47-968E-6072F668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A81356-1BD1-A737-6BE1-7960487EE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5AA7F3-7FD4-1231-6277-C8982F04E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F0DB-89B4-4C61-ABE5-04A4EEC0185A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5D45FA-F92E-824B-EF81-AEF920CC6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FDCEDA-FAB3-308F-7996-F870A8E3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8C42-55A8-4435-B3D0-C8F37627C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4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091402-7734-B7DB-BF34-33DEC07C4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492"/>
            <a:ext cx="12192000" cy="6855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802B0-6ED0-04E5-2472-C9FA9436CD2D}"/>
              </a:ext>
            </a:extLst>
          </p:cNvPr>
          <p:cNvSpPr txBox="1"/>
          <p:nvPr/>
        </p:nvSpPr>
        <p:spPr>
          <a:xfrm>
            <a:off x="3129532" y="3013501"/>
            <a:ext cx="6526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/>
                </a:solidFill>
              </a:rPr>
              <a:t>Социальное такси</a:t>
            </a:r>
          </a:p>
        </p:txBody>
      </p:sp>
    </p:spTree>
    <p:extLst>
      <p:ext uri="{BB962C8B-B14F-4D97-AF65-F5344CB8AC3E}">
        <p14:creationId xmlns:p14="http://schemas.microsoft.com/office/powerpoint/2010/main" val="27373522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9ABF57-5953-F5AE-EE90-21966CF2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0AFC5E-BA2F-7189-7F69-5514C35C9A54}"/>
              </a:ext>
            </a:extLst>
          </p:cNvPr>
          <p:cNvSpPr txBox="1"/>
          <p:nvPr/>
        </p:nvSpPr>
        <p:spPr>
          <a:xfrm>
            <a:off x="0" y="651124"/>
            <a:ext cx="5083443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3200">
                <a:solidFill>
                  <a:schemeClr val="bg1"/>
                </a:solidFill>
              </a:rPr>
              <a:t>Проблема с такси - это</a:t>
            </a:r>
          </a:p>
          <a:p>
            <a:r>
              <a:rPr lang="ru-RU" sz="3200">
                <a:solidFill>
                  <a:schemeClr val="bg1"/>
                </a:solidFill>
              </a:rPr>
              <a:t>распространённая ситуация</a:t>
            </a:r>
          </a:p>
          <a:p>
            <a:r>
              <a:rPr lang="ru-RU" sz="3200">
                <a:solidFill>
                  <a:schemeClr val="bg1"/>
                </a:solidFill>
              </a:rPr>
              <a:t>Например: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4FC45-D2D6-BC82-B107-029F27AF78A9}"/>
              </a:ext>
            </a:extLst>
          </p:cNvPr>
          <p:cNvSpPr txBox="1"/>
          <p:nvPr/>
        </p:nvSpPr>
        <p:spPr>
          <a:xfrm>
            <a:off x="2300052" y="2350268"/>
            <a:ext cx="7231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>
                <a:solidFill>
                  <a:schemeClr val="bg1"/>
                </a:solidFill>
              </a:rPr>
              <a:t>- Количество такси в малонаселённых пунктах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46807-B8C8-C33C-DB87-64F428198917}"/>
              </a:ext>
            </a:extLst>
          </p:cNvPr>
          <p:cNvSpPr txBox="1"/>
          <p:nvPr/>
        </p:nvSpPr>
        <p:spPr>
          <a:xfrm>
            <a:off x="2300052" y="2983141"/>
            <a:ext cx="398769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800">
                <a:solidFill>
                  <a:schemeClr val="bg1"/>
                </a:solidFill>
              </a:rPr>
              <a:t>- Высокая загруженность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5D6A22-5F26-5CE6-1896-819F39D911FC}"/>
              </a:ext>
            </a:extLst>
          </p:cNvPr>
          <p:cNvSpPr txBox="1"/>
          <p:nvPr/>
        </p:nvSpPr>
        <p:spPr>
          <a:xfrm>
            <a:off x="2300052" y="3580719"/>
            <a:ext cx="3324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>
                <a:solidFill>
                  <a:schemeClr val="bg1"/>
                </a:solidFill>
              </a:rPr>
              <a:t>- Стоимость поездки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451B0-D98F-F3A2-D830-0B84E36DF3F3}"/>
              </a:ext>
            </a:extLst>
          </p:cNvPr>
          <p:cNvSpPr txBox="1"/>
          <p:nvPr/>
        </p:nvSpPr>
        <p:spPr>
          <a:xfrm>
            <a:off x="6848937" y="4645205"/>
            <a:ext cx="47039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>
                <a:solidFill>
                  <a:schemeClr val="bg1"/>
                </a:solidFill>
              </a:rPr>
              <a:t>Социальное такси решает</a:t>
            </a:r>
          </a:p>
          <a:p>
            <a:r>
              <a:rPr lang="ru-RU" sz="3200">
                <a:solidFill>
                  <a:schemeClr val="bg1"/>
                </a:solidFill>
              </a:rPr>
              <a:t>эти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12794796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23B85D-57A9-A86E-D9B6-0EC1964A8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0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0BB13-7EE6-979D-1606-134FA20476DF}"/>
              </a:ext>
            </a:extLst>
          </p:cNvPr>
          <p:cNvSpPr txBox="1"/>
          <p:nvPr/>
        </p:nvSpPr>
        <p:spPr>
          <a:xfrm>
            <a:off x="0" y="735107"/>
            <a:ext cx="522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>
                <a:solidFill>
                  <a:schemeClr val="bg1"/>
                </a:solidFill>
              </a:rPr>
              <a:t>Наш проект позволяет</a:t>
            </a:r>
          </a:p>
          <a:p>
            <a:r>
              <a:rPr lang="ru-RU" sz="2800">
                <a:solidFill>
                  <a:schemeClr val="bg1"/>
                </a:solidFill>
              </a:rPr>
              <a:t>волонтёрам(водителям) помочь</a:t>
            </a:r>
          </a:p>
          <a:p>
            <a:r>
              <a:rPr lang="ru-RU" sz="2800">
                <a:solidFill>
                  <a:schemeClr val="bg1"/>
                </a:solidFill>
              </a:rPr>
              <a:t>нуждающимся в поездке людям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7A2CA-3AC4-F2E1-5CBD-19C8F758B084}"/>
              </a:ext>
            </a:extLst>
          </p:cNvPr>
          <p:cNvSpPr txBox="1"/>
          <p:nvPr/>
        </p:nvSpPr>
        <p:spPr>
          <a:xfrm>
            <a:off x="2976283" y="2590801"/>
            <a:ext cx="6060698" cy="1384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800">
                <a:solidFill>
                  <a:schemeClr val="bg1"/>
                </a:solidFill>
              </a:rPr>
              <a:t>Возможность планировать заявки,</a:t>
            </a:r>
          </a:p>
          <a:p>
            <a:r>
              <a:rPr lang="ru-RU" sz="2800">
                <a:solidFill>
                  <a:schemeClr val="bg1"/>
                </a:solidFill>
              </a:rPr>
              <a:t>не беспокоиться о деньгах </a:t>
            </a:r>
            <a:endParaRPr lang="ru-RU" sz="2800">
              <a:solidFill>
                <a:schemeClr val="bg1"/>
              </a:solidFill>
              <a:cs typeface="Calibri"/>
            </a:endParaRPr>
          </a:p>
          <a:p>
            <a:r>
              <a:rPr lang="ru-RU" sz="2800">
                <a:solidFill>
                  <a:schemeClr val="bg1"/>
                </a:solidFill>
              </a:rPr>
              <a:t>и длительности поездки - пассажирам</a:t>
            </a:r>
            <a:endParaRPr lang="ru-RU" sz="280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D59EA-ED34-D0EE-BA7D-668A8EAE2F00}"/>
              </a:ext>
            </a:extLst>
          </p:cNvPr>
          <p:cNvSpPr txBox="1"/>
          <p:nvPr/>
        </p:nvSpPr>
        <p:spPr>
          <a:xfrm>
            <a:off x="7001434" y="4654352"/>
            <a:ext cx="4335289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800">
                <a:solidFill>
                  <a:schemeClr val="bg1"/>
                </a:solidFill>
              </a:rPr>
              <a:t>Создаёт максимально</a:t>
            </a:r>
          </a:p>
          <a:p>
            <a:r>
              <a:rPr lang="ru-RU" sz="2800">
                <a:solidFill>
                  <a:schemeClr val="bg1"/>
                </a:solidFill>
              </a:rPr>
              <a:t>лояльные условия поездки</a:t>
            </a:r>
            <a:endParaRPr lang="ru-RU" sz="2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94488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F4F5EF-95C9-4E9D-38BF-291DDBB0C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165" cy="6856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128EE-80B8-240C-F6FA-2861AA30238D}"/>
              </a:ext>
            </a:extLst>
          </p:cNvPr>
          <p:cNvSpPr txBox="1"/>
          <p:nvPr/>
        </p:nvSpPr>
        <p:spPr>
          <a:xfrm>
            <a:off x="3562350" y="0"/>
            <a:ext cx="5067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/>
              <a:t>Как работает наш проект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4ED96-633F-172D-2186-9DF241EAE113}"/>
              </a:ext>
            </a:extLst>
          </p:cNvPr>
          <p:cNvSpPr txBox="1"/>
          <p:nvPr/>
        </p:nvSpPr>
        <p:spPr>
          <a:xfrm>
            <a:off x="6096000" y="2274229"/>
            <a:ext cx="6191250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400"/>
              <a:t>-Пассажир оставляет заявку, которая</a:t>
            </a:r>
          </a:p>
          <a:p>
            <a:r>
              <a:rPr lang="ru-RU" sz="2400"/>
              <a:t>  высвечивается на онлайн карте</a:t>
            </a:r>
          </a:p>
          <a:p>
            <a:endParaRPr lang="ru-RU" sz="2400"/>
          </a:p>
          <a:p>
            <a:r>
              <a:rPr lang="ru-RU" sz="2400"/>
              <a:t>-Водитель выбирает подходящую ему заявку, затем получает полную информацию о поездке и контакт пассажира </a:t>
            </a:r>
            <a:endParaRPr lang="ru-RU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64672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57996F-ED1F-1ADC-92FA-1863A21C7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"/>
            <a:ext cx="12192000" cy="6855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C36023-FB6C-7491-A888-ECC0EE06FDFD}"/>
              </a:ext>
            </a:extLst>
          </p:cNvPr>
          <p:cNvSpPr txBox="1"/>
          <p:nvPr/>
        </p:nvSpPr>
        <p:spPr>
          <a:xfrm>
            <a:off x="3486150" y="0"/>
            <a:ext cx="521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/>
              <a:t>Наши перспективы на будущее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C1CFC-F498-5837-B593-4C7D71369303}"/>
              </a:ext>
            </a:extLst>
          </p:cNvPr>
          <p:cNvSpPr txBox="1"/>
          <p:nvPr/>
        </p:nvSpPr>
        <p:spPr>
          <a:xfrm>
            <a:off x="342900" y="657225"/>
            <a:ext cx="69031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/>
              <a:t>-создать собственное приложение и сайт</a:t>
            </a:r>
          </a:p>
          <a:p>
            <a:endParaRPr lang="ru-RU" sz="2400"/>
          </a:p>
          <a:p>
            <a:r>
              <a:rPr lang="ru-RU" sz="2400"/>
              <a:t>-создать защиту от хулиганов</a:t>
            </a:r>
          </a:p>
          <a:p>
            <a:endParaRPr lang="ru-RU" sz="2400"/>
          </a:p>
          <a:p>
            <a:r>
              <a:rPr lang="ru-RU" sz="2400"/>
              <a:t>-улучшить интерфейс и возможности карты</a:t>
            </a:r>
          </a:p>
          <a:p>
            <a:r>
              <a:rPr lang="ru-RU" sz="2400"/>
              <a:t> и бота</a:t>
            </a:r>
          </a:p>
          <a:p>
            <a:endParaRPr lang="ru-RU" sz="2400"/>
          </a:p>
          <a:p>
            <a:r>
              <a:rPr lang="ru-RU" sz="2400"/>
              <a:t>-добавить минимальное количество рекламы</a:t>
            </a:r>
          </a:p>
          <a:p>
            <a:r>
              <a:rPr lang="ru-RU" sz="2400"/>
              <a:t> для продвижения проекта</a:t>
            </a:r>
          </a:p>
          <a:p>
            <a:endParaRPr lang="ru-RU" sz="2400"/>
          </a:p>
          <a:p>
            <a:r>
              <a:rPr lang="ru-RU" sz="2400"/>
              <a:t>-разрекламировать проект</a:t>
            </a:r>
          </a:p>
          <a:p>
            <a:endParaRPr lang="ru-RU" sz="2400"/>
          </a:p>
          <a:p>
            <a:r>
              <a:rPr lang="ru-RU" sz="2400"/>
              <a:t>-создать возможность оценки качества волонтёров</a:t>
            </a:r>
          </a:p>
          <a:p>
            <a:endParaRPr lang="ru-RU" sz="2400"/>
          </a:p>
          <a:p>
            <a:r>
              <a:rPr lang="ru-RU" sz="2400"/>
              <a:t>-подключить хостинг</a:t>
            </a:r>
          </a:p>
        </p:txBody>
      </p:sp>
    </p:spTree>
    <p:extLst>
      <p:ext uri="{BB962C8B-B14F-4D97-AF65-F5344CB8AC3E}">
        <p14:creationId xmlns:p14="http://schemas.microsoft.com/office/powerpoint/2010/main" val="2935014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15EFE2A-3323-F97C-D52B-4134631C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3552"/>
            <a:ext cx="12188236" cy="6850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A4DA2D-4830-ECE2-5595-21C09E4F1A93}"/>
              </a:ext>
            </a:extLst>
          </p:cNvPr>
          <p:cNvSpPr txBox="1"/>
          <p:nvPr/>
        </p:nvSpPr>
        <p:spPr>
          <a:xfrm>
            <a:off x="1015998" y="730250"/>
            <a:ext cx="28268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cs typeface="Calibri"/>
              </a:rPr>
              <a:t>Ланских Святослав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B5DD1-7B72-E391-9F4E-59BDC4187C2C}"/>
              </a:ext>
            </a:extLst>
          </p:cNvPr>
          <p:cNvSpPr txBox="1"/>
          <p:nvPr/>
        </p:nvSpPr>
        <p:spPr>
          <a:xfrm>
            <a:off x="1015998" y="1174749"/>
            <a:ext cx="25833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cs typeface="Calibri"/>
              </a:rPr>
              <a:t>Богдан Кристиан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1A336-0297-FEEA-351C-4DA4244F84BF}"/>
              </a:ext>
            </a:extLst>
          </p:cNvPr>
          <p:cNvSpPr txBox="1"/>
          <p:nvPr/>
        </p:nvSpPr>
        <p:spPr>
          <a:xfrm>
            <a:off x="1015998" y="1640416"/>
            <a:ext cx="30808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err="1">
                <a:cs typeface="Calibri"/>
              </a:rPr>
              <a:t>Данис</a:t>
            </a:r>
            <a:r>
              <a:rPr lang="ru-RU" sz="2400">
                <a:cs typeface="Calibri"/>
              </a:rPr>
              <a:t> </a:t>
            </a:r>
            <a:r>
              <a:rPr lang="ru-RU" sz="2400" err="1">
                <a:cs typeface="Calibri"/>
              </a:rPr>
              <a:t>Динмухаметов</a:t>
            </a:r>
            <a:r>
              <a:rPr lang="ru-RU" sz="2400">
                <a:cs typeface="Calibri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F8737-1C5F-621A-B9AB-C0565C6FEB68}"/>
              </a:ext>
            </a:extLst>
          </p:cNvPr>
          <p:cNvSpPr txBox="1"/>
          <p:nvPr/>
        </p:nvSpPr>
        <p:spPr>
          <a:xfrm>
            <a:off x="1015999" y="2106084"/>
            <a:ext cx="31231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ea typeface="+mn-lt"/>
                <a:cs typeface="+mn-lt"/>
              </a:rPr>
              <a:t>Семенченко Таисия </a:t>
            </a:r>
            <a:endParaRPr lang="en-US" sz="24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D2E7B-593F-7FBE-1D0D-77F12F64D8C5}"/>
              </a:ext>
            </a:extLst>
          </p:cNvPr>
          <p:cNvSpPr txBox="1"/>
          <p:nvPr/>
        </p:nvSpPr>
        <p:spPr>
          <a:xfrm>
            <a:off x="169333" y="211666"/>
            <a:ext cx="39698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cs typeface="Calibri"/>
              </a:rPr>
              <a:t>Над проектом работали:</a:t>
            </a:r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BF3CE141-872F-3627-9837-57BDBAA4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482" y="469248"/>
            <a:ext cx="3314700" cy="4871752"/>
          </a:xfrm>
          <a:prstGeom prst="rect">
            <a:avLst/>
          </a:prstGeom>
        </p:spPr>
      </p:pic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46597F94-2DFD-EF24-8C18-8CCF0848D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5119031"/>
            <a:ext cx="5695950" cy="17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9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410E7D-CCBB-D266-B5D4-C3B50615B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FC6A7-6811-D187-E011-1BD5FDB167A9}"/>
              </a:ext>
            </a:extLst>
          </p:cNvPr>
          <p:cNvSpPr txBox="1"/>
          <p:nvPr/>
        </p:nvSpPr>
        <p:spPr>
          <a:xfrm>
            <a:off x="3414712" y="3044279"/>
            <a:ext cx="5362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/>
              <a:t>Спасибо за внимание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4D33F-2665-B5D0-B398-416EE612F075}"/>
              </a:ext>
            </a:extLst>
          </p:cNvPr>
          <p:cNvSpPr txBox="1"/>
          <p:nvPr/>
        </p:nvSpPr>
        <p:spPr>
          <a:xfrm>
            <a:off x="5116853" y="3813720"/>
            <a:ext cx="1756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/>
              <a:t>Социальное такси</a:t>
            </a:r>
          </a:p>
        </p:txBody>
      </p:sp>
    </p:spTree>
    <p:extLst>
      <p:ext uri="{BB962C8B-B14F-4D97-AF65-F5344CB8AC3E}">
        <p14:creationId xmlns:p14="http://schemas.microsoft.com/office/powerpoint/2010/main" val="19242508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7</Slides>
  <Notes>1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Святослав Ланских</dc:creator>
  <cp:revision>4</cp:revision>
  <dcterms:created xsi:type="dcterms:W3CDTF">2022-09-11T06:55:56Z</dcterms:created>
  <dcterms:modified xsi:type="dcterms:W3CDTF">2022-09-11T13:32:37Z</dcterms:modified>
</cp:coreProperties>
</file>