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3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Pradhan" userId="5b190f225cdf79bd" providerId="LiveId" clId="{4FDD5761-F768-4D94-B647-0B22351CFCF0}"/>
    <pc:docChg chg="undo redo custSel addSld delSld modSld">
      <pc:chgData name="Salil Pradhan" userId="5b190f225cdf79bd" providerId="LiveId" clId="{4FDD5761-F768-4D94-B647-0B22351CFCF0}" dt="2022-05-02T04:58:24.960" v="2456" actId="21"/>
      <pc:docMkLst>
        <pc:docMk/>
      </pc:docMkLst>
      <pc:sldChg chg="modSp new mod">
        <pc:chgData name="Salil Pradhan" userId="5b190f225cdf79bd" providerId="LiveId" clId="{4FDD5761-F768-4D94-B647-0B22351CFCF0}" dt="2022-05-01T16:34:00.714" v="123" actId="313"/>
        <pc:sldMkLst>
          <pc:docMk/>
          <pc:sldMk cId="2358432581" sldId="256"/>
        </pc:sldMkLst>
        <pc:spChg chg="mod">
          <ac:chgData name="Salil Pradhan" userId="5b190f225cdf79bd" providerId="LiveId" clId="{4FDD5761-F768-4D94-B647-0B22351CFCF0}" dt="2022-05-01T16:29:34.199" v="51" actId="20577"/>
          <ac:spMkLst>
            <pc:docMk/>
            <pc:sldMk cId="2358432581" sldId="256"/>
            <ac:spMk id="2" creationId="{75BC2DC3-6B36-6132-5446-9BFFA7790C65}"/>
          </ac:spMkLst>
        </pc:spChg>
        <pc:spChg chg="mod">
          <ac:chgData name="Salil Pradhan" userId="5b190f225cdf79bd" providerId="LiveId" clId="{4FDD5761-F768-4D94-B647-0B22351CFCF0}" dt="2022-05-01T16:34:00.714" v="123" actId="313"/>
          <ac:spMkLst>
            <pc:docMk/>
            <pc:sldMk cId="2358432581" sldId="256"/>
            <ac:spMk id="3" creationId="{7FDF0641-1609-3CAE-C19A-9B24446C9E93}"/>
          </ac:spMkLst>
        </pc:spChg>
      </pc:sldChg>
      <pc:sldChg chg="modSp new mod">
        <pc:chgData name="Salil Pradhan" userId="5b190f225cdf79bd" providerId="LiveId" clId="{4FDD5761-F768-4D94-B647-0B22351CFCF0}" dt="2022-05-01T16:50:54.206" v="548" actId="20577"/>
        <pc:sldMkLst>
          <pc:docMk/>
          <pc:sldMk cId="1771745754" sldId="257"/>
        </pc:sldMkLst>
        <pc:spChg chg="mod">
          <ac:chgData name="Salil Pradhan" userId="5b190f225cdf79bd" providerId="LiveId" clId="{4FDD5761-F768-4D94-B647-0B22351CFCF0}" dt="2022-05-01T16:34:50.770" v="155" actId="20577"/>
          <ac:spMkLst>
            <pc:docMk/>
            <pc:sldMk cId="1771745754" sldId="257"/>
            <ac:spMk id="2" creationId="{B62AE8DE-5056-9B70-C5C6-6B604F0906E6}"/>
          </ac:spMkLst>
        </pc:spChg>
        <pc:spChg chg="mod">
          <ac:chgData name="Salil Pradhan" userId="5b190f225cdf79bd" providerId="LiveId" clId="{4FDD5761-F768-4D94-B647-0B22351CFCF0}" dt="2022-05-01T16:50:54.206" v="548" actId="20577"/>
          <ac:spMkLst>
            <pc:docMk/>
            <pc:sldMk cId="1771745754" sldId="257"/>
            <ac:spMk id="3" creationId="{7E16A341-852F-C73D-B891-A0D145E124FB}"/>
          </ac:spMkLst>
        </pc:spChg>
      </pc:sldChg>
      <pc:sldChg chg="addSp delSp modSp new mod">
        <pc:chgData name="Salil Pradhan" userId="5b190f225cdf79bd" providerId="LiveId" clId="{4FDD5761-F768-4D94-B647-0B22351CFCF0}" dt="2022-05-01T17:00:25.235" v="1011" actId="20577"/>
        <pc:sldMkLst>
          <pc:docMk/>
          <pc:sldMk cId="3293063823" sldId="258"/>
        </pc:sldMkLst>
        <pc:spChg chg="mod">
          <ac:chgData name="Salil Pradhan" userId="5b190f225cdf79bd" providerId="LiveId" clId="{4FDD5761-F768-4D94-B647-0B22351CFCF0}" dt="2022-05-01T16:55:54.450" v="661" actId="20577"/>
          <ac:spMkLst>
            <pc:docMk/>
            <pc:sldMk cId="3293063823" sldId="258"/>
            <ac:spMk id="2" creationId="{B9964DBD-5962-76D0-7DC6-83035C63295E}"/>
          </ac:spMkLst>
        </pc:spChg>
        <pc:spChg chg="del">
          <ac:chgData name="Salil Pradhan" userId="5b190f225cdf79bd" providerId="LiveId" clId="{4FDD5761-F768-4D94-B647-0B22351CFCF0}" dt="2022-05-01T16:55:47.524" v="660" actId="931"/>
          <ac:spMkLst>
            <pc:docMk/>
            <pc:sldMk cId="3293063823" sldId="258"/>
            <ac:spMk id="3" creationId="{3ECCA6DB-9431-1B6F-56EF-55B953F2B326}"/>
          </ac:spMkLst>
        </pc:spChg>
        <pc:spChg chg="mod">
          <ac:chgData name="Salil Pradhan" userId="5b190f225cdf79bd" providerId="LiveId" clId="{4FDD5761-F768-4D94-B647-0B22351CFCF0}" dt="2022-05-01T17:00:25.235" v="1011" actId="20577"/>
          <ac:spMkLst>
            <pc:docMk/>
            <pc:sldMk cId="3293063823" sldId="258"/>
            <ac:spMk id="4" creationId="{6A47BCDD-876B-5017-EFB7-CFE241C20489}"/>
          </ac:spMkLst>
        </pc:spChg>
        <pc:picChg chg="add mod">
          <ac:chgData name="Salil Pradhan" userId="5b190f225cdf79bd" providerId="LiveId" clId="{4FDD5761-F768-4D94-B647-0B22351CFCF0}" dt="2022-05-01T16:55:47.524" v="660" actId="931"/>
          <ac:picMkLst>
            <pc:docMk/>
            <pc:sldMk cId="3293063823" sldId="258"/>
            <ac:picMk id="6" creationId="{878149AE-3266-A8D6-E059-99E18AA07AA1}"/>
          </ac:picMkLst>
        </pc:picChg>
      </pc:sldChg>
      <pc:sldChg chg="addSp delSp modSp new del mod">
        <pc:chgData name="Salil Pradhan" userId="5b190f225cdf79bd" providerId="LiveId" clId="{4FDD5761-F768-4D94-B647-0B22351CFCF0}" dt="2022-05-01T16:55:10.525" v="622" actId="2696"/>
        <pc:sldMkLst>
          <pc:docMk/>
          <pc:sldMk cId="4033500727" sldId="258"/>
        </pc:sldMkLst>
        <pc:spChg chg="mod">
          <ac:chgData name="Salil Pradhan" userId="5b190f225cdf79bd" providerId="LiveId" clId="{4FDD5761-F768-4D94-B647-0B22351CFCF0}" dt="2022-05-01T16:53:26.905" v="620" actId="20577"/>
          <ac:spMkLst>
            <pc:docMk/>
            <pc:sldMk cId="4033500727" sldId="258"/>
            <ac:spMk id="2" creationId="{DE31245E-F790-15D7-A4DE-CB1D8C435264}"/>
          </ac:spMkLst>
        </pc:spChg>
        <pc:spChg chg="del">
          <ac:chgData name="Salil Pradhan" userId="5b190f225cdf79bd" providerId="LiveId" clId="{4FDD5761-F768-4D94-B647-0B22351CFCF0}" dt="2022-05-01T16:54:39.610" v="621" actId="931"/>
          <ac:spMkLst>
            <pc:docMk/>
            <pc:sldMk cId="4033500727" sldId="258"/>
            <ac:spMk id="3" creationId="{8BBEC859-040E-3F4E-B4E6-F5D273FA54C7}"/>
          </ac:spMkLst>
        </pc:spChg>
        <pc:picChg chg="add mod">
          <ac:chgData name="Salil Pradhan" userId="5b190f225cdf79bd" providerId="LiveId" clId="{4FDD5761-F768-4D94-B647-0B22351CFCF0}" dt="2022-05-01T16:54:39.610" v="621" actId="931"/>
          <ac:picMkLst>
            <pc:docMk/>
            <pc:sldMk cId="4033500727" sldId="258"/>
            <ac:picMk id="5" creationId="{54EFD14E-CE13-C20D-AAD8-8CABC3005874}"/>
          </ac:picMkLst>
        </pc:picChg>
      </pc:sldChg>
      <pc:sldChg chg="modSp new mod">
        <pc:chgData name="Salil Pradhan" userId="5b190f225cdf79bd" providerId="LiveId" clId="{4FDD5761-F768-4D94-B647-0B22351CFCF0}" dt="2022-05-01T17:06:53.760" v="1439" actId="20577"/>
        <pc:sldMkLst>
          <pc:docMk/>
          <pc:sldMk cId="529150978" sldId="259"/>
        </pc:sldMkLst>
        <pc:spChg chg="mod">
          <ac:chgData name="Salil Pradhan" userId="5b190f225cdf79bd" providerId="LiveId" clId="{4FDD5761-F768-4D94-B647-0B22351CFCF0}" dt="2022-05-01T17:01:31.345" v="1040" actId="20577"/>
          <ac:spMkLst>
            <pc:docMk/>
            <pc:sldMk cId="529150978" sldId="259"/>
            <ac:spMk id="2" creationId="{C2748983-CB28-33D3-CC67-55FC11C5279C}"/>
          </ac:spMkLst>
        </pc:spChg>
        <pc:spChg chg="mod">
          <ac:chgData name="Salil Pradhan" userId="5b190f225cdf79bd" providerId="LiveId" clId="{4FDD5761-F768-4D94-B647-0B22351CFCF0}" dt="2022-05-01T17:02:01.164" v="1066" actId="20577"/>
          <ac:spMkLst>
            <pc:docMk/>
            <pc:sldMk cId="529150978" sldId="259"/>
            <ac:spMk id="3" creationId="{81EFA18B-6B5D-CD31-504D-EACAAE3B2E71}"/>
          </ac:spMkLst>
        </pc:spChg>
        <pc:spChg chg="mod">
          <ac:chgData name="Salil Pradhan" userId="5b190f225cdf79bd" providerId="LiveId" clId="{4FDD5761-F768-4D94-B647-0B22351CFCF0}" dt="2022-05-01T17:05:15.569" v="1265" actId="313"/>
          <ac:spMkLst>
            <pc:docMk/>
            <pc:sldMk cId="529150978" sldId="259"/>
            <ac:spMk id="4" creationId="{CA47AF7E-BA1D-9515-2763-162054CCF549}"/>
          </ac:spMkLst>
        </pc:spChg>
        <pc:spChg chg="mod">
          <ac:chgData name="Salil Pradhan" userId="5b190f225cdf79bd" providerId="LiveId" clId="{4FDD5761-F768-4D94-B647-0B22351CFCF0}" dt="2022-05-01T17:02:18.143" v="1095" actId="20577"/>
          <ac:spMkLst>
            <pc:docMk/>
            <pc:sldMk cId="529150978" sldId="259"/>
            <ac:spMk id="5" creationId="{55E53602-01F3-96AA-15C8-48895AEBB242}"/>
          </ac:spMkLst>
        </pc:spChg>
        <pc:spChg chg="mod">
          <ac:chgData name="Salil Pradhan" userId="5b190f225cdf79bd" providerId="LiveId" clId="{4FDD5761-F768-4D94-B647-0B22351CFCF0}" dt="2022-05-01T17:06:53.760" v="1439" actId="20577"/>
          <ac:spMkLst>
            <pc:docMk/>
            <pc:sldMk cId="529150978" sldId="259"/>
            <ac:spMk id="6" creationId="{45B38D2F-B0A1-5FEB-29AF-4AC2D46B8B0E}"/>
          </ac:spMkLst>
        </pc:spChg>
      </pc:sldChg>
      <pc:sldChg chg="addSp delSp modSp new mod">
        <pc:chgData name="Salil Pradhan" userId="5b190f225cdf79bd" providerId="LiveId" clId="{4FDD5761-F768-4D94-B647-0B22351CFCF0}" dt="2022-05-01T17:14:21.531" v="1504" actId="931"/>
        <pc:sldMkLst>
          <pc:docMk/>
          <pc:sldMk cId="3127497558" sldId="260"/>
        </pc:sldMkLst>
        <pc:spChg chg="mod">
          <ac:chgData name="Salil Pradhan" userId="5b190f225cdf79bd" providerId="LiveId" clId="{4FDD5761-F768-4D94-B647-0B22351CFCF0}" dt="2022-05-01T17:13:09.066" v="1503" actId="313"/>
          <ac:spMkLst>
            <pc:docMk/>
            <pc:sldMk cId="3127497558" sldId="260"/>
            <ac:spMk id="2" creationId="{A7FC440E-F4FC-7CFA-457A-A5FB8949BADB}"/>
          </ac:spMkLst>
        </pc:spChg>
        <pc:spChg chg="del">
          <ac:chgData name="Salil Pradhan" userId="5b190f225cdf79bd" providerId="LiveId" clId="{4FDD5761-F768-4D94-B647-0B22351CFCF0}" dt="2022-05-01T17:14:21.531" v="1504" actId="931"/>
          <ac:spMkLst>
            <pc:docMk/>
            <pc:sldMk cId="3127497558" sldId="260"/>
            <ac:spMk id="3" creationId="{D4098829-0F3B-2365-4695-D543B3B8FF1B}"/>
          </ac:spMkLst>
        </pc:spChg>
        <pc:picChg chg="add mod">
          <ac:chgData name="Salil Pradhan" userId="5b190f225cdf79bd" providerId="LiveId" clId="{4FDD5761-F768-4D94-B647-0B22351CFCF0}" dt="2022-05-01T17:14:21.531" v="1504" actId="931"/>
          <ac:picMkLst>
            <pc:docMk/>
            <pc:sldMk cId="3127497558" sldId="260"/>
            <ac:picMk id="5" creationId="{F3E340F7-9C2E-E825-6015-323BDDF4D551}"/>
          </ac:picMkLst>
        </pc:picChg>
      </pc:sldChg>
      <pc:sldChg chg="addSp delSp modSp new mod">
        <pc:chgData name="Salil Pradhan" userId="5b190f225cdf79bd" providerId="LiveId" clId="{4FDD5761-F768-4D94-B647-0B22351CFCF0}" dt="2022-05-02T04:47:58.864" v="2183" actId="14100"/>
        <pc:sldMkLst>
          <pc:docMk/>
          <pc:sldMk cId="2546494326" sldId="261"/>
        </pc:sldMkLst>
        <pc:spChg chg="mod">
          <ac:chgData name="Salil Pradhan" userId="5b190f225cdf79bd" providerId="LiveId" clId="{4FDD5761-F768-4D94-B647-0B22351CFCF0}" dt="2022-05-01T17:25:09.372" v="1562" actId="313"/>
          <ac:spMkLst>
            <pc:docMk/>
            <pc:sldMk cId="2546494326" sldId="261"/>
            <ac:spMk id="2" creationId="{99C14030-A43A-35BD-46C9-2344CF032630}"/>
          </ac:spMkLst>
        </pc:spChg>
        <pc:spChg chg="mod">
          <ac:chgData name="Salil Pradhan" userId="5b190f225cdf79bd" providerId="LiveId" clId="{4FDD5761-F768-4D94-B647-0B22351CFCF0}" dt="2022-05-01T17:29:56.204" v="1586" actId="5793"/>
          <ac:spMkLst>
            <pc:docMk/>
            <pc:sldMk cId="2546494326" sldId="261"/>
            <ac:spMk id="3" creationId="{D24F035A-3AD5-E38F-366B-CF215058F984}"/>
          </ac:spMkLst>
        </pc:spChg>
        <pc:spChg chg="add del mod">
          <ac:chgData name="Salil Pradhan" userId="5b190f225cdf79bd" providerId="LiveId" clId="{4FDD5761-F768-4D94-B647-0B22351CFCF0}" dt="2022-05-01T17:30:13.359" v="1590" actId="5793"/>
          <ac:spMkLst>
            <pc:docMk/>
            <pc:sldMk cId="2546494326" sldId="261"/>
            <ac:spMk id="4" creationId="{EF2B5D51-CEC8-B9E6-AE13-7EF0DE4A755D}"/>
          </ac:spMkLst>
        </pc:spChg>
        <pc:picChg chg="add del mod">
          <ac:chgData name="Salil Pradhan" userId="5b190f225cdf79bd" providerId="LiveId" clId="{4FDD5761-F768-4D94-B647-0B22351CFCF0}" dt="2022-05-01T17:29:36.604" v="1567" actId="931"/>
          <ac:picMkLst>
            <pc:docMk/>
            <pc:sldMk cId="2546494326" sldId="261"/>
            <ac:picMk id="6" creationId="{1A32F3ED-8C60-244C-A249-6D40F0B2EDD3}"/>
          </ac:picMkLst>
        </pc:picChg>
        <pc:picChg chg="add mod">
          <ac:chgData name="Salil Pradhan" userId="5b190f225cdf79bd" providerId="LiveId" clId="{4FDD5761-F768-4D94-B647-0B22351CFCF0}" dt="2022-05-02T04:47:47.470" v="2180" actId="1076"/>
          <ac:picMkLst>
            <pc:docMk/>
            <pc:sldMk cId="2546494326" sldId="261"/>
            <ac:picMk id="8" creationId="{AF15E843-1CB6-DD59-A108-A0A19754C0A8}"/>
          </ac:picMkLst>
        </pc:picChg>
        <pc:picChg chg="add mod">
          <ac:chgData name="Salil Pradhan" userId="5b190f225cdf79bd" providerId="LiveId" clId="{4FDD5761-F768-4D94-B647-0B22351CFCF0}" dt="2022-05-02T04:47:41.251" v="2179" actId="1076"/>
          <ac:picMkLst>
            <pc:docMk/>
            <pc:sldMk cId="2546494326" sldId="261"/>
            <ac:picMk id="10" creationId="{D8E77830-CAD8-D5D0-578E-F05C37C2AF9E}"/>
          </ac:picMkLst>
        </pc:picChg>
        <pc:picChg chg="add mod">
          <ac:chgData name="Salil Pradhan" userId="5b190f225cdf79bd" providerId="LiveId" clId="{4FDD5761-F768-4D94-B647-0B22351CFCF0}" dt="2022-05-02T04:47:58.864" v="2183" actId="14100"/>
          <ac:picMkLst>
            <pc:docMk/>
            <pc:sldMk cId="2546494326" sldId="261"/>
            <ac:picMk id="12" creationId="{E9C91D9B-3A5C-6BC0-52E8-08E64B1BC54E}"/>
          </ac:picMkLst>
        </pc:picChg>
      </pc:sldChg>
      <pc:sldChg chg="addSp delSp modSp new mod">
        <pc:chgData name="Salil Pradhan" userId="5b190f225cdf79bd" providerId="LiveId" clId="{4FDD5761-F768-4D94-B647-0B22351CFCF0}" dt="2022-05-02T04:44:53.766" v="1990" actId="1076"/>
        <pc:sldMkLst>
          <pc:docMk/>
          <pc:sldMk cId="3110160765" sldId="262"/>
        </pc:sldMkLst>
        <pc:spChg chg="mod">
          <ac:chgData name="Salil Pradhan" userId="5b190f225cdf79bd" providerId="LiveId" clId="{4FDD5761-F768-4D94-B647-0B22351CFCF0}" dt="2022-05-02T04:44:08.350" v="1981" actId="20577"/>
          <ac:spMkLst>
            <pc:docMk/>
            <pc:sldMk cId="3110160765" sldId="262"/>
            <ac:spMk id="2" creationId="{C89944F1-179B-294A-0626-FB4ACA398702}"/>
          </ac:spMkLst>
        </pc:spChg>
        <pc:spChg chg="del">
          <ac:chgData name="Salil Pradhan" userId="5b190f225cdf79bd" providerId="LiveId" clId="{4FDD5761-F768-4D94-B647-0B22351CFCF0}" dt="2022-05-02T04:44:18.737" v="1982" actId="931"/>
          <ac:spMkLst>
            <pc:docMk/>
            <pc:sldMk cId="3110160765" sldId="262"/>
            <ac:spMk id="3" creationId="{B46B415C-93FA-D2C3-2209-55EA24215486}"/>
          </ac:spMkLst>
        </pc:spChg>
        <pc:spChg chg="add del mod">
          <ac:chgData name="Salil Pradhan" userId="5b190f225cdf79bd" providerId="LiveId" clId="{4FDD5761-F768-4D94-B647-0B22351CFCF0}" dt="2022-05-02T04:44:34.290" v="1986" actId="931"/>
          <ac:spMkLst>
            <pc:docMk/>
            <pc:sldMk cId="3110160765" sldId="262"/>
            <ac:spMk id="9" creationId="{01FF0096-FD9C-BCCE-CE75-552316BAA3F5}"/>
          </ac:spMkLst>
        </pc:spChg>
        <pc:picChg chg="add del mod">
          <ac:chgData name="Salil Pradhan" userId="5b190f225cdf79bd" providerId="LiveId" clId="{4FDD5761-F768-4D94-B647-0B22351CFCF0}" dt="2022-05-02T04:44:28.862" v="1985" actId="21"/>
          <ac:picMkLst>
            <pc:docMk/>
            <pc:sldMk cId="3110160765" sldId="262"/>
            <ac:picMk id="5" creationId="{6DB4D7BD-FB04-C0AC-7F99-649B4D9BAEDA}"/>
          </ac:picMkLst>
        </pc:picChg>
        <pc:picChg chg="add del mod">
          <ac:chgData name="Salil Pradhan" userId="5b190f225cdf79bd" providerId="LiveId" clId="{4FDD5761-F768-4D94-B647-0B22351CFCF0}" dt="2022-05-02T04:44:28.862" v="1985" actId="21"/>
          <ac:picMkLst>
            <pc:docMk/>
            <pc:sldMk cId="3110160765" sldId="262"/>
            <ac:picMk id="7" creationId="{AC8E5411-5674-DCA8-76BA-C48D6069F9F2}"/>
          </ac:picMkLst>
        </pc:picChg>
        <pc:picChg chg="add mod">
          <ac:chgData name="Salil Pradhan" userId="5b190f225cdf79bd" providerId="LiveId" clId="{4FDD5761-F768-4D94-B647-0B22351CFCF0}" dt="2022-05-02T04:44:42.491" v="1988" actId="1076"/>
          <ac:picMkLst>
            <pc:docMk/>
            <pc:sldMk cId="3110160765" sldId="262"/>
            <ac:picMk id="11" creationId="{8C6304BD-B27B-01C1-6BF5-997B8E486520}"/>
          </ac:picMkLst>
        </pc:picChg>
        <pc:picChg chg="add mod">
          <ac:chgData name="Salil Pradhan" userId="5b190f225cdf79bd" providerId="LiveId" clId="{4FDD5761-F768-4D94-B647-0B22351CFCF0}" dt="2022-05-02T04:44:53.766" v="1990" actId="1076"/>
          <ac:picMkLst>
            <pc:docMk/>
            <pc:sldMk cId="3110160765" sldId="262"/>
            <ac:picMk id="13" creationId="{4BBBF430-82BC-1891-CF45-FFB4BCA7F858}"/>
          </ac:picMkLst>
        </pc:picChg>
      </pc:sldChg>
      <pc:sldChg chg="addSp delSp modSp new mod">
        <pc:chgData name="Salil Pradhan" userId="5b190f225cdf79bd" providerId="LiveId" clId="{4FDD5761-F768-4D94-B647-0B22351CFCF0}" dt="2022-05-02T04:39:21.934" v="1960" actId="1076"/>
        <pc:sldMkLst>
          <pc:docMk/>
          <pc:sldMk cId="2914317498" sldId="263"/>
        </pc:sldMkLst>
        <pc:spChg chg="mod">
          <ac:chgData name="Salil Pradhan" userId="5b190f225cdf79bd" providerId="LiveId" clId="{4FDD5761-F768-4D94-B647-0B22351CFCF0}" dt="2022-05-01T17:39:45.656" v="1777" actId="20577"/>
          <ac:spMkLst>
            <pc:docMk/>
            <pc:sldMk cId="2914317498" sldId="263"/>
            <ac:spMk id="2" creationId="{11715B12-D157-92D5-6148-22E4FEF15DC7}"/>
          </ac:spMkLst>
        </pc:spChg>
        <pc:spChg chg="del">
          <ac:chgData name="Salil Pradhan" userId="5b190f225cdf79bd" providerId="LiveId" clId="{4FDD5761-F768-4D94-B647-0B22351CFCF0}" dt="2022-05-02T04:39:03.178" v="1957" actId="931"/>
          <ac:spMkLst>
            <pc:docMk/>
            <pc:sldMk cId="2914317498" sldId="263"/>
            <ac:spMk id="3" creationId="{3D8EE2FB-18DB-059E-0111-ECBE30A765D1}"/>
          </ac:spMkLst>
        </pc:spChg>
        <pc:picChg chg="add mod">
          <ac:chgData name="Salil Pradhan" userId="5b190f225cdf79bd" providerId="LiveId" clId="{4FDD5761-F768-4D94-B647-0B22351CFCF0}" dt="2022-05-02T04:39:09.452" v="1958" actId="1076"/>
          <ac:picMkLst>
            <pc:docMk/>
            <pc:sldMk cId="2914317498" sldId="263"/>
            <ac:picMk id="5" creationId="{1E91419A-91B2-D843-2768-2740D397BBD6}"/>
          </ac:picMkLst>
        </pc:picChg>
        <pc:picChg chg="add mod">
          <ac:chgData name="Salil Pradhan" userId="5b190f225cdf79bd" providerId="LiveId" clId="{4FDD5761-F768-4D94-B647-0B22351CFCF0}" dt="2022-05-02T04:39:21.934" v="1960" actId="1076"/>
          <ac:picMkLst>
            <pc:docMk/>
            <pc:sldMk cId="2914317498" sldId="263"/>
            <ac:picMk id="7" creationId="{F0F64B10-E222-5401-6AF1-C5CEB243858D}"/>
          </ac:picMkLst>
        </pc:picChg>
      </pc:sldChg>
      <pc:sldChg chg="modSp new mod">
        <pc:chgData name="Salil Pradhan" userId="5b190f225cdf79bd" providerId="LiveId" clId="{4FDD5761-F768-4D94-B647-0B22351CFCF0}" dt="2022-05-02T04:57:57.233" v="2445" actId="20577"/>
        <pc:sldMkLst>
          <pc:docMk/>
          <pc:sldMk cId="3087288263" sldId="264"/>
        </pc:sldMkLst>
        <pc:spChg chg="mod">
          <ac:chgData name="Salil Pradhan" userId="5b190f225cdf79bd" providerId="LiveId" clId="{4FDD5761-F768-4D94-B647-0B22351CFCF0}" dt="2022-05-02T04:46:05.841" v="2055" actId="20577"/>
          <ac:spMkLst>
            <pc:docMk/>
            <pc:sldMk cId="3087288263" sldId="264"/>
            <ac:spMk id="2" creationId="{4CCB2B6D-7A6C-44E1-A4FE-D5CB280F1802}"/>
          </ac:spMkLst>
        </pc:spChg>
        <pc:spChg chg="mod">
          <ac:chgData name="Salil Pradhan" userId="5b190f225cdf79bd" providerId="LiveId" clId="{4FDD5761-F768-4D94-B647-0B22351CFCF0}" dt="2022-05-02T04:57:57.233" v="2445" actId="20577"/>
          <ac:spMkLst>
            <pc:docMk/>
            <pc:sldMk cId="3087288263" sldId="264"/>
            <ac:spMk id="3" creationId="{960C3429-07AD-CE1C-2A76-407014E050C9}"/>
          </ac:spMkLst>
        </pc:spChg>
      </pc:sldChg>
      <pc:sldChg chg="addSp delSp modSp new mod">
        <pc:chgData name="Salil Pradhan" userId="5b190f225cdf79bd" providerId="LiveId" clId="{4FDD5761-F768-4D94-B647-0B22351CFCF0}" dt="2022-05-02T04:36:04.457" v="1956" actId="14100"/>
        <pc:sldMkLst>
          <pc:docMk/>
          <pc:sldMk cId="1836169377" sldId="265"/>
        </pc:sldMkLst>
        <pc:spChg chg="mod">
          <ac:chgData name="Salil Pradhan" userId="5b190f225cdf79bd" providerId="LiveId" clId="{4FDD5761-F768-4D94-B647-0B22351CFCF0}" dt="2022-05-02T04:35:08.032" v="1947" actId="1076"/>
          <ac:spMkLst>
            <pc:docMk/>
            <pc:sldMk cId="1836169377" sldId="265"/>
            <ac:spMk id="2" creationId="{9876043D-DF16-6A15-3379-A3FEEE0F74DD}"/>
          </ac:spMkLst>
        </pc:spChg>
        <pc:spChg chg="del">
          <ac:chgData name="Salil Pradhan" userId="5b190f225cdf79bd" providerId="LiveId" clId="{4FDD5761-F768-4D94-B647-0B22351CFCF0}" dt="2022-05-02T04:34:50.928" v="1943" actId="931"/>
          <ac:spMkLst>
            <pc:docMk/>
            <pc:sldMk cId="1836169377" sldId="265"/>
            <ac:spMk id="3" creationId="{25F05249-28C6-BC23-65CD-A11BD0BE41D4}"/>
          </ac:spMkLst>
        </pc:spChg>
        <pc:picChg chg="add mod">
          <ac:chgData name="Salil Pradhan" userId="5b190f225cdf79bd" providerId="LiveId" clId="{4FDD5761-F768-4D94-B647-0B22351CFCF0}" dt="2022-05-02T04:36:04.457" v="1956" actId="14100"/>
          <ac:picMkLst>
            <pc:docMk/>
            <pc:sldMk cId="1836169377" sldId="265"/>
            <ac:picMk id="5" creationId="{C9DE1675-B1A3-66BC-6927-E06F1B3ECD4E}"/>
          </ac:picMkLst>
        </pc:picChg>
        <pc:picChg chg="add mod">
          <ac:chgData name="Salil Pradhan" userId="5b190f225cdf79bd" providerId="LiveId" clId="{4FDD5761-F768-4D94-B647-0B22351CFCF0}" dt="2022-05-02T04:35:59.708" v="1955" actId="14100"/>
          <ac:picMkLst>
            <pc:docMk/>
            <pc:sldMk cId="1836169377" sldId="265"/>
            <ac:picMk id="7" creationId="{052AA5FD-727A-2DBA-FD36-9CCA5043AFC1}"/>
          </ac:picMkLst>
        </pc:picChg>
      </pc:sldChg>
      <pc:sldChg chg="addSp delSp modSp new mod">
        <pc:chgData name="Salil Pradhan" userId="5b190f225cdf79bd" providerId="LiveId" clId="{4FDD5761-F768-4D94-B647-0B22351CFCF0}" dt="2022-05-02T04:33:51.308" v="1942" actId="931"/>
        <pc:sldMkLst>
          <pc:docMk/>
          <pc:sldMk cId="8408487" sldId="266"/>
        </pc:sldMkLst>
        <pc:spChg chg="mod">
          <ac:chgData name="Salil Pradhan" userId="5b190f225cdf79bd" providerId="LiveId" clId="{4FDD5761-F768-4D94-B647-0B22351CFCF0}" dt="2022-05-01T17:44:26.121" v="1941" actId="20577"/>
          <ac:spMkLst>
            <pc:docMk/>
            <pc:sldMk cId="8408487" sldId="266"/>
            <ac:spMk id="2" creationId="{CF5C32AF-D498-EA03-146C-77EE6ECA52AD}"/>
          </ac:spMkLst>
        </pc:spChg>
        <pc:spChg chg="del">
          <ac:chgData name="Salil Pradhan" userId="5b190f225cdf79bd" providerId="LiveId" clId="{4FDD5761-F768-4D94-B647-0B22351CFCF0}" dt="2022-05-02T04:33:51.308" v="1942" actId="931"/>
          <ac:spMkLst>
            <pc:docMk/>
            <pc:sldMk cId="8408487" sldId="266"/>
            <ac:spMk id="3" creationId="{BB1F2C78-0943-734D-8D55-61CC20F72EC4}"/>
          </ac:spMkLst>
        </pc:spChg>
        <pc:picChg chg="add mod">
          <ac:chgData name="Salil Pradhan" userId="5b190f225cdf79bd" providerId="LiveId" clId="{4FDD5761-F768-4D94-B647-0B22351CFCF0}" dt="2022-05-02T04:33:51.308" v="1942" actId="931"/>
          <ac:picMkLst>
            <pc:docMk/>
            <pc:sldMk cId="8408487" sldId="266"/>
            <ac:picMk id="5" creationId="{E2DFCD4A-33F9-4D0E-A296-CE41C3BAE8F1}"/>
          </ac:picMkLst>
        </pc:picChg>
      </pc:sldChg>
      <pc:sldChg chg="delSp modSp new mod">
        <pc:chgData name="Salil Pradhan" userId="5b190f225cdf79bd" providerId="LiveId" clId="{4FDD5761-F768-4D94-B647-0B22351CFCF0}" dt="2022-05-02T04:58:24.960" v="2456" actId="21"/>
        <pc:sldMkLst>
          <pc:docMk/>
          <pc:sldMk cId="2797404569" sldId="267"/>
        </pc:sldMkLst>
        <pc:spChg chg="mod">
          <ac:chgData name="Salil Pradhan" userId="5b190f225cdf79bd" providerId="LiveId" clId="{4FDD5761-F768-4D94-B647-0B22351CFCF0}" dt="2022-05-02T04:58:10.204" v="2455" actId="20577"/>
          <ac:spMkLst>
            <pc:docMk/>
            <pc:sldMk cId="2797404569" sldId="267"/>
            <ac:spMk id="2" creationId="{70616DA6-FF0B-EEDA-B7F3-6BC0460F580A}"/>
          </ac:spMkLst>
        </pc:spChg>
        <pc:spChg chg="del">
          <ac:chgData name="Salil Pradhan" userId="5b190f225cdf79bd" providerId="LiveId" clId="{4FDD5761-F768-4D94-B647-0B22351CFCF0}" dt="2022-05-02T04:58:24.960" v="2456" actId="21"/>
          <ac:spMkLst>
            <pc:docMk/>
            <pc:sldMk cId="2797404569" sldId="267"/>
            <ac:spMk id="3" creationId="{A23587F7-59C0-EC44-0E37-DE8959395C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5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4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0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4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0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6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4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9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5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9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6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4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3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A19A97-92C6-4A62-A064-4AB55202962B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C4FBD3-B466-410E-95A0-EEC64736D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2DC3-6B36-6132-5446-9BFFA7790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 – D Oil simulator using Black oil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F0641-1609-3CAE-C19A-9B24446C9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By Salil Pradhan</a:t>
            </a:r>
          </a:p>
          <a:p>
            <a:r>
              <a:rPr lang="en-IN" dirty="0"/>
              <a:t>Rajnish Kumar Singh</a:t>
            </a:r>
          </a:p>
          <a:p>
            <a:r>
              <a:rPr lang="en-IN" dirty="0"/>
              <a:t>Praveen Kumar Yadav</a:t>
            </a:r>
          </a:p>
          <a:p>
            <a:r>
              <a:rPr lang="en-IN" dirty="0"/>
              <a:t>Sankar Dangi</a:t>
            </a:r>
          </a:p>
        </p:txBody>
      </p:sp>
    </p:spTree>
    <p:extLst>
      <p:ext uri="{BB962C8B-B14F-4D97-AF65-F5344CB8AC3E}">
        <p14:creationId xmlns:p14="http://schemas.microsoft.com/office/powerpoint/2010/main" val="235843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44F1-179B-294A-0626-FB4ACA39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Gas solubility and Transmissibility variation with Pressure in Grid Block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6304BD-B27B-01C1-6BF5-997B8E48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23" y="2557993"/>
            <a:ext cx="4053577" cy="33178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BBF430-82BC-1891-CF45-FFB4BCA7F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2281"/>
            <a:ext cx="4397121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2B6D-7A6C-44E1-A4FE-D5CB280F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3429-07AD-CE1C-2A76-407014E0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Assuming below bubble point the formation volume factor and Gas solubility both decreases with pressure.</a:t>
            </a:r>
          </a:p>
          <a:p>
            <a:r>
              <a:rPr lang="en-IN" dirty="0"/>
              <a:t>With increase in pressure the Transmissibility value increases.</a:t>
            </a:r>
          </a:p>
          <a:p>
            <a:r>
              <a:rPr lang="en-IN" dirty="0"/>
              <a:t>While producing the pressure decreases rapidly in the producing grid block 5 as well as the grid block 1 which is surround by a no flow boundary.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28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6DA6-FF0B-EEDA-B7F3-6BC0460F5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74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E8DE-5056-9B70-C5C6-6B604F09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Reservoir Simulator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A341-852F-C73D-B891-A0D145E1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mathematical model that imitates the Reservoir .</a:t>
            </a:r>
          </a:p>
          <a:p>
            <a:r>
              <a:rPr lang="en-US" sz="3600" dirty="0"/>
              <a:t> A computer model that is used to predict the flow of fluids behavior .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717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4DBD-5962-76D0-7DC6-83035C6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Reservoir Simulator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149AE-3266-A8D6-E059-99E18AA07A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58826"/>
            <a:ext cx="4718050" cy="27135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7BCDD-876B-5017-EFB7-CFE241C20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Objective of Reservoir Simulation</a:t>
            </a:r>
          </a:p>
          <a:p>
            <a:r>
              <a:rPr lang="en-IN" sz="2000" dirty="0"/>
              <a:t>How pressure varies in various grid block with production or injection.</a:t>
            </a:r>
          </a:p>
          <a:p>
            <a:r>
              <a:rPr lang="en-IN" sz="2000" dirty="0"/>
              <a:t>Variation of Relative Gas and oil permeability with various saturation.</a:t>
            </a:r>
          </a:p>
          <a:p>
            <a:r>
              <a:rPr lang="en-IN" sz="2000" dirty="0"/>
              <a:t>Variation of Oil formation volume factor.</a:t>
            </a:r>
          </a:p>
          <a:p>
            <a:r>
              <a:rPr lang="en-IN" sz="2000" dirty="0"/>
              <a:t>Variation of Gas solubility and Finally Transmissibility of each grid block.</a:t>
            </a:r>
          </a:p>
        </p:txBody>
      </p:sp>
    </p:spTree>
    <p:extLst>
      <p:ext uri="{BB962C8B-B14F-4D97-AF65-F5344CB8AC3E}">
        <p14:creationId xmlns:p14="http://schemas.microsoft.com/office/powerpoint/2010/main" val="329306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8983-CB28-33D3-CC67-55FC11C5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Reservoir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A18B-6B5D-CD31-504D-EACAAE3B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Black Oil Simulator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7AF7E-BA1D-9515-2763-162054CCF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Oil is treated as single phase</a:t>
            </a:r>
          </a:p>
          <a:p>
            <a:r>
              <a:rPr lang="en-IN" dirty="0"/>
              <a:t>No interaction between gas or water phase </a:t>
            </a:r>
          </a:p>
          <a:p>
            <a:r>
              <a:rPr lang="en-IN" dirty="0"/>
              <a:t>Fluid Properties is function of pressure and bubble point pressure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53602-01F3-96AA-15C8-48895AEBB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Compositional Oil Simulator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38D2F-B0A1-5FEB-29AF-4AC2D46B8B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Interaction between various hydrocarbon phases are consider.</a:t>
            </a:r>
          </a:p>
          <a:p>
            <a:r>
              <a:rPr lang="en-IN" dirty="0"/>
              <a:t>Fluid Properties to be dependent on fluid compositional.</a:t>
            </a:r>
          </a:p>
        </p:txBody>
      </p:sp>
    </p:spTree>
    <p:extLst>
      <p:ext uri="{BB962C8B-B14F-4D97-AF65-F5344CB8AC3E}">
        <p14:creationId xmlns:p14="http://schemas.microsoft.com/office/powerpoint/2010/main" val="52915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440E-F4FC-7CFA-457A-A5FB8949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formulate the Equation for Reservoir Simulator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340F7-9C2E-E825-6015-323BDDF4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1665"/>
            <a:ext cx="9601200" cy="2029471"/>
          </a:xfrm>
        </p:spPr>
      </p:pic>
    </p:spTree>
    <p:extLst>
      <p:ext uri="{BB962C8B-B14F-4D97-AF65-F5344CB8AC3E}">
        <p14:creationId xmlns:p14="http://schemas.microsoft.com/office/powerpoint/2010/main" val="312749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4030-A43A-35BD-46C9-2344CF03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Equations used for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035A-3AD5-E38F-366B-CF215058F9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Transmissibility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B5D51-CEC8-B9E6-AE13-7EF0DE4A7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Pressure In grids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5E843-1CB6-DD59-A108-A0A19754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42" y="3350855"/>
            <a:ext cx="1828958" cy="1196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E77830-CAD8-D5D0-578E-F05C37C2A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93" y="3350855"/>
            <a:ext cx="6285384" cy="1082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C91D9B-3A5C-6BC0-52E8-08E64B1BC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42" y="4675696"/>
            <a:ext cx="9518935" cy="14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32AF-D498-EA03-146C-77EE6ECA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Relative Permeability variation with Saturation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FCD4A-33F9-4D0E-A296-CE41C3BA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66" y="2557463"/>
            <a:ext cx="4280867" cy="3317875"/>
          </a:xfrm>
        </p:spPr>
      </p:pic>
    </p:spTree>
    <p:extLst>
      <p:ext uri="{BB962C8B-B14F-4D97-AF65-F5344CB8AC3E}">
        <p14:creationId xmlns:p14="http://schemas.microsoft.com/office/powerpoint/2010/main" val="840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043D-DF16-6A15-3379-A3FEEE0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7036"/>
            <a:ext cx="9601196" cy="1303867"/>
          </a:xfrm>
        </p:spPr>
        <p:txBody>
          <a:bodyPr/>
          <a:lstStyle/>
          <a:p>
            <a:r>
              <a:rPr lang="en-IN" dirty="0"/>
              <a:t>Pressure Variation in Grid Block in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E1675-B1A3-66BC-6927-E06F1B3E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6320"/>
            <a:ext cx="4800598" cy="3698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AA5FD-727A-2DBA-FD36-9CCA5043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6320"/>
            <a:ext cx="4669410" cy="36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5B12-D157-92D5-6148-22E4FEF1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Oil formation volume variation with Pressure in Grid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1419A-91B2-D843-2768-2740D397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17" y="2557993"/>
            <a:ext cx="4892583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64B10-E222-5401-6AF1-C5CEB2438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993"/>
            <a:ext cx="4922947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17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750</TotalTime>
  <Words>250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1 – D Oil simulator using Black oil model</vt:lpstr>
      <vt:lpstr>What is Reservoir Simulator ?</vt:lpstr>
      <vt:lpstr>Modelling Reservoir Simulator</vt:lpstr>
      <vt:lpstr>Types of Reservoir Simulator</vt:lpstr>
      <vt:lpstr>How to formulate the Equation for Reservoir Simulator</vt:lpstr>
      <vt:lpstr>Equations used for calculations</vt:lpstr>
      <vt:lpstr>Relative Permeability variation with Saturation</vt:lpstr>
      <vt:lpstr>Pressure Variation in Grid Block in Time</vt:lpstr>
      <vt:lpstr>Oil formation volume variation with Pressure in Grid Block</vt:lpstr>
      <vt:lpstr>Gas solubility and Transmissibility variation with Pressure in Grid Block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D Oil simulator using Black oil model</dc:title>
  <dc:creator>Salil Pradhan</dc:creator>
  <cp:lastModifiedBy>Salil Pradhan</cp:lastModifiedBy>
  <cp:revision>9</cp:revision>
  <dcterms:created xsi:type="dcterms:W3CDTF">2022-05-01T16:28:52Z</dcterms:created>
  <dcterms:modified xsi:type="dcterms:W3CDTF">2022-05-02T04:58:59Z</dcterms:modified>
</cp:coreProperties>
</file>