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CE7101-2F48-4E55-8A64-2E0D332DE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6F420E-0310-40AD-86A7-CBCE570BD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BE28C0-8129-4948-B022-4850EDA9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1BC7-2FFC-455D-B437-3CFF94D804EB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A1AF9F-AD76-4594-8803-71467BFA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CAB0CF-1D18-42B7-9EFD-849D15ED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AA0-77E6-4FAE-BBB2-F4A37C678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95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439A80-E446-47A4-A80C-5F6D802E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2B2C20-8F63-4E03-B111-78D303824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7431FD-A8CD-4134-B11C-4F667791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1BC7-2FFC-455D-B437-3CFF94D804EB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504186-6992-4200-9DC9-54A9F309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DA1EAC-3A43-4BFF-BE29-754FD0D1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AA0-77E6-4FAE-BBB2-F4A37C678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27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028C563-9112-4DD9-9D9E-BA2BEC33E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E88B65-B587-4640-907B-FB682FDF1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A82E46-FEF0-446C-9A74-D8ED4125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1BC7-2FFC-455D-B437-3CFF94D804EB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D01C0F-CF3D-47A3-AC75-41D97C81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3C7779-B6D7-49BB-82F4-910D3D68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AA0-77E6-4FAE-BBB2-F4A37C678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53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C830F-4D76-4ACB-A8FB-30E28B8F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1BF0F9-3D0D-47F0-BB58-1B08F5A77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96851B-0F9D-4E8D-B80C-A2C20538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1BC7-2FFC-455D-B437-3CFF94D804EB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ED6F97-795D-40FB-B61F-B4DD80FC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8850C0-B4A8-434E-8F92-F8C300A2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AA0-77E6-4FAE-BBB2-F4A37C678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1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C7685-1985-41BF-85B9-2DF8C41B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00572E-1412-4209-B3F2-8D0C7062A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44DF15-2EB5-41B5-8285-3D145F44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1BC7-2FFC-455D-B437-3CFF94D804EB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D227B8-7949-435B-B2B4-495D1012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5C860B-13D6-4F3E-82F5-0F756293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AA0-77E6-4FAE-BBB2-F4A37C678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10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94318-3BFE-4E57-86D1-491A59C6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2CB456-98BD-48B1-8A97-69A29E001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4B763D-4C4A-4A83-BD38-277090B5D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BF4F8C-6AFE-46EC-88EB-19512BDB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1BC7-2FFC-455D-B437-3CFF94D804EB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7FEA26-C647-4379-952B-A355F929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C1F9B4-1A8E-4823-A5C5-D5384971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AA0-77E6-4FAE-BBB2-F4A37C678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86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EBFBA-0D9D-4C46-895D-4CD9C41D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3847F6-C64E-47FA-9556-53D1BBE13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8D2D66-130F-46F3-989F-924F6ABDD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67EB5E1-F0D7-4307-914D-9F787EA58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E2DD398-55BE-4AB1-8C30-35078937B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0671B07-CA19-4D7C-8E76-0AFB3B7F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1BC7-2FFC-455D-B437-3CFF94D804EB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C9F251A-275A-4DE9-A4C2-269D3876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130196A-051F-46A8-8150-D4EBB8BF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AA0-77E6-4FAE-BBB2-F4A37C678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65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48F51-67C0-461C-9BC5-9891C526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55F62A-5C83-4FA2-AC75-B2780EDF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1BC7-2FFC-455D-B437-3CFF94D804EB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8D7E22B-2AA1-4EA3-9F80-2717A82D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28CAF6-A2D8-4324-BC96-AD7F629E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AA0-77E6-4FAE-BBB2-F4A37C678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78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C35C34D-330E-4057-BEF3-7099603A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1BC7-2FFC-455D-B437-3CFF94D804EB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8EE7BD6-02BE-4172-B8C4-82DCA9C2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4A9BF7-D968-4ED2-B140-9F79FC8B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AA0-77E6-4FAE-BBB2-F4A37C678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18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A528D8-927C-4198-BE42-3427899F8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0DDC74-BE75-40B3-8FF2-676F88B9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145D6E-0C51-4FFC-93DE-3FC8FCDFF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3AC0A7-590B-4632-8331-4801DA44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1BC7-2FFC-455D-B437-3CFF94D804EB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9BE2B5-D9C7-4674-A368-00F99AEA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5F5362-B5BA-4E6E-8D3C-60EB2C81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AA0-77E6-4FAE-BBB2-F4A37C678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83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EE111-5D61-46F9-B47F-7B3A7A77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ADA4BC0-4CCF-49E1-9D97-0B4B3577A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31177E-0C71-4C1B-AD8A-83CF1CB08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B44EEE-2088-4D9E-8239-D90CF9FA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1BC7-2FFC-455D-B437-3CFF94D804EB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52CB6D-FD8A-43D3-94FB-D0411257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AFC7E4-BC5E-49D6-BA26-408DED38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AA0-77E6-4FAE-BBB2-F4A37C678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68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B88495-3AA2-4F38-BD53-5A585204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653241-69F8-4E7A-AFE1-E12BB08E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D43822-433C-48FA-9E65-DC408E443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A1BC7-2FFC-455D-B437-3CFF94D804EB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036B5E-9CF9-4667-9607-48BDE5536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05464C-CA68-46A0-8A73-B2E828D4F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01AA0-77E6-4FAE-BBB2-F4A37C678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06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ADE30-5E9E-4CC9-80D4-406FC2EE2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93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sz="8000" dirty="0"/>
              <a:t>Computer Programming</a:t>
            </a:r>
            <a:br>
              <a:rPr lang="en-US" altLang="zh-TW" sz="8000" dirty="0"/>
            </a:br>
            <a:r>
              <a:rPr lang="en-US" altLang="zh-TW" sz="8000" dirty="0"/>
              <a:t>Final Project</a:t>
            </a:r>
            <a:endParaRPr lang="zh-TW" altLang="en-US" sz="8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ED04FF-570F-458C-B874-1AC23A75A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6932"/>
            <a:ext cx="9144000" cy="1655762"/>
          </a:xfrm>
        </p:spPr>
        <p:txBody>
          <a:bodyPr/>
          <a:lstStyle/>
          <a:p>
            <a:r>
              <a:rPr lang="en-US" altLang="zh-TW" dirty="0"/>
              <a:t>Presenters:</a:t>
            </a:r>
          </a:p>
          <a:p>
            <a:r>
              <a:rPr lang="zh-TW" altLang="en-US" dirty="0"/>
              <a:t>林冠諺、林柏叡、吳聲定、邱名祺</a:t>
            </a:r>
          </a:p>
        </p:txBody>
      </p:sp>
    </p:spTree>
    <p:extLst>
      <p:ext uri="{BB962C8B-B14F-4D97-AF65-F5344CB8AC3E}">
        <p14:creationId xmlns:p14="http://schemas.microsoft.com/office/powerpoint/2010/main" val="108759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0619A14-9333-447C-A28C-7D3A5E6A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905" y="437805"/>
            <a:ext cx="5386176" cy="1819202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solidFill>
                  <a:srgbClr val="000000"/>
                </a:solidFill>
              </a:rPr>
              <a:t>What we are going to do</a:t>
            </a:r>
            <a:endParaRPr lang="zh-TW" altLang="en-US" sz="5400" dirty="0">
              <a:solidFill>
                <a:srgbClr val="000000"/>
              </a:solidFill>
            </a:endParaRPr>
          </a:p>
        </p:txBody>
      </p:sp>
      <p:sp>
        <p:nvSpPr>
          <p:cNvPr id="21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2" descr="Google 貪食蛇- YouTube">
            <a:extLst>
              <a:ext uri="{FF2B5EF4-FFF2-40B4-BE49-F238E27FC236}">
                <a16:creationId xmlns:a16="http://schemas.microsoft.com/office/drawing/2014/main" id="{290537BD-1ECF-4D72-AB06-FA6AA89C53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r="11979"/>
          <a:stretch/>
        </p:blipFill>
        <p:spPr bwMode="auto"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29565F-1AFD-47CE-9CC8-91B81BFE9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033" y="2415756"/>
            <a:ext cx="5228781" cy="3639289"/>
          </a:xfrm>
        </p:spPr>
        <p:txBody>
          <a:bodyPr anchor="ctr"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TW" dirty="0">
                <a:solidFill>
                  <a:srgbClr val="000000"/>
                </a:solidFill>
              </a:rPr>
              <a:t>We will make a project base on the well known game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“</a:t>
            </a:r>
            <a:r>
              <a:rPr lang="en-US" altLang="zh-TW" b="1" dirty="0">
                <a:solidFill>
                  <a:srgbClr val="000000"/>
                </a:solidFill>
              </a:rPr>
              <a:t>Snake</a:t>
            </a:r>
            <a:r>
              <a:rPr lang="en-US" altLang="zh-TW" dirty="0">
                <a:solidFill>
                  <a:srgbClr val="000000"/>
                </a:solidFill>
              </a:rPr>
              <a:t>”, aside from the original materials in the game, we will add some new things</a:t>
            </a:r>
          </a:p>
          <a:p>
            <a:pPr marL="0" indent="0">
              <a:lnSpc>
                <a:spcPct val="160000"/>
              </a:lnSpc>
              <a:buNone/>
            </a:pP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58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8 年後Nokia 貪食蛇原創者如何重啟次世代貪食蛇？">
            <a:extLst>
              <a:ext uri="{FF2B5EF4-FFF2-40B4-BE49-F238E27FC236}">
                <a16:creationId xmlns:a16="http://schemas.microsoft.com/office/drawing/2014/main" id="{F5200A42-8B6B-41F5-AFAF-C993263A0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40130"/>
            <a:ext cx="5265959" cy="296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4B0DD39-C0CA-4354-BC09-11BF5D5B5179}"/>
              </a:ext>
            </a:extLst>
          </p:cNvPr>
          <p:cNvSpPr txBox="1"/>
          <p:nvPr/>
        </p:nvSpPr>
        <p:spPr>
          <a:xfrm>
            <a:off x="701039" y="264560"/>
            <a:ext cx="5852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+mj-lt"/>
              </a:rPr>
              <a:t>Game Map Design</a:t>
            </a:r>
            <a:endParaRPr lang="zh-TW" altLang="en-US" sz="6000" dirty="0">
              <a:latin typeface="+mj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56ED756-37FE-4558-92DA-54C737B33965}"/>
              </a:ext>
            </a:extLst>
          </p:cNvPr>
          <p:cNvSpPr txBox="1"/>
          <p:nvPr/>
        </p:nvSpPr>
        <p:spPr>
          <a:xfrm>
            <a:off x="701039" y="1335641"/>
            <a:ext cx="5137265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3200" dirty="0"/>
              <a:t>We will design a confined space for the snake, which is measured 30 x 40 units.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3200" dirty="0"/>
              <a:t>We will design a few types of mazes to implement different stages, every map will be selected </a:t>
            </a:r>
            <a:r>
              <a:rPr lang="en-US" altLang="zh-TW" sz="3200" b="1" dirty="0"/>
              <a:t>randomly</a:t>
            </a:r>
            <a:r>
              <a:rPr lang="en-US" altLang="zh-TW" sz="3200" dirty="0"/>
              <a:t>.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D48FF31-5FDC-4455-9DBC-93AAA9786BB9}"/>
              </a:ext>
            </a:extLst>
          </p:cNvPr>
          <p:cNvCxnSpPr/>
          <p:nvPr/>
        </p:nvCxnSpPr>
        <p:spPr>
          <a:xfrm>
            <a:off x="6783185" y="2000596"/>
            <a:ext cx="3879273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56FD230-C457-475E-92F3-AC018463291B}"/>
              </a:ext>
            </a:extLst>
          </p:cNvPr>
          <p:cNvCxnSpPr>
            <a:cxnSpLocks/>
          </p:cNvCxnSpPr>
          <p:nvPr/>
        </p:nvCxnSpPr>
        <p:spPr>
          <a:xfrm flipV="1">
            <a:off x="6783185" y="2000596"/>
            <a:ext cx="0" cy="243840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7D51790-2741-492D-8E43-8FCC432D9872}"/>
              </a:ext>
            </a:extLst>
          </p:cNvPr>
          <p:cNvSpPr txBox="1"/>
          <p:nvPr/>
        </p:nvSpPr>
        <p:spPr>
          <a:xfrm>
            <a:off x="6079146" y="2820785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</a:rPr>
              <a:t>30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14A6B81-F2E0-4D0F-BEEC-547B6CF59093}"/>
              </a:ext>
            </a:extLst>
          </p:cNvPr>
          <p:cNvSpPr txBox="1"/>
          <p:nvPr/>
        </p:nvSpPr>
        <p:spPr>
          <a:xfrm>
            <a:off x="8370801" y="1190839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40</a:t>
            </a:r>
            <a:endParaRPr lang="zh-TW" altLang="en-US" sz="4000" dirty="0"/>
          </a:p>
        </p:txBody>
      </p:sp>
      <p:pic>
        <p:nvPicPr>
          <p:cNvPr id="2052" name="Picture 4" descr="Square Maze Images, Stock Photos &amp; Vectors | Shutterstock">
            <a:extLst>
              <a:ext uri="{FF2B5EF4-FFF2-40B4-BE49-F238E27FC236}">
                <a16:creationId xmlns:a16="http://schemas.microsoft.com/office/drawing/2014/main" id="{D355E92D-706A-4C03-B861-41D94A7024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2"/>
          <a:stretch/>
        </p:blipFill>
        <p:spPr bwMode="auto">
          <a:xfrm rot="20986372">
            <a:off x="6077688" y="4652769"/>
            <a:ext cx="1931470" cy="19017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bstract Square Maze Game For Kids Puzzle For Children One, Stock Vector |  Crushpixel">
            <a:extLst>
              <a:ext uri="{FF2B5EF4-FFF2-40B4-BE49-F238E27FC236}">
                <a16:creationId xmlns:a16="http://schemas.microsoft.com/office/drawing/2014/main" id="{5AABEFBB-2CA6-487E-A024-10A139EA5A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1" t="2586" r="16061" b="30020"/>
          <a:stretch/>
        </p:blipFill>
        <p:spPr bwMode="auto">
          <a:xfrm rot="780996">
            <a:off x="7640471" y="3849103"/>
            <a:ext cx="1716490" cy="17062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imple black and white maze Royalty Free Vector Image">
            <a:extLst>
              <a:ext uri="{FF2B5EF4-FFF2-40B4-BE49-F238E27FC236}">
                <a16:creationId xmlns:a16="http://schemas.microsoft.com/office/drawing/2014/main" id="{A260A4F9-341B-4480-9A67-0FF7D85BFB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13"/>
          <a:stretch/>
        </p:blipFill>
        <p:spPr bwMode="auto">
          <a:xfrm rot="395818">
            <a:off x="9147983" y="4914264"/>
            <a:ext cx="2419350" cy="16631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64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E6226B6-244B-49E8-AF9F-1C0D9866BE48}"/>
              </a:ext>
            </a:extLst>
          </p:cNvPr>
          <p:cNvSpPr txBox="1"/>
          <p:nvPr/>
        </p:nvSpPr>
        <p:spPr>
          <a:xfrm>
            <a:off x="701039" y="264560"/>
            <a:ext cx="5791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+mj-lt"/>
              </a:rPr>
              <a:t>Game Restrictions</a:t>
            </a:r>
            <a:endParaRPr lang="zh-TW" altLang="en-US" sz="6000" dirty="0">
              <a:latin typeface="+mj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2E0301E-A8CF-4DA7-AC48-9859BA6BF1A6}"/>
              </a:ext>
            </a:extLst>
          </p:cNvPr>
          <p:cNvSpPr txBox="1"/>
          <p:nvPr/>
        </p:nvSpPr>
        <p:spPr>
          <a:xfrm>
            <a:off x="701039" y="1335641"/>
            <a:ext cx="5494713" cy="4175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3000" dirty="0"/>
              <a:t>The counter will be </a:t>
            </a:r>
            <a:r>
              <a:rPr lang="en-US" altLang="zh-TW" sz="3000" dirty="0" err="1"/>
              <a:t>countdowning</a:t>
            </a:r>
            <a:r>
              <a:rPr lang="en-US" altLang="zh-TW" sz="3000" dirty="0"/>
              <a:t>; once the time reaches 0. The game will stop.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3000" dirty="0"/>
              <a:t>Players cannot touch the wall and themselves; once violated. The game will stop.</a:t>
            </a:r>
          </a:p>
        </p:txBody>
      </p:sp>
      <p:pic>
        <p:nvPicPr>
          <p:cNvPr id="3074" name="Picture 2" descr="Time clock cartoon Royalty Free Vector Image - VectorStock">
            <a:extLst>
              <a:ext uri="{FF2B5EF4-FFF2-40B4-BE49-F238E27FC236}">
                <a16:creationId xmlns:a16="http://schemas.microsoft.com/office/drawing/2014/main" id="{2212DA6B-991E-4F63-A60A-2C6E7D209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14"/>
          <a:stretch/>
        </p:blipFill>
        <p:spPr bwMode="auto">
          <a:xfrm>
            <a:off x="6370499" y="698302"/>
            <a:ext cx="2785589" cy="272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ame over snake… | Snake quotes, Snake game, Snakes funny">
            <a:extLst>
              <a:ext uri="{FF2B5EF4-FFF2-40B4-BE49-F238E27FC236}">
                <a16:creationId xmlns:a16="http://schemas.microsoft.com/office/drawing/2014/main" id="{7DD4AA51-B2AC-4306-AE75-115F65FA2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502" y="3391924"/>
            <a:ext cx="3789925" cy="284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29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E6226B6-244B-49E8-AF9F-1C0D9866BE48}"/>
              </a:ext>
            </a:extLst>
          </p:cNvPr>
          <p:cNvSpPr txBox="1"/>
          <p:nvPr/>
        </p:nvSpPr>
        <p:spPr>
          <a:xfrm>
            <a:off x="701039" y="342146"/>
            <a:ext cx="2607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+mj-lt"/>
              </a:rPr>
              <a:t>Grading</a:t>
            </a:r>
            <a:endParaRPr lang="zh-TW" altLang="en-US" sz="6000" dirty="0">
              <a:latin typeface="+mj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2E0301E-A8CF-4DA7-AC48-9859BA6BF1A6}"/>
              </a:ext>
            </a:extLst>
          </p:cNvPr>
          <p:cNvSpPr txBox="1"/>
          <p:nvPr/>
        </p:nvSpPr>
        <p:spPr>
          <a:xfrm>
            <a:off x="722022" y="1357809"/>
            <a:ext cx="5822865" cy="486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000" dirty="0"/>
              <a:t>There are different objects in the map, you have to collect them to gain scores or time.</a:t>
            </a:r>
          </a:p>
          <a:p>
            <a:pPr>
              <a:lnSpc>
                <a:spcPct val="150000"/>
              </a:lnSpc>
            </a:pPr>
            <a:r>
              <a:rPr lang="en-US" altLang="zh-TW" sz="3000" dirty="0"/>
              <a:t>Default: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000" dirty="0"/>
              <a:t>Apple: +1 Point (Or other fruits)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000" dirty="0"/>
              <a:t>Banana: Self length become half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000" dirty="0"/>
              <a:t>Orange: Randomly add time</a:t>
            </a:r>
          </a:p>
        </p:txBody>
      </p:sp>
      <p:pic>
        <p:nvPicPr>
          <p:cNvPr id="4098" name="Picture 2" descr="Cartoon Apple Fruit 图片、库存照片和矢量图| Shutterstock">
            <a:extLst>
              <a:ext uri="{FF2B5EF4-FFF2-40B4-BE49-F238E27FC236}">
                <a16:creationId xmlns:a16="http://schemas.microsoft.com/office/drawing/2014/main" id="{A0CB19A0-279E-4CFC-B3EC-4CA21CFA16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8"/>
          <a:stretch/>
        </p:blipFill>
        <p:spPr bwMode="auto">
          <a:xfrm rot="367892">
            <a:off x="6878610" y="1034807"/>
            <a:ext cx="1257705" cy="148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anana | Mario Kart Racing Wiki | Fandom">
            <a:extLst>
              <a:ext uri="{FF2B5EF4-FFF2-40B4-BE49-F238E27FC236}">
                <a16:creationId xmlns:a16="http://schemas.microsoft.com/office/drawing/2014/main" id="{7175B323-9DD7-4502-9BF7-7BFFBA81E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4899">
            <a:off x="9084150" y="1789952"/>
            <a:ext cx="1834153" cy="173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Orange Cartoon, A Hand Drawn Vector Illustration Of A Cartoon.. Royalty  Free Cliparts, Vectors, And Stock Illustration. Image 49392823.">
            <a:extLst>
              <a:ext uri="{FF2B5EF4-FFF2-40B4-BE49-F238E27FC236}">
                <a16:creationId xmlns:a16="http://schemas.microsoft.com/office/drawing/2014/main" id="{84469518-1199-4947-A530-F2343039C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4701">
            <a:off x="6934504" y="3490108"/>
            <a:ext cx="1582448" cy="164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74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C5EBC28-F44C-400E-81FE-C4567C87F9D7}"/>
              </a:ext>
            </a:extLst>
          </p:cNvPr>
          <p:cNvSpPr txBox="1"/>
          <p:nvPr/>
        </p:nvSpPr>
        <p:spPr>
          <a:xfrm>
            <a:off x="695497" y="408647"/>
            <a:ext cx="81996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+mj-lt"/>
              </a:rPr>
              <a:t>Enemies and Mechanisms</a:t>
            </a:r>
            <a:endParaRPr lang="zh-TW" altLang="en-US" sz="6000" dirty="0">
              <a:latin typeface="+mj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C4AB9CB-755D-414E-9554-89F7303ACF5A}"/>
              </a:ext>
            </a:extLst>
          </p:cNvPr>
          <p:cNvSpPr txBox="1"/>
          <p:nvPr/>
        </p:nvSpPr>
        <p:spPr>
          <a:xfrm>
            <a:off x="722022" y="1357809"/>
            <a:ext cx="6410298" cy="486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000" dirty="0"/>
              <a:t>However, there are also something in the game obstructing you.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000" dirty="0"/>
              <a:t>Bomb: Once collected ends the game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000" dirty="0"/>
              <a:t>Other Snake Bots: Do not run in into them.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000" dirty="0"/>
              <a:t>Spikes: Switching on and off in a certain place (10 seconds)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ED9B9A3-6A0C-48F1-9CC1-391F99B29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978" y="1590564"/>
            <a:ext cx="1855124" cy="185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nake Cartoon Images, Stock Photos &amp; Vectors | Shutterstock">
            <a:extLst>
              <a:ext uri="{FF2B5EF4-FFF2-40B4-BE49-F238E27FC236}">
                <a16:creationId xmlns:a16="http://schemas.microsoft.com/office/drawing/2014/main" id="{632E30AB-2AB0-4FDA-9DA5-12E628A994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38"/>
          <a:stretch/>
        </p:blipFill>
        <p:spPr bwMode="auto">
          <a:xfrm>
            <a:off x="9220760" y="2812043"/>
            <a:ext cx="2378690" cy="158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n Image Of Pigeon Spikes. Royalty Free Cliparts, Vectors, And Stock  Illustration. Image 31849135.">
            <a:extLst>
              <a:ext uri="{FF2B5EF4-FFF2-40B4-BE49-F238E27FC236}">
                <a16:creationId xmlns:a16="http://schemas.microsoft.com/office/drawing/2014/main" id="{88EFC4B3-D076-49FC-A6B2-794E15A735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59"/>
          <a:stretch/>
        </p:blipFill>
        <p:spPr bwMode="auto">
          <a:xfrm>
            <a:off x="7603245" y="4851924"/>
            <a:ext cx="3235029" cy="136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64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A04A1A0-1903-445C-B90A-0EA12668CA35}"/>
              </a:ext>
            </a:extLst>
          </p:cNvPr>
          <p:cNvSpPr txBox="1"/>
          <p:nvPr/>
        </p:nvSpPr>
        <p:spPr>
          <a:xfrm>
            <a:off x="695497" y="408647"/>
            <a:ext cx="50445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+mj-lt"/>
              </a:rPr>
              <a:t>Modified Points</a:t>
            </a:r>
            <a:endParaRPr lang="zh-TW" altLang="en-US" sz="6000" dirty="0">
              <a:latin typeface="+mj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8329EA-53FA-4BC9-8994-9B9D9FE9AF41}"/>
              </a:ext>
            </a:extLst>
          </p:cNvPr>
          <p:cNvSpPr txBox="1"/>
          <p:nvPr/>
        </p:nvSpPr>
        <p:spPr>
          <a:xfrm>
            <a:off x="722021" y="1357809"/>
            <a:ext cx="10356073" cy="3483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000" dirty="0"/>
              <a:t>In the game, the objects will move in the following description: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000" dirty="0"/>
              <a:t>Bomb: Lurking in different places in every 30 seconds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000" dirty="0"/>
              <a:t>Other Snake Bots: Will randomly wandering on the map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000" dirty="0"/>
              <a:t>Good items (Apple Banana Orange etc.):</a:t>
            </a:r>
          </a:p>
          <a:p>
            <a:pPr>
              <a:lnSpc>
                <a:spcPct val="150000"/>
              </a:lnSpc>
            </a:pPr>
            <a:r>
              <a:rPr lang="en-US" altLang="zh-TW" sz="3000" dirty="0"/>
              <a:t>     Move in either </a:t>
            </a:r>
            <a:r>
              <a:rPr lang="zh-TW" altLang="en-US" sz="3000" dirty="0"/>
              <a:t>↑↓←→ </a:t>
            </a:r>
            <a:r>
              <a:rPr lang="en-US" altLang="zh-TW" sz="3000" dirty="0"/>
              <a:t>direction 1 unit every 10 seconds.</a:t>
            </a:r>
          </a:p>
        </p:txBody>
      </p:sp>
    </p:spTree>
    <p:extLst>
      <p:ext uri="{BB962C8B-B14F-4D97-AF65-F5344CB8AC3E}">
        <p14:creationId xmlns:p14="http://schemas.microsoft.com/office/powerpoint/2010/main" val="26830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E272BBB-FD7F-4D9A-9252-178F25AC582A}"/>
              </a:ext>
            </a:extLst>
          </p:cNvPr>
          <p:cNvSpPr txBox="1"/>
          <p:nvPr/>
        </p:nvSpPr>
        <p:spPr>
          <a:xfrm>
            <a:off x="2106222" y="2459504"/>
            <a:ext cx="7979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000" b="1" dirty="0">
                <a:latin typeface="+mj-lt"/>
              </a:rPr>
              <a:t>End of Presentation</a:t>
            </a:r>
          </a:p>
          <a:p>
            <a:pPr algn="ctr"/>
            <a:r>
              <a:rPr lang="en-US" altLang="zh-TW" sz="6000" b="1" dirty="0">
                <a:latin typeface="+mj-lt"/>
              </a:rPr>
              <a:t>Thanks for your attention</a:t>
            </a:r>
            <a:endParaRPr lang="zh-TW" altLang="en-US" sz="6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99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290</Words>
  <Application>Microsoft Office PowerPoint</Application>
  <PresentationFormat>寬螢幕</PresentationFormat>
  <Paragraphs>32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Computer Programming Final Project</vt:lpstr>
      <vt:lpstr>What we are going to do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Final Project</dc:title>
  <dc:creator>鴻 林</dc:creator>
  <cp:lastModifiedBy>鴻 林</cp:lastModifiedBy>
  <cp:revision>6</cp:revision>
  <dcterms:created xsi:type="dcterms:W3CDTF">2020-12-07T12:55:15Z</dcterms:created>
  <dcterms:modified xsi:type="dcterms:W3CDTF">2020-12-07T13:37:51Z</dcterms:modified>
</cp:coreProperties>
</file>