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7"/>
  </p:notesMasterIdLst>
  <p:handoutMasterIdLst>
    <p:handoutMasterId r:id="rId18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57" r:id="rId11"/>
    <p:sldId id="3068" r:id="rId12"/>
    <p:sldId id="3062" r:id="rId13"/>
    <p:sldId id="3069" r:id="rId14"/>
    <p:sldId id="3070" r:id="rId15"/>
    <p:sldId id="3000" r:id="rId16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1671" autoAdjust="0"/>
  </p:normalViewPr>
  <p:slideViewPr>
    <p:cSldViewPr>
      <p:cViewPr>
        <p:scale>
          <a:sx n="50" d="100"/>
          <a:sy n="50" d="100"/>
        </p:scale>
        <p:origin x="-1492" y="-4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2025/5/16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="" xmlns:a16="http://schemas.microsoft.com/office/drawing/2014/main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="" xmlns:a16="http://schemas.microsoft.com/office/drawing/2014/main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="" xmlns:a16="http://schemas.microsoft.com/office/drawing/2014/main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="" xmlns:a16="http://schemas.microsoft.com/office/drawing/2014/main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="" xmlns:a16="http://schemas.microsoft.com/office/drawing/2014/main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="" xmlns:a16="http://schemas.microsoft.com/office/drawing/2014/main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="" xmlns:a16="http://schemas.microsoft.com/office/drawing/2014/main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="" xmlns:a16="http://schemas.microsoft.com/office/drawing/2014/main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="" xmlns:a16="http://schemas.microsoft.com/office/drawing/2014/main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="" xmlns:a16="http://schemas.microsoft.com/office/drawing/2014/main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="" xmlns:a16="http://schemas.microsoft.com/office/drawing/2014/main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</a:t>
            </a:r>
            <a:r>
              <a:rPr lang="zh-TW" altLang="en-US" sz="4000" b="1" dirty="0" smtClean="0"/>
              <a:t>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○ ○ ○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="" xmlns:a16="http://schemas.microsoft.com/office/drawing/2014/main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="" xmlns:a16="http://schemas.microsoft.com/office/drawing/2014/main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 ○ ○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="" xmlns:a16="http://schemas.microsoft.com/office/drawing/2014/main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="" xmlns:a16="http://schemas.microsoft.com/office/drawing/2014/main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="" xmlns:a16="http://schemas.microsoft.com/office/drawing/2014/main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71913</TotalTime>
  <Words>220</Words>
  <Application>Microsoft Office PowerPoint</Application>
  <PresentationFormat>自訂</PresentationFormat>
  <Paragraphs>77</Paragraphs>
  <Slides>15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Key</cp:lastModifiedBy>
  <cp:revision>4882</cp:revision>
  <dcterms:created xsi:type="dcterms:W3CDTF">2021-04-28T10:04:01Z</dcterms:created>
  <dcterms:modified xsi:type="dcterms:W3CDTF">2025-05-16T03:17:30Z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