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1" r:id="rId3"/>
    <p:sldMasterId id="2147483676" r:id="rId4"/>
  </p:sldMasterIdLst>
  <p:notesMasterIdLst>
    <p:notesMasterId r:id="rId13"/>
  </p:notesMasterIdLst>
  <p:sldIdLst>
    <p:sldId id="16770444" r:id="rId5"/>
    <p:sldId id="280" r:id="rId6"/>
    <p:sldId id="16770449" r:id="rId7"/>
    <p:sldId id="16770448" r:id="rId8"/>
    <p:sldId id="16770447" r:id="rId9"/>
    <p:sldId id="16770451" r:id="rId10"/>
    <p:sldId id="16770453" r:id="rId11"/>
    <p:sldId id="16770454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>
          <p15:clr>
            <a:srgbClr val="A4A3A4"/>
          </p15:clr>
        </p15:guide>
        <p15:guide id="2" pos="28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570"/>
    <a:srgbClr val="FA98A8"/>
    <a:srgbClr val="0070C0"/>
    <a:srgbClr val="1C5F92"/>
    <a:srgbClr val="F79646"/>
    <a:srgbClr val="FFFF7F"/>
    <a:srgbClr val="FFFF00"/>
    <a:srgbClr val="CA9B9A"/>
    <a:srgbClr val="8FA4BE"/>
    <a:srgbClr val="A5D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90" autoAdjust="0"/>
  </p:normalViewPr>
  <p:slideViewPr>
    <p:cSldViewPr showGuides="1">
      <p:cViewPr varScale="1">
        <p:scale>
          <a:sx n="119" d="100"/>
          <a:sy n="119" d="100"/>
        </p:scale>
        <p:origin x="652" y="84"/>
      </p:cViewPr>
      <p:guideLst>
        <p:guide orient="horz" pos="1665"/>
        <p:guide pos="2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9ED7-6D3F-4996-9867-65ABF36C82F3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E335-CB08-485A-85E4-FBA6A79CB4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335-CB08-485A-85E4-FBA6A79CB44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335-CB08-485A-85E4-FBA6A79CB44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335-CB08-485A-85E4-FBA6A79CB44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335-CB08-485A-85E4-FBA6A79CB44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335-CB08-485A-85E4-FBA6A79CB44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335-CB08-485A-85E4-FBA6A79CB44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335-CB08-485A-85E4-FBA6A79CB44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9DFC4-9F47-BA94-9266-C227813B2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1D463C-6543-8900-CA1E-E3726F210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D6BA92-448C-7805-0587-8BD52BCD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21F3F-DBB4-65B5-94ED-2CEF614BB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CE335-CB08-485A-85E4-FBA6A79CB4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8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394615" y="652187"/>
            <a:ext cx="1939448" cy="0"/>
          </a:xfrm>
          <a:prstGeom prst="line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-208722"/>
            <a:ext cx="8529796" cy="7817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94615" y="652187"/>
            <a:ext cx="1939448" cy="0"/>
          </a:xfrm>
          <a:prstGeom prst="line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05" y="273845"/>
            <a:ext cx="7887191" cy="38557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668" y="342101"/>
            <a:ext cx="8052334" cy="48709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2570"/>
              </a:lnSpc>
              <a:spcBef>
                <a:spcPts val="0"/>
              </a:spcBef>
              <a:buNone/>
              <a:defRPr sz="2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45135" indent="0" algn="ctr">
              <a:buNone/>
              <a:defRPr sz="1950"/>
            </a:lvl2pPr>
            <a:lvl3pPr marL="890905" indent="0" algn="ctr">
              <a:buNone/>
              <a:defRPr sz="1755"/>
            </a:lvl3pPr>
            <a:lvl4pPr marL="1336040" indent="0" algn="ctr">
              <a:buNone/>
              <a:defRPr sz="1560"/>
            </a:lvl4pPr>
            <a:lvl5pPr marL="1781175" indent="0" algn="ctr">
              <a:buNone/>
              <a:defRPr sz="1560"/>
            </a:lvl5pPr>
            <a:lvl6pPr marL="2226310" indent="0" algn="ctr">
              <a:buNone/>
              <a:defRPr sz="1560"/>
            </a:lvl6pPr>
            <a:lvl7pPr marL="2671445" indent="0" algn="ctr">
              <a:buNone/>
              <a:defRPr sz="1560"/>
            </a:lvl7pPr>
            <a:lvl8pPr marL="3116580" indent="0" algn="ctr">
              <a:buNone/>
              <a:defRPr sz="1560"/>
            </a:lvl8pPr>
            <a:lvl9pPr marL="3561715" indent="0" algn="ctr">
              <a:buNone/>
              <a:defRPr sz="156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02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3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00" y="4739903"/>
            <a:ext cx="951807" cy="203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21495" y="4802418"/>
            <a:ext cx="96422" cy="95251"/>
          </a:xfrm>
          <a:prstGeom prst="rect">
            <a:avLst/>
          </a:prstGeom>
        </p:spPr>
        <p:txBody>
          <a:bodyPr/>
          <a:lstStyle>
            <a:lvl1pPr defTabSz="667385"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50" name="组 49"/>
          <p:cNvGrpSpPr/>
          <p:nvPr userDrawn="1"/>
        </p:nvGrpSpPr>
        <p:grpSpPr>
          <a:xfrm>
            <a:off x="9217853" y="1627541"/>
            <a:ext cx="1472495" cy="3515960"/>
            <a:chOff x="12290470" y="2170054"/>
            <a:chExt cx="1963327" cy="4687946"/>
          </a:xfrm>
        </p:grpSpPr>
        <p:grpSp>
          <p:nvGrpSpPr>
            <p:cNvPr id="51" name="Group 87"/>
            <p:cNvGrpSpPr/>
            <p:nvPr/>
          </p:nvGrpSpPr>
          <p:grpSpPr>
            <a:xfrm>
              <a:off x="12290470" y="2170054"/>
              <a:ext cx="1963326" cy="4687946"/>
              <a:chOff x="0" y="16591"/>
              <a:chExt cx="1963324" cy="4687945"/>
            </a:xfrm>
          </p:grpSpPr>
          <p:grpSp>
            <p:nvGrpSpPr>
              <p:cNvPr id="60" name="矩形 13"/>
              <p:cNvGrpSpPr/>
              <p:nvPr/>
            </p:nvGrpSpPr>
            <p:grpSpPr>
              <a:xfrm>
                <a:off x="7529" y="1209545"/>
                <a:ext cx="476162" cy="399694"/>
                <a:chOff x="0" y="-1"/>
                <a:chExt cx="476160" cy="399692"/>
              </a:xfrm>
            </p:grpSpPr>
            <p:sp>
              <p:nvSpPr>
                <p:cNvPr id="17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C4005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75" name="RGB 196/0/84"/>
                <p:cNvSpPr txBox="1"/>
                <p:nvPr/>
              </p:nvSpPr>
              <p:spPr>
                <a:xfrm>
                  <a:off x="0" y="117729"/>
                  <a:ext cx="476160" cy="1642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196/0/84</a:t>
                  </a:r>
                </a:p>
              </p:txBody>
            </p:sp>
          </p:grpSp>
          <p:sp>
            <p:nvSpPr>
              <p:cNvPr id="61" name="文本框 15"/>
              <p:cNvSpPr txBox="1"/>
              <p:nvPr/>
            </p:nvSpPr>
            <p:spPr>
              <a:xfrm>
                <a:off x="5316" y="1065364"/>
                <a:ext cx="633257" cy="1231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spAutoFit/>
              </a:bodyPr>
              <a:lstStyle>
                <a:lvl1pPr>
                  <a:defRPr sz="8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lvl1pPr>
              </a:lstStyle>
              <a:p>
                <a:r>
                  <a:rPr sz="600"/>
                  <a:t>公司辅助色</a:t>
                </a:r>
              </a:p>
            </p:txBody>
          </p:sp>
          <p:grpSp>
            <p:nvGrpSpPr>
              <p:cNvPr id="62" name="矩形 13"/>
              <p:cNvGrpSpPr/>
              <p:nvPr/>
            </p:nvGrpSpPr>
            <p:grpSpPr>
              <a:xfrm>
                <a:off x="505809" y="1209545"/>
                <a:ext cx="476162" cy="399694"/>
                <a:chOff x="0" y="-1"/>
                <a:chExt cx="476160" cy="399692"/>
              </a:xfrm>
            </p:grpSpPr>
            <p:sp>
              <p:nvSpPr>
                <p:cNvPr id="17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CB377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73" name="RGB 203/55/120"/>
                <p:cNvSpPr txBox="1"/>
                <p:nvPr/>
              </p:nvSpPr>
              <p:spPr>
                <a:xfrm>
                  <a:off x="0" y="117729"/>
                  <a:ext cx="476160" cy="1642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203/55/120</a:t>
                  </a:r>
                </a:p>
              </p:txBody>
            </p:sp>
          </p:grpSp>
          <p:grpSp>
            <p:nvGrpSpPr>
              <p:cNvPr id="63" name="矩形 13"/>
              <p:cNvGrpSpPr/>
              <p:nvPr/>
            </p:nvGrpSpPr>
            <p:grpSpPr>
              <a:xfrm>
                <a:off x="7529" y="2093206"/>
                <a:ext cx="476162" cy="399693"/>
                <a:chOff x="0" y="-1"/>
                <a:chExt cx="476160" cy="399692"/>
              </a:xfrm>
            </p:grpSpPr>
            <p:sp>
              <p:nvSpPr>
                <p:cNvPr id="17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71" name="RGB 237/109/0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237/109/0</a:t>
                  </a:r>
                </a:p>
              </p:txBody>
            </p:sp>
          </p:grpSp>
          <p:grpSp>
            <p:nvGrpSpPr>
              <p:cNvPr id="64" name="矩形 13"/>
              <p:cNvGrpSpPr/>
              <p:nvPr/>
            </p:nvGrpSpPr>
            <p:grpSpPr>
              <a:xfrm>
                <a:off x="505809" y="1654230"/>
                <a:ext cx="476162" cy="399693"/>
                <a:chOff x="0" y="-1"/>
                <a:chExt cx="476160" cy="399692"/>
              </a:xfrm>
            </p:grpSpPr>
            <p:sp>
              <p:nvSpPr>
                <p:cNvPr id="16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99363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69" name="RGB 153/54/54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153/54/54</a:t>
                  </a:r>
                </a:p>
              </p:txBody>
            </p:sp>
          </p:grpSp>
          <p:grpSp>
            <p:nvGrpSpPr>
              <p:cNvPr id="65" name="矩形 13"/>
              <p:cNvGrpSpPr/>
              <p:nvPr/>
            </p:nvGrpSpPr>
            <p:grpSpPr>
              <a:xfrm>
                <a:off x="7529" y="2973566"/>
                <a:ext cx="476162" cy="399693"/>
                <a:chOff x="0" y="-1"/>
                <a:chExt cx="476160" cy="399692"/>
              </a:xfrm>
            </p:grpSpPr>
            <p:sp>
              <p:nvSpPr>
                <p:cNvPr id="16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62B23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67" name="RGB  98/178/48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br>
                    <a:rPr sz="375"/>
                  </a:br>
                  <a:r>
                    <a:rPr sz="375"/>
                    <a:t>98/178/48</a:t>
                  </a:r>
                </a:p>
              </p:txBody>
            </p:sp>
          </p:grpSp>
          <p:grpSp>
            <p:nvGrpSpPr>
              <p:cNvPr id="66" name="矩形 13"/>
              <p:cNvGrpSpPr/>
              <p:nvPr/>
            </p:nvGrpSpPr>
            <p:grpSpPr>
              <a:xfrm>
                <a:off x="505809" y="2100900"/>
                <a:ext cx="476162" cy="399694"/>
                <a:chOff x="0" y="-1"/>
                <a:chExt cx="476160" cy="399692"/>
              </a:xfrm>
            </p:grpSpPr>
            <p:sp>
              <p:nvSpPr>
                <p:cNvPr id="16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289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endParaRPr sz="375"/>
                </a:p>
              </p:txBody>
            </p:sp>
            <p:sp>
              <p:nvSpPr>
                <p:cNvPr id="165" name="RGB 242/137/68"/>
                <p:cNvSpPr txBox="1"/>
                <p:nvPr/>
              </p:nvSpPr>
              <p:spPr>
                <a:xfrm>
                  <a:off x="0" y="117729"/>
                  <a:ext cx="476160" cy="1642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242/137/68</a:t>
                  </a:r>
                </a:p>
              </p:txBody>
            </p:sp>
          </p:grpSp>
          <p:grpSp>
            <p:nvGrpSpPr>
              <p:cNvPr id="67" name="矩形 13"/>
              <p:cNvGrpSpPr/>
              <p:nvPr/>
            </p:nvGrpSpPr>
            <p:grpSpPr>
              <a:xfrm>
                <a:off x="5627" y="157250"/>
                <a:ext cx="476162" cy="399693"/>
                <a:chOff x="0" y="-1"/>
                <a:chExt cx="476160" cy="399692"/>
              </a:xfrm>
            </p:grpSpPr>
            <p:sp>
              <p:nvSpPr>
                <p:cNvPr id="16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C7000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63" name="PANTONE 185C…"/>
                <p:cNvSpPr txBox="1"/>
                <p:nvPr/>
              </p:nvSpPr>
              <p:spPr>
                <a:xfrm>
                  <a:off x="0" y="32238"/>
                  <a:ext cx="476160" cy="3352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PANTONE 185C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br>
                    <a:rPr sz="375"/>
                  </a:br>
                  <a:r>
                    <a:rPr sz="375"/>
                    <a:t>199/0/11  </a:t>
                  </a:r>
                </a:p>
              </p:txBody>
            </p:sp>
          </p:grpSp>
          <p:sp>
            <p:nvSpPr>
              <p:cNvPr id="68" name="文本框 15"/>
              <p:cNvSpPr txBox="1"/>
              <p:nvPr/>
            </p:nvSpPr>
            <p:spPr>
              <a:xfrm>
                <a:off x="0" y="16591"/>
                <a:ext cx="437042" cy="1231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spAutoFit/>
              </a:bodyPr>
              <a:lstStyle>
                <a:lvl1pPr>
                  <a:defRPr sz="8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lvl1pPr>
              </a:lstStyle>
              <a:p>
                <a:r>
                  <a:rPr sz="600"/>
                  <a:t>公司色</a:t>
                </a:r>
              </a:p>
            </p:txBody>
          </p:sp>
          <p:grpSp>
            <p:nvGrpSpPr>
              <p:cNvPr id="69" name="矩形 13"/>
              <p:cNvGrpSpPr/>
              <p:nvPr/>
            </p:nvGrpSpPr>
            <p:grpSpPr>
              <a:xfrm>
                <a:off x="5242" y="598261"/>
                <a:ext cx="476162" cy="399694"/>
                <a:chOff x="0" y="-1"/>
                <a:chExt cx="476160" cy="399692"/>
              </a:xfrm>
            </p:grpSpPr>
            <p:sp>
              <p:nvSpPr>
                <p:cNvPr id="16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C8102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61" name="PANTONE 186C…"/>
                <p:cNvSpPr txBox="1"/>
                <p:nvPr/>
              </p:nvSpPr>
              <p:spPr>
                <a:xfrm>
                  <a:off x="0" y="32235"/>
                  <a:ext cx="476160" cy="33521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PANTONE 186C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200/16/46  </a:t>
                  </a:r>
                </a:p>
              </p:txBody>
            </p:sp>
          </p:grpSp>
          <p:grpSp>
            <p:nvGrpSpPr>
              <p:cNvPr id="70" name="矩形 13"/>
              <p:cNvGrpSpPr/>
              <p:nvPr/>
            </p:nvGrpSpPr>
            <p:grpSpPr>
              <a:xfrm>
                <a:off x="6183" y="1649787"/>
                <a:ext cx="476162" cy="399693"/>
                <a:chOff x="0" y="-1"/>
                <a:chExt cx="476160" cy="399692"/>
              </a:xfrm>
            </p:grpSpPr>
            <p:sp>
              <p:nvSpPr>
                <p:cNvPr id="15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7F000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9" name="RGB 127/0/1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127/0/1</a:t>
                  </a:r>
                </a:p>
              </p:txBody>
            </p:sp>
          </p:grpSp>
          <p:grpSp>
            <p:nvGrpSpPr>
              <p:cNvPr id="71" name="矩形 13"/>
              <p:cNvGrpSpPr/>
              <p:nvPr/>
            </p:nvGrpSpPr>
            <p:grpSpPr>
              <a:xfrm>
                <a:off x="6183" y="2533449"/>
                <a:ext cx="476162" cy="399693"/>
                <a:chOff x="0" y="-1"/>
                <a:chExt cx="476160" cy="399692"/>
              </a:xfrm>
            </p:grpSpPr>
            <p:sp>
              <p:nvSpPr>
                <p:cNvPr id="15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7" name="RGB 52/200/0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52/200/0</a:t>
                  </a:r>
                </a:p>
              </p:txBody>
            </p:sp>
          </p:grpSp>
          <p:grpSp>
            <p:nvGrpSpPr>
              <p:cNvPr id="72" name="矩形 13"/>
              <p:cNvGrpSpPr/>
              <p:nvPr/>
            </p:nvGrpSpPr>
            <p:grpSpPr>
              <a:xfrm>
                <a:off x="6183" y="3412543"/>
                <a:ext cx="476162" cy="399693"/>
                <a:chOff x="0" y="-1"/>
                <a:chExt cx="476160" cy="399692"/>
              </a:xfrm>
            </p:grpSpPr>
            <p:sp>
              <p:nvSpPr>
                <p:cNvPr id="15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5" name="RGB  48/181/197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 dirty="0"/>
                    <a:t>RGB </a:t>
                  </a:r>
                  <a:br>
                    <a:rPr sz="375" dirty="0"/>
                  </a:br>
                  <a:r>
                    <a:rPr sz="375" dirty="0"/>
                    <a:t>48/181/197</a:t>
                  </a:r>
                </a:p>
              </p:txBody>
            </p:sp>
          </p:grpSp>
          <p:grpSp>
            <p:nvGrpSpPr>
              <p:cNvPr id="73" name="矩形 13"/>
              <p:cNvGrpSpPr/>
              <p:nvPr/>
            </p:nvGrpSpPr>
            <p:grpSpPr>
              <a:xfrm>
                <a:off x="511723" y="2973566"/>
                <a:ext cx="476162" cy="399693"/>
                <a:chOff x="0" y="-1"/>
                <a:chExt cx="476160" cy="399692"/>
              </a:xfrm>
            </p:grpSpPr>
            <p:sp>
              <p:nvSpPr>
                <p:cNvPr id="15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81C1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3" name="RGB 129/193/95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129/193/95</a:t>
                  </a:r>
                </a:p>
              </p:txBody>
            </p:sp>
          </p:grpSp>
          <p:grpSp>
            <p:nvGrpSpPr>
              <p:cNvPr id="74" name="矩形 13"/>
              <p:cNvGrpSpPr/>
              <p:nvPr/>
            </p:nvGrpSpPr>
            <p:grpSpPr>
              <a:xfrm>
                <a:off x="510377" y="2533449"/>
                <a:ext cx="476162" cy="399693"/>
                <a:chOff x="0" y="-1"/>
                <a:chExt cx="476160" cy="399692"/>
              </a:xfrm>
            </p:grpSpPr>
            <p:sp>
              <p:nvSpPr>
                <p:cNvPr id="15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DD35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1" name="RGB 253/211/81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253/211/81</a:t>
                  </a:r>
                </a:p>
              </p:txBody>
            </p:sp>
          </p:grpSp>
          <p:grpSp>
            <p:nvGrpSpPr>
              <p:cNvPr id="75" name="矩形 13"/>
              <p:cNvGrpSpPr/>
              <p:nvPr/>
            </p:nvGrpSpPr>
            <p:grpSpPr>
              <a:xfrm>
                <a:off x="510377" y="3412543"/>
                <a:ext cx="476162" cy="399693"/>
                <a:chOff x="0" y="-1"/>
                <a:chExt cx="476160" cy="399692"/>
              </a:xfrm>
            </p:grpSpPr>
            <p:sp>
              <p:nvSpPr>
                <p:cNvPr id="14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56C4D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9" name="RGB  86/196/210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br>
                    <a:rPr sz="375"/>
                  </a:br>
                  <a:r>
                    <a:rPr sz="375"/>
                    <a:t>86/196/210</a:t>
                  </a:r>
                </a:p>
              </p:txBody>
            </p:sp>
          </p:grpSp>
          <p:grpSp>
            <p:nvGrpSpPr>
              <p:cNvPr id="76" name="矩形 13"/>
              <p:cNvGrpSpPr/>
              <p:nvPr/>
            </p:nvGrpSpPr>
            <p:grpSpPr>
              <a:xfrm>
                <a:off x="506750" y="157250"/>
                <a:ext cx="476162" cy="399693"/>
                <a:chOff x="0" y="-1"/>
                <a:chExt cx="476160" cy="399692"/>
              </a:xfrm>
            </p:grpSpPr>
            <p:sp>
              <p:nvSpPr>
                <p:cNvPr id="14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3394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7" name="RGB  211/57/65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br>
                    <a:rPr sz="375"/>
                  </a:br>
                  <a:r>
                    <a:rPr sz="375"/>
                    <a:t>211/57/65</a:t>
                  </a:r>
                </a:p>
              </p:txBody>
            </p:sp>
          </p:grpSp>
          <p:grpSp>
            <p:nvGrpSpPr>
              <p:cNvPr id="77" name="矩形 13"/>
              <p:cNvGrpSpPr/>
              <p:nvPr/>
            </p:nvGrpSpPr>
            <p:grpSpPr>
              <a:xfrm>
                <a:off x="506365" y="598261"/>
                <a:ext cx="476162" cy="399694"/>
                <a:chOff x="0" y="-1"/>
                <a:chExt cx="476160" cy="399692"/>
              </a:xfrm>
            </p:grpSpPr>
            <p:sp>
              <p:nvSpPr>
                <p:cNvPr id="14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338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5" name="RGB…"/>
                <p:cNvSpPr txBox="1"/>
                <p:nvPr/>
              </p:nvSpPr>
              <p:spPr>
                <a:xfrm>
                  <a:off x="0" y="117729"/>
                  <a:ext cx="476160" cy="1642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211/56/89</a:t>
                  </a:r>
                </a:p>
              </p:txBody>
            </p:sp>
          </p:grpSp>
          <p:grpSp>
            <p:nvGrpSpPr>
              <p:cNvPr id="78" name="矩形 13"/>
              <p:cNvGrpSpPr/>
              <p:nvPr/>
            </p:nvGrpSpPr>
            <p:grpSpPr>
              <a:xfrm>
                <a:off x="994044" y="1209545"/>
                <a:ext cx="476162" cy="399694"/>
                <a:chOff x="0" y="-1"/>
                <a:chExt cx="476160" cy="399692"/>
              </a:xfrm>
            </p:grpSpPr>
            <p:sp>
              <p:nvSpPr>
                <p:cNvPr id="14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D80A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3" name="RGB 221/128/170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221/128/170</a:t>
                  </a:r>
                </a:p>
              </p:txBody>
            </p:sp>
          </p:grpSp>
          <p:grpSp>
            <p:nvGrpSpPr>
              <p:cNvPr id="79" name="矩形 13"/>
              <p:cNvGrpSpPr/>
              <p:nvPr/>
            </p:nvGrpSpPr>
            <p:grpSpPr>
              <a:xfrm>
                <a:off x="994044" y="1654230"/>
                <a:ext cx="476162" cy="399693"/>
                <a:chOff x="0" y="-1"/>
                <a:chExt cx="476160" cy="399692"/>
              </a:xfrm>
            </p:grpSpPr>
            <p:sp>
              <p:nvSpPr>
                <p:cNvPr id="14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BF808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1" name="RGB 191/128/130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191/128/130</a:t>
                  </a:r>
                </a:p>
              </p:txBody>
            </p:sp>
          </p:grpSp>
          <p:grpSp>
            <p:nvGrpSpPr>
              <p:cNvPr id="80" name="矩形 13"/>
              <p:cNvGrpSpPr/>
              <p:nvPr/>
            </p:nvGrpSpPr>
            <p:grpSpPr>
              <a:xfrm>
                <a:off x="994044" y="2100900"/>
                <a:ext cx="476162" cy="399694"/>
                <a:chOff x="0" y="-1"/>
                <a:chExt cx="476160" cy="399692"/>
              </a:xfrm>
            </p:grpSpPr>
            <p:sp>
              <p:nvSpPr>
                <p:cNvPr id="13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6B78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endParaRPr sz="375"/>
                </a:p>
              </p:txBody>
            </p:sp>
            <p:sp>
              <p:nvSpPr>
                <p:cNvPr id="139" name="RGB 246/183/140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246/183/140</a:t>
                  </a:r>
                </a:p>
              </p:txBody>
            </p:sp>
          </p:grpSp>
          <p:grpSp>
            <p:nvGrpSpPr>
              <p:cNvPr id="81" name="矩形 13"/>
              <p:cNvGrpSpPr/>
              <p:nvPr/>
            </p:nvGrpSpPr>
            <p:grpSpPr>
              <a:xfrm>
                <a:off x="999958" y="2973566"/>
                <a:ext cx="476162" cy="399693"/>
                <a:chOff x="0" y="-1"/>
                <a:chExt cx="476160" cy="399692"/>
              </a:xfrm>
            </p:grpSpPr>
            <p:sp>
              <p:nvSpPr>
                <p:cNvPr id="13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AFD8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37" name="RGB 176/216/156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176/216/156</a:t>
                  </a:r>
                </a:p>
              </p:txBody>
            </p:sp>
          </p:grpSp>
          <p:grpSp>
            <p:nvGrpSpPr>
              <p:cNvPr id="82" name="矩形 13"/>
              <p:cNvGrpSpPr/>
              <p:nvPr/>
            </p:nvGrpSpPr>
            <p:grpSpPr>
              <a:xfrm>
                <a:off x="998612" y="2533449"/>
                <a:ext cx="476162" cy="399693"/>
                <a:chOff x="0" y="-1"/>
                <a:chExt cx="476160" cy="399692"/>
              </a:xfrm>
            </p:grpSpPr>
            <p:sp>
              <p:nvSpPr>
                <p:cNvPr id="13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DE39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35" name="RGB 253/227/181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253/227/181</a:t>
                  </a:r>
                </a:p>
              </p:txBody>
            </p:sp>
          </p:grpSp>
          <p:grpSp>
            <p:nvGrpSpPr>
              <p:cNvPr id="83" name="矩形 13"/>
              <p:cNvGrpSpPr/>
              <p:nvPr/>
            </p:nvGrpSpPr>
            <p:grpSpPr>
              <a:xfrm>
                <a:off x="998612" y="3412543"/>
                <a:ext cx="476162" cy="399693"/>
                <a:chOff x="0" y="-1"/>
                <a:chExt cx="476160" cy="399692"/>
              </a:xfrm>
            </p:grpSpPr>
            <p:sp>
              <p:nvSpPr>
                <p:cNvPr id="13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94DAE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33" name="RGB 148/218/226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148/218/226</a:t>
                  </a:r>
                </a:p>
              </p:txBody>
            </p:sp>
          </p:grpSp>
          <p:grpSp>
            <p:nvGrpSpPr>
              <p:cNvPr id="84" name="矩形 13"/>
              <p:cNvGrpSpPr/>
              <p:nvPr/>
            </p:nvGrpSpPr>
            <p:grpSpPr>
              <a:xfrm>
                <a:off x="994985" y="157250"/>
                <a:ext cx="476162" cy="399693"/>
                <a:chOff x="0" y="-1"/>
                <a:chExt cx="476160" cy="399692"/>
              </a:xfrm>
            </p:grpSpPr>
            <p:sp>
              <p:nvSpPr>
                <p:cNvPr id="13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2818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31" name="RGB 226/129/137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226/129/137</a:t>
                  </a:r>
                </a:p>
              </p:txBody>
            </p:sp>
          </p:grpSp>
          <p:grpSp>
            <p:nvGrpSpPr>
              <p:cNvPr id="85" name="矩形 13"/>
              <p:cNvGrpSpPr/>
              <p:nvPr/>
            </p:nvGrpSpPr>
            <p:grpSpPr>
              <a:xfrm>
                <a:off x="994599" y="598261"/>
                <a:ext cx="476162" cy="399694"/>
                <a:chOff x="0" y="-1"/>
                <a:chExt cx="476160" cy="399692"/>
              </a:xfrm>
            </p:grpSpPr>
            <p:sp>
              <p:nvSpPr>
                <p:cNvPr id="12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2819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29" name="RGB 226/129/152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226/129/152</a:t>
                  </a:r>
                </a:p>
              </p:txBody>
            </p:sp>
          </p:grpSp>
          <p:grpSp>
            <p:nvGrpSpPr>
              <p:cNvPr id="86" name="矩形 13"/>
              <p:cNvGrpSpPr/>
              <p:nvPr/>
            </p:nvGrpSpPr>
            <p:grpSpPr>
              <a:xfrm>
                <a:off x="1481248" y="1209545"/>
                <a:ext cx="476162" cy="399694"/>
                <a:chOff x="0" y="-1"/>
                <a:chExt cx="476160" cy="399692"/>
              </a:xfrm>
            </p:grpSpPr>
            <p:sp>
              <p:nvSpPr>
                <p:cNvPr id="12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BB3C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27" name="RGB 235/179/204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235/179/204</a:t>
                  </a:r>
                </a:p>
              </p:txBody>
            </p:sp>
          </p:grpSp>
          <p:grpSp>
            <p:nvGrpSpPr>
              <p:cNvPr id="87" name="矩形 13"/>
              <p:cNvGrpSpPr/>
              <p:nvPr/>
            </p:nvGrpSpPr>
            <p:grpSpPr>
              <a:xfrm>
                <a:off x="1481248" y="1654230"/>
                <a:ext cx="476162" cy="399693"/>
                <a:chOff x="0" y="-1"/>
                <a:chExt cx="476160" cy="399692"/>
              </a:xfrm>
            </p:grpSpPr>
            <p:sp>
              <p:nvSpPr>
                <p:cNvPr id="12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8B3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25" name="RGB 216/179/179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216/179/179</a:t>
                  </a:r>
                </a:p>
              </p:txBody>
            </p:sp>
          </p:grpSp>
          <p:grpSp>
            <p:nvGrpSpPr>
              <p:cNvPr id="88" name="矩形 13"/>
              <p:cNvGrpSpPr/>
              <p:nvPr/>
            </p:nvGrpSpPr>
            <p:grpSpPr>
              <a:xfrm>
                <a:off x="1481248" y="2100900"/>
                <a:ext cx="476162" cy="399694"/>
                <a:chOff x="0" y="-1"/>
                <a:chExt cx="476160" cy="399692"/>
              </a:xfrm>
            </p:grpSpPr>
            <p:sp>
              <p:nvSpPr>
                <p:cNvPr id="12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AD3B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endParaRPr sz="375"/>
                </a:p>
              </p:txBody>
            </p:sp>
            <p:sp>
              <p:nvSpPr>
                <p:cNvPr id="123" name="RGB 250/211/187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250/211/187</a:t>
                  </a:r>
                </a:p>
              </p:txBody>
            </p:sp>
          </p:grpSp>
          <p:grpSp>
            <p:nvGrpSpPr>
              <p:cNvPr id="89" name="矩形 13"/>
              <p:cNvGrpSpPr/>
              <p:nvPr/>
            </p:nvGrpSpPr>
            <p:grpSpPr>
              <a:xfrm>
                <a:off x="1487162" y="2973566"/>
                <a:ext cx="476162" cy="399693"/>
                <a:chOff x="0" y="-1"/>
                <a:chExt cx="476160" cy="399692"/>
              </a:xfrm>
            </p:grpSpPr>
            <p:sp>
              <p:nvSpPr>
                <p:cNvPr id="12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0E8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21" name="RGB 208/232/196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208/232/196</a:t>
                  </a:r>
                </a:p>
              </p:txBody>
            </p:sp>
          </p:grpSp>
          <p:grpSp>
            <p:nvGrpSpPr>
              <p:cNvPr id="90" name="矩形 13"/>
              <p:cNvGrpSpPr/>
              <p:nvPr/>
            </p:nvGrpSpPr>
            <p:grpSpPr>
              <a:xfrm>
                <a:off x="1485817" y="2533449"/>
                <a:ext cx="476162" cy="399693"/>
                <a:chOff x="0" y="-1"/>
                <a:chExt cx="476160" cy="399692"/>
              </a:xfrm>
            </p:grpSpPr>
            <p:sp>
              <p:nvSpPr>
                <p:cNvPr id="11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EEE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9" name="RGB 254/238/193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254/238/193</a:t>
                  </a:r>
                </a:p>
              </p:txBody>
            </p:sp>
          </p:grpSp>
          <p:grpSp>
            <p:nvGrpSpPr>
              <p:cNvPr id="91" name="矩形 13"/>
              <p:cNvGrpSpPr/>
              <p:nvPr/>
            </p:nvGrpSpPr>
            <p:grpSpPr>
              <a:xfrm>
                <a:off x="1485817" y="3412543"/>
                <a:ext cx="476162" cy="399693"/>
                <a:chOff x="0" y="-1"/>
                <a:chExt cx="476160" cy="399692"/>
              </a:xfrm>
            </p:grpSpPr>
            <p:sp>
              <p:nvSpPr>
                <p:cNvPr id="11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BEE9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7" name="RGB 190/23/238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190/23/238</a:t>
                  </a:r>
                </a:p>
              </p:txBody>
            </p:sp>
          </p:grpSp>
          <p:grpSp>
            <p:nvGrpSpPr>
              <p:cNvPr id="92" name="矩形 13"/>
              <p:cNvGrpSpPr/>
              <p:nvPr/>
            </p:nvGrpSpPr>
            <p:grpSpPr>
              <a:xfrm>
                <a:off x="1482189" y="157250"/>
                <a:ext cx="476162" cy="399693"/>
                <a:chOff x="0" y="-1"/>
                <a:chExt cx="476160" cy="399692"/>
              </a:xfrm>
            </p:grpSpPr>
            <p:sp>
              <p:nvSpPr>
                <p:cNvPr id="11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EB3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5" name="RGB 239/178/184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239/178/184</a:t>
                  </a:r>
                </a:p>
              </p:txBody>
            </p:sp>
          </p:grpSp>
          <p:grpSp>
            <p:nvGrpSpPr>
              <p:cNvPr id="93" name="矩形 13"/>
              <p:cNvGrpSpPr/>
              <p:nvPr/>
            </p:nvGrpSpPr>
            <p:grpSpPr>
              <a:xfrm>
                <a:off x="1481804" y="598261"/>
                <a:ext cx="476162" cy="399694"/>
                <a:chOff x="0" y="-1"/>
                <a:chExt cx="476160" cy="399692"/>
              </a:xfrm>
            </p:grpSpPr>
            <p:sp>
              <p:nvSpPr>
                <p:cNvPr id="11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EB3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3" name="RGB 238/179/193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238/179/193</a:t>
                  </a:r>
                </a:p>
              </p:txBody>
            </p:sp>
          </p:grpSp>
          <p:grpSp>
            <p:nvGrpSpPr>
              <p:cNvPr id="94" name="矩形 13"/>
              <p:cNvGrpSpPr/>
              <p:nvPr/>
            </p:nvGrpSpPr>
            <p:grpSpPr>
              <a:xfrm>
                <a:off x="6186" y="4304843"/>
                <a:ext cx="308963" cy="399693"/>
                <a:chOff x="0" y="454429"/>
                <a:chExt cx="308961" cy="399692"/>
              </a:xfrm>
            </p:grpSpPr>
            <p:sp>
              <p:nvSpPr>
                <p:cNvPr id="110" name="矩形"/>
                <p:cNvSpPr/>
                <p:nvPr/>
              </p:nvSpPr>
              <p:spPr>
                <a:xfrm>
                  <a:off x="0" y="454429"/>
                  <a:ext cx="308961" cy="399692"/>
                </a:xfrm>
                <a:prstGeom prst="rect">
                  <a:avLst/>
                </a:prstGeom>
                <a:solidFill>
                  <a:srgbClr val="22181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1" name="RGB  35/24/21"/>
                <p:cNvSpPr txBox="1"/>
                <p:nvPr/>
              </p:nvSpPr>
              <p:spPr>
                <a:xfrm>
                  <a:off x="0" y="572158"/>
                  <a:ext cx="308961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 dirty="0"/>
                    <a:t>RGB </a:t>
                  </a:r>
                  <a:br>
                    <a:rPr sz="375" dirty="0"/>
                  </a:br>
                  <a:r>
                    <a:rPr sz="375" dirty="0"/>
                    <a:t>35/24/21</a:t>
                  </a:r>
                </a:p>
              </p:txBody>
            </p:sp>
          </p:grpSp>
          <p:grpSp>
            <p:nvGrpSpPr>
              <p:cNvPr id="95" name="矩形 13"/>
              <p:cNvGrpSpPr/>
              <p:nvPr/>
            </p:nvGrpSpPr>
            <p:grpSpPr>
              <a:xfrm>
                <a:off x="334926" y="4304841"/>
                <a:ext cx="308963" cy="399693"/>
                <a:chOff x="0" y="454428"/>
                <a:chExt cx="308961" cy="399692"/>
              </a:xfrm>
            </p:grpSpPr>
            <p:sp>
              <p:nvSpPr>
                <p:cNvPr id="108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59575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9" name="RGB…"/>
                <p:cNvSpPr txBox="1"/>
                <p:nvPr/>
              </p:nvSpPr>
              <p:spPr>
                <a:xfrm>
                  <a:off x="0" y="572160"/>
                  <a:ext cx="308961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89/87/87</a:t>
                  </a:r>
                </a:p>
              </p:txBody>
            </p:sp>
          </p:grpSp>
          <p:grpSp>
            <p:nvGrpSpPr>
              <p:cNvPr id="96" name="矩形 13"/>
              <p:cNvGrpSpPr/>
              <p:nvPr/>
            </p:nvGrpSpPr>
            <p:grpSpPr>
              <a:xfrm>
                <a:off x="665613" y="4304842"/>
                <a:ext cx="308962" cy="399693"/>
                <a:chOff x="0" y="454428"/>
                <a:chExt cx="308961" cy="399692"/>
              </a:xfrm>
            </p:grpSpPr>
            <p:sp>
              <p:nvSpPr>
                <p:cNvPr id="106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88888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7" name="RGB…"/>
                <p:cNvSpPr txBox="1"/>
                <p:nvPr/>
              </p:nvSpPr>
              <p:spPr>
                <a:xfrm>
                  <a:off x="0" y="529413"/>
                  <a:ext cx="308961" cy="249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137/137/</a:t>
                  </a:r>
                  <a:br>
                    <a:rPr sz="375"/>
                  </a:br>
                  <a:r>
                    <a:rPr sz="375"/>
                    <a:t>137</a:t>
                  </a:r>
                </a:p>
              </p:txBody>
            </p:sp>
          </p:grpSp>
          <p:grpSp>
            <p:nvGrpSpPr>
              <p:cNvPr id="97" name="矩形 13"/>
              <p:cNvGrpSpPr/>
              <p:nvPr/>
            </p:nvGrpSpPr>
            <p:grpSpPr>
              <a:xfrm>
                <a:off x="995268" y="4304842"/>
                <a:ext cx="308963" cy="399693"/>
                <a:chOff x="0" y="454428"/>
                <a:chExt cx="308961" cy="399692"/>
              </a:xfrm>
            </p:grpSpPr>
            <p:sp>
              <p:nvSpPr>
                <p:cNvPr id="104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B5B5B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5" name="RGB…"/>
                <p:cNvSpPr txBox="1"/>
                <p:nvPr/>
              </p:nvSpPr>
              <p:spPr>
                <a:xfrm>
                  <a:off x="0" y="529413"/>
                  <a:ext cx="308961" cy="249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181/181/</a:t>
                  </a:r>
                  <a:br>
                    <a:rPr sz="375"/>
                  </a:br>
                  <a:r>
                    <a:rPr sz="375"/>
                    <a:t>181</a:t>
                  </a:r>
                </a:p>
              </p:txBody>
            </p:sp>
          </p:grpSp>
          <p:grpSp>
            <p:nvGrpSpPr>
              <p:cNvPr id="98" name="矩形 13"/>
              <p:cNvGrpSpPr/>
              <p:nvPr/>
            </p:nvGrpSpPr>
            <p:grpSpPr>
              <a:xfrm>
                <a:off x="1322099" y="4304842"/>
                <a:ext cx="308963" cy="399693"/>
                <a:chOff x="0" y="454428"/>
                <a:chExt cx="308961" cy="399692"/>
              </a:xfrm>
            </p:grpSpPr>
            <p:sp>
              <p:nvSpPr>
                <p:cNvPr id="102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3" name="RGB 221/221/ 221"/>
                <p:cNvSpPr txBox="1"/>
                <p:nvPr/>
              </p:nvSpPr>
              <p:spPr>
                <a:xfrm>
                  <a:off x="0" y="529413"/>
                  <a:ext cx="308961" cy="249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r>
                    <a:rPr sz="375"/>
                    <a:t>RGB 221/221/</a:t>
                  </a:r>
                  <a:br>
                    <a:rPr sz="375"/>
                  </a:br>
                  <a:r>
                    <a:rPr sz="375"/>
                    <a:t>221</a:t>
                  </a:r>
                </a:p>
              </p:txBody>
            </p:sp>
          </p:grpSp>
          <p:grpSp>
            <p:nvGrpSpPr>
              <p:cNvPr id="99" name="矩形 13"/>
              <p:cNvGrpSpPr/>
              <p:nvPr/>
            </p:nvGrpSpPr>
            <p:grpSpPr>
              <a:xfrm>
                <a:off x="1648174" y="4304842"/>
                <a:ext cx="308963" cy="399693"/>
                <a:chOff x="0" y="454428"/>
                <a:chExt cx="308961" cy="399692"/>
              </a:xfrm>
            </p:grpSpPr>
            <p:sp>
              <p:nvSpPr>
                <p:cNvPr id="100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FFFFFF"/>
                </a:solidFill>
                <a:ln w="6350" cap="flat">
                  <a:solidFill>
                    <a:srgbClr val="B5B5B5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1" name="RGB…"/>
                <p:cNvSpPr txBox="1"/>
                <p:nvPr/>
              </p:nvSpPr>
              <p:spPr>
                <a:xfrm>
                  <a:off x="0" y="529413"/>
                  <a:ext cx="308961" cy="249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r>
                    <a:rPr sz="375"/>
                    <a:t>RGB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r>
                    <a:rPr sz="375"/>
                    <a:t>255/255/</a:t>
                  </a:r>
                  <a:br>
                    <a:rPr sz="375"/>
                  </a:br>
                  <a:r>
                    <a:rPr sz="375"/>
                    <a:t>255</a:t>
                  </a:r>
                </a:p>
              </p:txBody>
            </p:sp>
          </p:grpSp>
        </p:grpSp>
        <p:sp>
          <p:nvSpPr>
            <p:cNvPr id="52" name="矩形"/>
            <p:cNvSpPr/>
            <p:nvPr userDrawn="1"/>
          </p:nvSpPr>
          <p:spPr>
            <a:xfrm>
              <a:off x="12297999" y="6012156"/>
              <a:ext cx="476162" cy="399693"/>
            </a:xfrm>
            <a:prstGeom prst="rect">
              <a:avLst/>
            </a:prstGeom>
            <a:solidFill>
              <a:srgbClr val="8F9C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ts val="450"/>
                </a:lnSpc>
                <a:defRPr>
                  <a:solidFill>
                    <a:srgbClr val="666666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/>
            </a:p>
          </p:txBody>
        </p:sp>
        <p:sp>
          <p:nvSpPr>
            <p:cNvPr id="53" name="RGB  48/181/197"/>
            <p:cNvSpPr txBox="1"/>
            <p:nvPr userDrawn="1"/>
          </p:nvSpPr>
          <p:spPr>
            <a:xfrm>
              <a:off x="12297999" y="6129884"/>
              <a:ext cx="476161" cy="164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ts val="450"/>
                </a:lnSpc>
                <a:defRPr sz="500" b="1">
                  <a:solidFill>
                    <a:srgbClr val="FFFFFF"/>
                  </a:solidFill>
                </a:defRPr>
              </a:pPr>
              <a:r>
                <a:rPr sz="375" dirty="0"/>
                <a:t>RGB </a:t>
              </a:r>
              <a:br>
                <a:rPr sz="375" dirty="0"/>
              </a:br>
              <a:r>
                <a:rPr lang="en-US" altLang="zh-CN" sz="375" dirty="0"/>
                <a:t>142/155/168</a:t>
              </a:r>
              <a:endParaRPr sz="375" dirty="0"/>
            </a:p>
          </p:txBody>
        </p:sp>
        <p:sp>
          <p:nvSpPr>
            <p:cNvPr id="54" name="矩形"/>
            <p:cNvSpPr/>
            <p:nvPr userDrawn="1"/>
          </p:nvSpPr>
          <p:spPr>
            <a:xfrm>
              <a:off x="12802194" y="6012156"/>
              <a:ext cx="476162" cy="399693"/>
            </a:xfrm>
            <a:prstGeom prst="rect">
              <a:avLst/>
            </a:prstGeom>
            <a:solidFill>
              <a:srgbClr val="9EB0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ts val="450"/>
                </a:lnSpc>
                <a:defRPr>
                  <a:solidFill>
                    <a:srgbClr val="666666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/>
            </a:p>
          </p:txBody>
        </p:sp>
        <p:sp>
          <p:nvSpPr>
            <p:cNvPr id="55" name="RGB  86/196/210"/>
            <p:cNvSpPr txBox="1"/>
            <p:nvPr userDrawn="1"/>
          </p:nvSpPr>
          <p:spPr>
            <a:xfrm>
              <a:off x="12802194" y="6129884"/>
              <a:ext cx="476161" cy="164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ts val="450"/>
                </a:lnSpc>
                <a:defRPr sz="500" b="1">
                  <a:solidFill>
                    <a:srgbClr val="FFFFFF"/>
                  </a:solidFill>
                </a:defRPr>
              </a:pPr>
              <a:r>
                <a:rPr sz="375" dirty="0"/>
                <a:t>RGB </a:t>
              </a:r>
              <a:br>
                <a:rPr sz="375" dirty="0"/>
              </a:br>
              <a:r>
                <a:rPr lang="en-US" altLang="zh-CN" sz="375" dirty="0"/>
                <a:t>163/174/184</a:t>
              </a:r>
              <a:endParaRPr sz="375" dirty="0"/>
            </a:p>
          </p:txBody>
        </p:sp>
        <p:sp>
          <p:nvSpPr>
            <p:cNvPr id="56" name="矩形"/>
            <p:cNvSpPr/>
            <p:nvPr userDrawn="1"/>
          </p:nvSpPr>
          <p:spPr>
            <a:xfrm>
              <a:off x="13290429" y="6012156"/>
              <a:ext cx="476162" cy="399693"/>
            </a:xfrm>
            <a:prstGeom prst="rect">
              <a:avLst/>
            </a:prstGeom>
            <a:solidFill>
              <a:srgbClr val="C1CD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ts val="450"/>
                </a:lnSpc>
                <a:defRPr>
                  <a:solidFill>
                    <a:srgbClr val="666666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/>
            </a:p>
          </p:txBody>
        </p:sp>
        <p:sp>
          <p:nvSpPr>
            <p:cNvPr id="57" name="RGB 148/218/226"/>
            <p:cNvSpPr txBox="1"/>
            <p:nvPr userDrawn="1"/>
          </p:nvSpPr>
          <p:spPr>
            <a:xfrm>
              <a:off x="13290429" y="6114924"/>
              <a:ext cx="476161" cy="1941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ts val="600"/>
                </a:lnSpc>
                <a:defRPr sz="500" b="1">
                  <a:solidFill>
                    <a:srgbClr val="595757"/>
                  </a:solidFill>
                </a:defRPr>
              </a:lvl1pPr>
            </a:lstStyle>
            <a:p>
              <a:r>
                <a:rPr sz="375" dirty="0"/>
                <a:t>RGB </a:t>
              </a:r>
              <a:r>
                <a:rPr lang="en-US" altLang="zh-CN" sz="375" dirty="0"/>
                <a:t>195/203/209</a:t>
              </a:r>
              <a:endParaRPr sz="375" dirty="0"/>
            </a:p>
          </p:txBody>
        </p:sp>
        <p:sp>
          <p:nvSpPr>
            <p:cNvPr id="58" name="矩形"/>
            <p:cNvSpPr/>
            <p:nvPr userDrawn="1"/>
          </p:nvSpPr>
          <p:spPr>
            <a:xfrm>
              <a:off x="13777635" y="6012156"/>
              <a:ext cx="476162" cy="399693"/>
            </a:xfrm>
            <a:prstGeom prst="rect">
              <a:avLst/>
            </a:prstGeom>
            <a:solidFill>
              <a:srgbClr val="DBDF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ts val="450"/>
                </a:lnSpc>
                <a:defRPr>
                  <a:solidFill>
                    <a:srgbClr val="666666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/>
            </a:p>
          </p:txBody>
        </p:sp>
        <p:sp>
          <p:nvSpPr>
            <p:cNvPr id="59" name="RGB 190/23/238"/>
            <p:cNvSpPr txBox="1"/>
            <p:nvPr userDrawn="1"/>
          </p:nvSpPr>
          <p:spPr>
            <a:xfrm>
              <a:off x="13777636" y="6129884"/>
              <a:ext cx="476161" cy="164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ts val="450"/>
                </a:lnSpc>
                <a:defRPr sz="500" b="1">
                  <a:solidFill>
                    <a:srgbClr val="595757"/>
                  </a:solidFill>
                </a:defRPr>
              </a:pPr>
              <a:r>
                <a:rPr sz="375" dirty="0"/>
                <a:t>RGB</a:t>
              </a:r>
              <a:br>
                <a:rPr sz="375" dirty="0"/>
              </a:br>
              <a:r>
                <a:rPr lang="en-US" altLang="zh-CN" sz="375" dirty="0"/>
                <a:t>218/223/227</a:t>
              </a:r>
              <a:endParaRPr sz="375" dirty="0"/>
            </a:p>
          </p:txBody>
        </p:sp>
      </p:grpSp>
      <p:sp>
        <p:nvSpPr>
          <p:cNvPr id="177" name="TextBox 2"/>
          <p:cNvSpPr txBox="1"/>
          <p:nvPr userDrawn="1"/>
        </p:nvSpPr>
        <p:spPr>
          <a:xfrm>
            <a:off x="855890" y="4767704"/>
            <a:ext cx="1029022" cy="196208"/>
          </a:xfrm>
          <a:prstGeom prst="rect">
            <a:avLst/>
          </a:prstGeom>
          <a:ln w="12700">
            <a:miter lim="400000"/>
          </a:ln>
        </p:spPr>
        <p:txBody>
          <a:bodyPr lIns="34276" rIns="34276">
            <a:spAutoFit/>
          </a:bodyPr>
          <a:lstStyle>
            <a:lvl1pPr>
              <a:defRPr sz="900">
                <a:solidFill>
                  <a:srgbClr val="1D1D1B"/>
                </a:solidFill>
              </a:defRPr>
            </a:lvl1pPr>
          </a:lstStyle>
          <a:p>
            <a:r>
              <a:rPr sz="675"/>
              <a:t>Huawei Confidential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48A22F-CAE2-4257-819D-A3DDFEFD6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3AB287-3F19-44DF-8CF7-93BA667FF48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624" y="1597451"/>
            <a:ext cx="7772757" cy="110345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微软雅黑 </a:t>
            </a:r>
            <a:r>
              <a:rPr lang="en-US" altLang="zh-CN"/>
              <a:t>40pt </a:t>
            </a:r>
            <a:r>
              <a:rPr lang="zh-CN" altLang="en-US"/>
              <a:t>，居中，最多两行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575" y="261418"/>
            <a:ext cx="8052334" cy="3437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2570"/>
              </a:lnSpc>
              <a:spcBef>
                <a:spcPts val="0"/>
              </a:spcBef>
              <a:buNone/>
              <a:defRPr sz="2100" b="1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45135" indent="0" algn="ctr">
              <a:buNone/>
              <a:defRPr sz="1945"/>
            </a:lvl2pPr>
            <a:lvl3pPr marL="889635" indent="0" algn="ctr">
              <a:buNone/>
              <a:defRPr sz="1750"/>
            </a:lvl3pPr>
            <a:lvl4pPr marL="1334770" indent="0" algn="ctr">
              <a:buNone/>
              <a:defRPr sz="1555"/>
            </a:lvl4pPr>
            <a:lvl5pPr marL="1779270" indent="0" algn="ctr">
              <a:buNone/>
              <a:defRPr sz="1555"/>
            </a:lvl5pPr>
            <a:lvl6pPr marL="2224405" indent="0" algn="ctr">
              <a:buNone/>
              <a:defRPr sz="1555"/>
            </a:lvl6pPr>
            <a:lvl7pPr marL="2669540" indent="0" algn="ctr">
              <a:buNone/>
              <a:defRPr sz="1555"/>
            </a:lvl7pPr>
            <a:lvl8pPr marL="3114675" indent="0" algn="ctr">
              <a:buNone/>
              <a:defRPr sz="1555"/>
            </a:lvl8pPr>
            <a:lvl9pPr marL="3559175" indent="0" algn="ctr">
              <a:buNone/>
              <a:defRPr sz="155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2300" y="205980"/>
            <a:ext cx="8064500" cy="43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668" y="342101"/>
            <a:ext cx="8052334" cy="74505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2570"/>
              </a:lnSpc>
              <a:spcBef>
                <a:spcPts val="0"/>
              </a:spcBef>
              <a:buNone/>
              <a:defRPr sz="23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44500" indent="0" algn="ctr">
              <a:buNone/>
              <a:defRPr sz="1945"/>
            </a:lvl2pPr>
            <a:lvl3pPr marL="889635" indent="0" algn="ctr">
              <a:buNone/>
              <a:defRPr sz="1750"/>
            </a:lvl3pPr>
            <a:lvl4pPr marL="1334135" indent="0" algn="ctr">
              <a:buNone/>
              <a:defRPr sz="1555"/>
            </a:lvl4pPr>
            <a:lvl5pPr marL="1778635" indent="0" algn="ctr">
              <a:buNone/>
              <a:defRPr sz="1555"/>
            </a:lvl5pPr>
            <a:lvl6pPr marL="2223770" indent="0" algn="ctr">
              <a:buNone/>
              <a:defRPr sz="1555"/>
            </a:lvl6pPr>
            <a:lvl7pPr marL="2668270" indent="0" algn="ctr">
              <a:buNone/>
              <a:defRPr sz="1555"/>
            </a:lvl7pPr>
            <a:lvl8pPr marL="3112770" indent="0" algn="ctr">
              <a:buNone/>
              <a:defRPr sz="1555"/>
            </a:lvl8pPr>
            <a:lvl9pPr marL="3557905" indent="0" algn="ctr">
              <a:buNone/>
              <a:defRPr sz="155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2467" y="1126496"/>
            <a:ext cx="8047023" cy="3517844"/>
          </a:xfrm>
          <a:prstGeom prst="rect">
            <a:avLst/>
          </a:prstGeom>
        </p:spPr>
        <p:txBody>
          <a:bodyPr lIns="0" tIns="0" rIns="0" bIns="0"/>
          <a:lstStyle>
            <a:lvl1pPr marL="952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904240" algn="ctr"/>
              </a:tabLst>
              <a:defRPr sz="134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93700" indent="-128270">
              <a:buFont typeface="Arial" panose="020B0604020202020204" pitchFamily="34" charset="0"/>
              <a:buChar char="•"/>
              <a:tabLst>
                <a:tab pos="904240" algn="ctr"/>
              </a:tabLst>
              <a:defRPr sz="970" baseline="0"/>
            </a:lvl2pPr>
            <a:lvl3pPr marL="393700" indent="-128270">
              <a:buFont typeface="Arial" panose="020B0604020202020204" pitchFamily="34" charset="0"/>
              <a:buChar char="•"/>
              <a:tabLst>
                <a:tab pos="904240" algn="ctr"/>
              </a:tabLst>
              <a:defRPr sz="970" baseline="0"/>
            </a:lvl3pPr>
            <a:lvl4pPr marL="393700" indent="-128270">
              <a:buFont typeface="Arial" panose="020B0604020202020204" pitchFamily="34" charset="0"/>
              <a:buChar char="•"/>
              <a:tabLst>
                <a:tab pos="904240" algn="ctr"/>
              </a:tabLst>
              <a:defRPr sz="970" baseline="0"/>
            </a:lvl4pPr>
            <a:lvl5pPr marL="393700" indent="-128270">
              <a:buFont typeface="Arial" panose="020B0604020202020204" pitchFamily="34" charset="0"/>
              <a:buChar char="•"/>
              <a:tabLst>
                <a:tab pos="904240" algn="ctr"/>
              </a:tabLst>
              <a:defRPr sz="97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88" y="273781"/>
            <a:ext cx="7887028" cy="9939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394615" y="652187"/>
            <a:ext cx="1939448" cy="0"/>
          </a:xfrm>
          <a:prstGeom prst="line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" y="-208722"/>
            <a:ext cx="8529796" cy="7817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94615" y="652187"/>
            <a:ext cx="1939448" cy="0"/>
          </a:xfrm>
          <a:prstGeom prst="line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05" y="273845"/>
            <a:ext cx="7887191" cy="385579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668" y="342101"/>
            <a:ext cx="8052334" cy="48709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2570"/>
              </a:lnSpc>
              <a:spcBef>
                <a:spcPts val="0"/>
              </a:spcBef>
              <a:buNone/>
              <a:defRPr sz="2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45135" indent="0" algn="ctr">
              <a:buNone/>
              <a:defRPr sz="1950"/>
            </a:lvl2pPr>
            <a:lvl3pPr marL="890905" indent="0" algn="ctr">
              <a:buNone/>
              <a:defRPr sz="1755"/>
            </a:lvl3pPr>
            <a:lvl4pPr marL="1336040" indent="0" algn="ctr">
              <a:buNone/>
              <a:defRPr sz="1560"/>
            </a:lvl4pPr>
            <a:lvl5pPr marL="1781175" indent="0" algn="ctr">
              <a:buNone/>
              <a:defRPr sz="1560"/>
            </a:lvl5pPr>
            <a:lvl6pPr marL="2226310" indent="0" algn="ctr">
              <a:buNone/>
              <a:defRPr sz="1560"/>
            </a:lvl6pPr>
            <a:lvl7pPr marL="2671445" indent="0" algn="ctr">
              <a:buNone/>
              <a:defRPr sz="1560"/>
            </a:lvl7pPr>
            <a:lvl8pPr marL="3116580" indent="0" algn="ctr">
              <a:buNone/>
              <a:defRPr sz="1560"/>
            </a:lvl8pPr>
            <a:lvl9pPr marL="3561715" indent="0" algn="ctr">
              <a:buNone/>
              <a:defRPr sz="156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02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3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00" y="4739903"/>
            <a:ext cx="951807" cy="203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21495" y="4802418"/>
            <a:ext cx="96422" cy="95251"/>
          </a:xfrm>
          <a:prstGeom prst="rect">
            <a:avLst/>
          </a:prstGeom>
        </p:spPr>
        <p:txBody>
          <a:bodyPr/>
          <a:lstStyle>
            <a:lvl1pPr defTabSz="667385">
              <a:defRPr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50" name="组 49"/>
          <p:cNvGrpSpPr/>
          <p:nvPr userDrawn="1"/>
        </p:nvGrpSpPr>
        <p:grpSpPr>
          <a:xfrm>
            <a:off x="9217853" y="1627541"/>
            <a:ext cx="1472495" cy="3515960"/>
            <a:chOff x="12290470" y="2170054"/>
            <a:chExt cx="1963327" cy="4687946"/>
          </a:xfrm>
        </p:grpSpPr>
        <p:grpSp>
          <p:nvGrpSpPr>
            <p:cNvPr id="51" name="Group 87"/>
            <p:cNvGrpSpPr/>
            <p:nvPr/>
          </p:nvGrpSpPr>
          <p:grpSpPr>
            <a:xfrm>
              <a:off x="12290470" y="2170054"/>
              <a:ext cx="1963326" cy="4687946"/>
              <a:chOff x="0" y="16591"/>
              <a:chExt cx="1963324" cy="4687945"/>
            </a:xfrm>
          </p:grpSpPr>
          <p:grpSp>
            <p:nvGrpSpPr>
              <p:cNvPr id="60" name="矩形 13"/>
              <p:cNvGrpSpPr/>
              <p:nvPr/>
            </p:nvGrpSpPr>
            <p:grpSpPr>
              <a:xfrm>
                <a:off x="7529" y="1209545"/>
                <a:ext cx="476162" cy="399694"/>
                <a:chOff x="0" y="-1"/>
                <a:chExt cx="476160" cy="399692"/>
              </a:xfrm>
            </p:grpSpPr>
            <p:sp>
              <p:nvSpPr>
                <p:cNvPr id="17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C4005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75" name="RGB 196/0/84"/>
                <p:cNvSpPr txBox="1"/>
                <p:nvPr/>
              </p:nvSpPr>
              <p:spPr>
                <a:xfrm>
                  <a:off x="0" y="117729"/>
                  <a:ext cx="476160" cy="1642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196/0/84</a:t>
                  </a:r>
                </a:p>
              </p:txBody>
            </p:sp>
          </p:grpSp>
          <p:sp>
            <p:nvSpPr>
              <p:cNvPr id="61" name="文本框 15"/>
              <p:cNvSpPr txBox="1"/>
              <p:nvPr/>
            </p:nvSpPr>
            <p:spPr>
              <a:xfrm>
                <a:off x="5316" y="1065364"/>
                <a:ext cx="633257" cy="1231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spAutoFit/>
              </a:bodyPr>
              <a:lstStyle>
                <a:lvl1pPr>
                  <a:defRPr sz="8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lvl1pPr>
              </a:lstStyle>
              <a:p>
                <a:r>
                  <a:rPr sz="600"/>
                  <a:t>公司辅助色</a:t>
                </a:r>
              </a:p>
            </p:txBody>
          </p:sp>
          <p:grpSp>
            <p:nvGrpSpPr>
              <p:cNvPr id="62" name="矩形 13"/>
              <p:cNvGrpSpPr/>
              <p:nvPr/>
            </p:nvGrpSpPr>
            <p:grpSpPr>
              <a:xfrm>
                <a:off x="505809" y="1209545"/>
                <a:ext cx="476162" cy="399694"/>
                <a:chOff x="0" y="-1"/>
                <a:chExt cx="476160" cy="399692"/>
              </a:xfrm>
            </p:grpSpPr>
            <p:sp>
              <p:nvSpPr>
                <p:cNvPr id="17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CB377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73" name="RGB 203/55/120"/>
                <p:cNvSpPr txBox="1"/>
                <p:nvPr/>
              </p:nvSpPr>
              <p:spPr>
                <a:xfrm>
                  <a:off x="0" y="117729"/>
                  <a:ext cx="476160" cy="1642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203/55/120</a:t>
                  </a:r>
                </a:p>
              </p:txBody>
            </p:sp>
          </p:grpSp>
          <p:grpSp>
            <p:nvGrpSpPr>
              <p:cNvPr id="63" name="矩形 13"/>
              <p:cNvGrpSpPr/>
              <p:nvPr/>
            </p:nvGrpSpPr>
            <p:grpSpPr>
              <a:xfrm>
                <a:off x="7529" y="2093206"/>
                <a:ext cx="476162" cy="399693"/>
                <a:chOff x="0" y="-1"/>
                <a:chExt cx="476160" cy="399692"/>
              </a:xfrm>
            </p:grpSpPr>
            <p:sp>
              <p:nvSpPr>
                <p:cNvPr id="17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71" name="RGB 237/109/0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237/109/0</a:t>
                  </a:r>
                </a:p>
              </p:txBody>
            </p:sp>
          </p:grpSp>
          <p:grpSp>
            <p:nvGrpSpPr>
              <p:cNvPr id="64" name="矩形 13"/>
              <p:cNvGrpSpPr/>
              <p:nvPr/>
            </p:nvGrpSpPr>
            <p:grpSpPr>
              <a:xfrm>
                <a:off x="505809" y="1654230"/>
                <a:ext cx="476162" cy="399693"/>
                <a:chOff x="0" y="-1"/>
                <a:chExt cx="476160" cy="399692"/>
              </a:xfrm>
            </p:grpSpPr>
            <p:sp>
              <p:nvSpPr>
                <p:cNvPr id="16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99363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69" name="RGB 153/54/54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153/54/54</a:t>
                  </a:r>
                </a:p>
              </p:txBody>
            </p:sp>
          </p:grpSp>
          <p:grpSp>
            <p:nvGrpSpPr>
              <p:cNvPr id="65" name="矩形 13"/>
              <p:cNvGrpSpPr/>
              <p:nvPr/>
            </p:nvGrpSpPr>
            <p:grpSpPr>
              <a:xfrm>
                <a:off x="7529" y="2973566"/>
                <a:ext cx="476162" cy="399693"/>
                <a:chOff x="0" y="-1"/>
                <a:chExt cx="476160" cy="399692"/>
              </a:xfrm>
            </p:grpSpPr>
            <p:sp>
              <p:nvSpPr>
                <p:cNvPr id="16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62B23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67" name="RGB  98/178/48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br>
                    <a:rPr sz="375"/>
                  </a:br>
                  <a:r>
                    <a:rPr sz="375"/>
                    <a:t>98/178/48</a:t>
                  </a:r>
                </a:p>
              </p:txBody>
            </p:sp>
          </p:grpSp>
          <p:grpSp>
            <p:nvGrpSpPr>
              <p:cNvPr id="66" name="矩形 13"/>
              <p:cNvGrpSpPr/>
              <p:nvPr/>
            </p:nvGrpSpPr>
            <p:grpSpPr>
              <a:xfrm>
                <a:off x="505809" y="2100900"/>
                <a:ext cx="476162" cy="399694"/>
                <a:chOff x="0" y="-1"/>
                <a:chExt cx="476160" cy="399692"/>
              </a:xfrm>
            </p:grpSpPr>
            <p:sp>
              <p:nvSpPr>
                <p:cNvPr id="16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2894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endParaRPr sz="375"/>
                </a:p>
              </p:txBody>
            </p:sp>
            <p:sp>
              <p:nvSpPr>
                <p:cNvPr id="165" name="RGB 242/137/68"/>
                <p:cNvSpPr txBox="1"/>
                <p:nvPr/>
              </p:nvSpPr>
              <p:spPr>
                <a:xfrm>
                  <a:off x="0" y="117729"/>
                  <a:ext cx="476160" cy="1642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242/137/68</a:t>
                  </a:r>
                </a:p>
              </p:txBody>
            </p:sp>
          </p:grpSp>
          <p:grpSp>
            <p:nvGrpSpPr>
              <p:cNvPr id="67" name="矩形 13"/>
              <p:cNvGrpSpPr/>
              <p:nvPr/>
            </p:nvGrpSpPr>
            <p:grpSpPr>
              <a:xfrm>
                <a:off x="5627" y="157250"/>
                <a:ext cx="476162" cy="399693"/>
                <a:chOff x="0" y="-1"/>
                <a:chExt cx="476160" cy="399692"/>
              </a:xfrm>
            </p:grpSpPr>
            <p:sp>
              <p:nvSpPr>
                <p:cNvPr id="16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C7000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63" name="PANTONE 185C…"/>
                <p:cNvSpPr txBox="1"/>
                <p:nvPr/>
              </p:nvSpPr>
              <p:spPr>
                <a:xfrm>
                  <a:off x="0" y="32238"/>
                  <a:ext cx="476160" cy="3352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PANTONE 185C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br>
                    <a:rPr sz="375"/>
                  </a:br>
                  <a:r>
                    <a:rPr sz="375"/>
                    <a:t>199/0/11  </a:t>
                  </a:r>
                </a:p>
              </p:txBody>
            </p:sp>
          </p:grpSp>
          <p:sp>
            <p:nvSpPr>
              <p:cNvPr id="68" name="文本框 15"/>
              <p:cNvSpPr txBox="1"/>
              <p:nvPr/>
            </p:nvSpPr>
            <p:spPr>
              <a:xfrm>
                <a:off x="0" y="16591"/>
                <a:ext cx="437042" cy="1231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b">
                <a:spAutoFit/>
              </a:bodyPr>
              <a:lstStyle>
                <a:lvl1pPr>
                  <a:defRPr sz="8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lvl1pPr>
              </a:lstStyle>
              <a:p>
                <a:r>
                  <a:rPr sz="600"/>
                  <a:t>公司色</a:t>
                </a:r>
              </a:p>
            </p:txBody>
          </p:sp>
          <p:grpSp>
            <p:nvGrpSpPr>
              <p:cNvPr id="69" name="矩形 13"/>
              <p:cNvGrpSpPr/>
              <p:nvPr/>
            </p:nvGrpSpPr>
            <p:grpSpPr>
              <a:xfrm>
                <a:off x="5242" y="598261"/>
                <a:ext cx="476162" cy="399694"/>
                <a:chOff x="0" y="-1"/>
                <a:chExt cx="476160" cy="399692"/>
              </a:xfrm>
            </p:grpSpPr>
            <p:sp>
              <p:nvSpPr>
                <p:cNvPr id="16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C8102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61" name="PANTONE 186C…"/>
                <p:cNvSpPr txBox="1"/>
                <p:nvPr/>
              </p:nvSpPr>
              <p:spPr>
                <a:xfrm>
                  <a:off x="0" y="32235"/>
                  <a:ext cx="476160" cy="33521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PANTONE 186C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200/16/46  </a:t>
                  </a:r>
                </a:p>
              </p:txBody>
            </p:sp>
          </p:grpSp>
          <p:grpSp>
            <p:nvGrpSpPr>
              <p:cNvPr id="70" name="矩形 13"/>
              <p:cNvGrpSpPr/>
              <p:nvPr/>
            </p:nvGrpSpPr>
            <p:grpSpPr>
              <a:xfrm>
                <a:off x="6183" y="1649787"/>
                <a:ext cx="476162" cy="399693"/>
                <a:chOff x="0" y="-1"/>
                <a:chExt cx="476160" cy="399692"/>
              </a:xfrm>
            </p:grpSpPr>
            <p:sp>
              <p:nvSpPr>
                <p:cNvPr id="15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7F000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9" name="RGB 127/0/1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127/0/1</a:t>
                  </a:r>
                </a:p>
              </p:txBody>
            </p:sp>
          </p:grpSp>
          <p:grpSp>
            <p:nvGrpSpPr>
              <p:cNvPr id="71" name="矩形 13"/>
              <p:cNvGrpSpPr/>
              <p:nvPr/>
            </p:nvGrpSpPr>
            <p:grpSpPr>
              <a:xfrm>
                <a:off x="6183" y="2533449"/>
                <a:ext cx="476162" cy="399693"/>
                <a:chOff x="0" y="-1"/>
                <a:chExt cx="476160" cy="399692"/>
              </a:xfrm>
            </p:grpSpPr>
            <p:sp>
              <p:nvSpPr>
                <p:cNvPr id="15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7" name="RGB 52/200/0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52/200/0</a:t>
                  </a:r>
                </a:p>
              </p:txBody>
            </p:sp>
          </p:grpSp>
          <p:grpSp>
            <p:nvGrpSpPr>
              <p:cNvPr id="72" name="矩形 13"/>
              <p:cNvGrpSpPr/>
              <p:nvPr/>
            </p:nvGrpSpPr>
            <p:grpSpPr>
              <a:xfrm>
                <a:off x="6183" y="3412543"/>
                <a:ext cx="476162" cy="399693"/>
                <a:chOff x="0" y="-1"/>
                <a:chExt cx="476160" cy="399692"/>
              </a:xfrm>
            </p:grpSpPr>
            <p:sp>
              <p:nvSpPr>
                <p:cNvPr id="15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5" name="RGB  48/181/197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 dirty="0"/>
                    <a:t>RGB </a:t>
                  </a:r>
                  <a:br>
                    <a:rPr sz="375" dirty="0"/>
                  </a:br>
                  <a:r>
                    <a:rPr sz="375" dirty="0"/>
                    <a:t>48/181/197</a:t>
                  </a:r>
                </a:p>
              </p:txBody>
            </p:sp>
          </p:grpSp>
          <p:grpSp>
            <p:nvGrpSpPr>
              <p:cNvPr id="73" name="矩形 13"/>
              <p:cNvGrpSpPr/>
              <p:nvPr/>
            </p:nvGrpSpPr>
            <p:grpSpPr>
              <a:xfrm>
                <a:off x="511723" y="2973566"/>
                <a:ext cx="476162" cy="399693"/>
                <a:chOff x="0" y="-1"/>
                <a:chExt cx="476160" cy="399692"/>
              </a:xfrm>
            </p:grpSpPr>
            <p:sp>
              <p:nvSpPr>
                <p:cNvPr id="15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81C1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3" name="RGB 129/193/95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129/193/95</a:t>
                  </a:r>
                </a:p>
              </p:txBody>
            </p:sp>
          </p:grpSp>
          <p:grpSp>
            <p:nvGrpSpPr>
              <p:cNvPr id="74" name="矩形 13"/>
              <p:cNvGrpSpPr/>
              <p:nvPr/>
            </p:nvGrpSpPr>
            <p:grpSpPr>
              <a:xfrm>
                <a:off x="510377" y="2533449"/>
                <a:ext cx="476162" cy="399693"/>
                <a:chOff x="0" y="-1"/>
                <a:chExt cx="476160" cy="399692"/>
              </a:xfrm>
            </p:grpSpPr>
            <p:sp>
              <p:nvSpPr>
                <p:cNvPr id="15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DD35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51" name="RGB 253/211/81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253/211/81</a:t>
                  </a:r>
                </a:p>
              </p:txBody>
            </p:sp>
          </p:grpSp>
          <p:grpSp>
            <p:nvGrpSpPr>
              <p:cNvPr id="75" name="矩形 13"/>
              <p:cNvGrpSpPr/>
              <p:nvPr/>
            </p:nvGrpSpPr>
            <p:grpSpPr>
              <a:xfrm>
                <a:off x="510377" y="3412543"/>
                <a:ext cx="476162" cy="399693"/>
                <a:chOff x="0" y="-1"/>
                <a:chExt cx="476160" cy="399692"/>
              </a:xfrm>
            </p:grpSpPr>
            <p:sp>
              <p:nvSpPr>
                <p:cNvPr id="14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56C4D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9" name="RGB  86/196/210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br>
                    <a:rPr sz="375"/>
                  </a:br>
                  <a:r>
                    <a:rPr sz="375"/>
                    <a:t>86/196/210</a:t>
                  </a:r>
                </a:p>
              </p:txBody>
            </p:sp>
          </p:grpSp>
          <p:grpSp>
            <p:nvGrpSpPr>
              <p:cNvPr id="76" name="矩形 13"/>
              <p:cNvGrpSpPr/>
              <p:nvPr/>
            </p:nvGrpSpPr>
            <p:grpSpPr>
              <a:xfrm>
                <a:off x="506750" y="157250"/>
                <a:ext cx="476162" cy="399693"/>
                <a:chOff x="0" y="-1"/>
                <a:chExt cx="476160" cy="399692"/>
              </a:xfrm>
            </p:grpSpPr>
            <p:sp>
              <p:nvSpPr>
                <p:cNvPr id="14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3394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7" name="RGB  211/57/65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br>
                    <a:rPr sz="375"/>
                  </a:br>
                  <a:r>
                    <a:rPr sz="375"/>
                    <a:t>211/57/65</a:t>
                  </a:r>
                </a:p>
              </p:txBody>
            </p:sp>
          </p:grpSp>
          <p:grpSp>
            <p:nvGrpSpPr>
              <p:cNvPr id="77" name="矩形 13"/>
              <p:cNvGrpSpPr/>
              <p:nvPr/>
            </p:nvGrpSpPr>
            <p:grpSpPr>
              <a:xfrm>
                <a:off x="506365" y="598261"/>
                <a:ext cx="476162" cy="399694"/>
                <a:chOff x="0" y="-1"/>
                <a:chExt cx="476160" cy="399692"/>
              </a:xfrm>
            </p:grpSpPr>
            <p:sp>
              <p:nvSpPr>
                <p:cNvPr id="14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3385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5" name="RGB…"/>
                <p:cNvSpPr txBox="1"/>
                <p:nvPr/>
              </p:nvSpPr>
              <p:spPr>
                <a:xfrm>
                  <a:off x="0" y="117729"/>
                  <a:ext cx="476160" cy="1642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211/56/89</a:t>
                  </a:r>
                </a:p>
              </p:txBody>
            </p:sp>
          </p:grpSp>
          <p:grpSp>
            <p:nvGrpSpPr>
              <p:cNvPr id="78" name="矩形 13"/>
              <p:cNvGrpSpPr/>
              <p:nvPr/>
            </p:nvGrpSpPr>
            <p:grpSpPr>
              <a:xfrm>
                <a:off x="994044" y="1209545"/>
                <a:ext cx="476162" cy="399694"/>
                <a:chOff x="0" y="-1"/>
                <a:chExt cx="476160" cy="399692"/>
              </a:xfrm>
            </p:grpSpPr>
            <p:sp>
              <p:nvSpPr>
                <p:cNvPr id="14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D80A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3" name="RGB 221/128/170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221/128/170</a:t>
                  </a:r>
                </a:p>
              </p:txBody>
            </p:sp>
          </p:grpSp>
          <p:grpSp>
            <p:nvGrpSpPr>
              <p:cNvPr id="79" name="矩形 13"/>
              <p:cNvGrpSpPr/>
              <p:nvPr/>
            </p:nvGrpSpPr>
            <p:grpSpPr>
              <a:xfrm>
                <a:off x="994044" y="1654230"/>
                <a:ext cx="476162" cy="399693"/>
                <a:chOff x="0" y="-1"/>
                <a:chExt cx="476160" cy="399692"/>
              </a:xfrm>
            </p:grpSpPr>
            <p:sp>
              <p:nvSpPr>
                <p:cNvPr id="14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BF808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41" name="RGB 191/128/130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191/128/130</a:t>
                  </a:r>
                </a:p>
              </p:txBody>
            </p:sp>
          </p:grpSp>
          <p:grpSp>
            <p:nvGrpSpPr>
              <p:cNvPr id="80" name="矩形 13"/>
              <p:cNvGrpSpPr/>
              <p:nvPr/>
            </p:nvGrpSpPr>
            <p:grpSpPr>
              <a:xfrm>
                <a:off x="994044" y="2100900"/>
                <a:ext cx="476162" cy="399694"/>
                <a:chOff x="0" y="-1"/>
                <a:chExt cx="476160" cy="399692"/>
              </a:xfrm>
            </p:grpSpPr>
            <p:sp>
              <p:nvSpPr>
                <p:cNvPr id="13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6B78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endParaRPr sz="375"/>
                </a:p>
              </p:txBody>
            </p:sp>
            <p:sp>
              <p:nvSpPr>
                <p:cNvPr id="139" name="RGB 246/183/140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246/183/140</a:t>
                  </a:r>
                </a:p>
              </p:txBody>
            </p:sp>
          </p:grpSp>
          <p:grpSp>
            <p:nvGrpSpPr>
              <p:cNvPr id="81" name="矩形 13"/>
              <p:cNvGrpSpPr/>
              <p:nvPr/>
            </p:nvGrpSpPr>
            <p:grpSpPr>
              <a:xfrm>
                <a:off x="999958" y="2973566"/>
                <a:ext cx="476162" cy="399693"/>
                <a:chOff x="0" y="-1"/>
                <a:chExt cx="476160" cy="399692"/>
              </a:xfrm>
            </p:grpSpPr>
            <p:sp>
              <p:nvSpPr>
                <p:cNvPr id="13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AFD89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37" name="RGB 176/216/156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176/216/156</a:t>
                  </a:r>
                </a:p>
              </p:txBody>
            </p:sp>
          </p:grpSp>
          <p:grpSp>
            <p:nvGrpSpPr>
              <p:cNvPr id="82" name="矩形 13"/>
              <p:cNvGrpSpPr/>
              <p:nvPr/>
            </p:nvGrpSpPr>
            <p:grpSpPr>
              <a:xfrm>
                <a:off x="998612" y="2533449"/>
                <a:ext cx="476162" cy="399693"/>
                <a:chOff x="0" y="-1"/>
                <a:chExt cx="476160" cy="399692"/>
              </a:xfrm>
            </p:grpSpPr>
            <p:sp>
              <p:nvSpPr>
                <p:cNvPr id="13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DE39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35" name="RGB 253/227/181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253/227/181</a:t>
                  </a:r>
                </a:p>
              </p:txBody>
            </p:sp>
          </p:grpSp>
          <p:grpSp>
            <p:nvGrpSpPr>
              <p:cNvPr id="83" name="矩形 13"/>
              <p:cNvGrpSpPr/>
              <p:nvPr/>
            </p:nvGrpSpPr>
            <p:grpSpPr>
              <a:xfrm>
                <a:off x="998612" y="3412543"/>
                <a:ext cx="476162" cy="399693"/>
                <a:chOff x="0" y="-1"/>
                <a:chExt cx="476160" cy="399692"/>
              </a:xfrm>
            </p:grpSpPr>
            <p:sp>
              <p:nvSpPr>
                <p:cNvPr id="13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94DAE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33" name="RGB 148/218/226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148/218/226</a:t>
                  </a:r>
                </a:p>
              </p:txBody>
            </p:sp>
          </p:grpSp>
          <p:grpSp>
            <p:nvGrpSpPr>
              <p:cNvPr id="84" name="矩形 13"/>
              <p:cNvGrpSpPr/>
              <p:nvPr/>
            </p:nvGrpSpPr>
            <p:grpSpPr>
              <a:xfrm>
                <a:off x="994985" y="157250"/>
                <a:ext cx="476162" cy="399693"/>
                <a:chOff x="0" y="-1"/>
                <a:chExt cx="476160" cy="399692"/>
              </a:xfrm>
            </p:grpSpPr>
            <p:sp>
              <p:nvSpPr>
                <p:cNvPr id="13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2818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31" name="RGB 226/129/137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226/129/137</a:t>
                  </a:r>
                </a:p>
              </p:txBody>
            </p:sp>
          </p:grpSp>
          <p:grpSp>
            <p:nvGrpSpPr>
              <p:cNvPr id="85" name="矩形 13"/>
              <p:cNvGrpSpPr/>
              <p:nvPr/>
            </p:nvGrpSpPr>
            <p:grpSpPr>
              <a:xfrm>
                <a:off x="994599" y="598261"/>
                <a:ext cx="476162" cy="399694"/>
                <a:chOff x="0" y="-1"/>
                <a:chExt cx="476160" cy="399692"/>
              </a:xfrm>
            </p:grpSpPr>
            <p:sp>
              <p:nvSpPr>
                <p:cNvPr id="12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2819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29" name="RGB 226/129/152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226/129/152</a:t>
                  </a:r>
                </a:p>
              </p:txBody>
            </p:sp>
          </p:grpSp>
          <p:grpSp>
            <p:nvGrpSpPr>
              <p:cNvPr id="86" name="矩形 13"/>
              <p:cNvGrpSpPr/>
              <p:nvPr/>
            </p:nvGrpSpPr>
            <p:grpSpPr>
              <a:xfrm>
                <a:off x="1481248" y="1209545"/>
                <a:ext cx="476162" cy="399694"/>
                <a:chOff x="0" y="-1"/>
                <a:chExt cx="476160" cy="399692"/>
              </a:xfrm>
            </p:grpSpPr>
            <p:sp>
              <p:nvSpPr>
                <p:cNvPr id="12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BB3C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27" name="RGB 235/179/204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235/179/204</a:t>
                  </a:r>
                </a:p>
              </p:txBody>
            </p:sp>
          </p:grpSp>
          <p:grpSp>
            <p:nvGrpSpPr>
              <p:cNvPr id="87" name="矩形 13"/>
              <p:cNvGrpSpPr/>
              <p:nvPr/>
            </p:nvGrpSpPr>
            <p:grpSpPr>
              <a:xfrm>
                <a:off x="1481248" y="1654230"/>
                <a:ext cx="476162" cy="399693"/>
                <a:chOff x="0" y="-1"/>
                <a:chExt cx="476160" cy="399692"/>
              </a:xfrm>
            </p:grpSpPr>
            <p:sp>
              <p:nvSpPr>
                <p:cNvPr id="12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8B3B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25" name="RGB 216/179/179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216/179/179</a:t>
                  </a:r>
                </a:p>
              </p:txBody>
            </p:sp>
          </p:grpSp>
          <p:grpSp>
            <p:nvGrpSpPr>
              <p:cNvPr id="88" name="矩形 13"/>
              <p:cNvGrpSpPr/>
              <p:nvPr/>
            </p:nvGrpSpPr>
            <p:grpSpPr>
              <a:xfrm>
                <a:off x="1481248" y="2100900"/>
                <a:ext cx="476162" cy="399694"/>
                <a:chOff x="0" y="-1"/>
                <a:chExt cx="476160" cy="399692"/>
              </a:xfrm>
            </p:grpSpPr>
            <p:sp>
              <p:nvSpPr>
                <p:cNvPr id="12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AD3B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endParaRPr sz="375"/>
                </a:p>
              </p:txBody>
            </p:sp>
            <p:sp>
              <p:nvSpPr>
                <p:cNvPr id="123" name="RGB 250/211/187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250/211/187</a:t>
                  </a:r>
                </a:p>
              </p:txBody>
            </p:sp>
          </p:grpSp>
          <p:grpSp>
            <p:nvGrpSpPr>
              <p:cNvPr id="89" name="矩形 13"/>
              <p:cNvGrpSpPr/>
              <p:nvPr/>
            </p:nvGrpSpPr>
            <p:grpSpPr>
              <a:xfrm>
                <a:off x="1487162" y="2973566"/>
                <a:ext cx="476162" cy="399693"/>
                <a:chOff x="0" y="-1"/>
                <a:chExt cx="476160" cy="399692"/>
              </a:xfrm>
            </p:grpSpPr>
            <p:sp>
              <p:nvSpPr>
                <p:cNvPr id="120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D0E8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21" name="RGB 208/232/196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208/232/196</a:t>
                  </a:r>
                </a:p>
              </p:txBody>
            </p:sp>
          </p:grpSp>
          <p:grpSp>
            <p:nvGrpSpPr>
              <p:cNvPr id="90" name="矩形 13"/>
              <p:cNvGrpSpPr/>
              <p:nvPr/>
            </p:nvGrpSpPr>
            <p:grpSpPr>
              <a:xfrm>
                <a:off x="1485817" y="2533449"/>
                <a:ext cx="476162" cy="399693"/>
                <a:chOff x="0" y="-1"/>
                <a:chExt cx="476160" cy="399692"/>
              </a:xfrm>
            </p:grpSpPr>
            <p:sp>
              <p:nvSpPr>
                <p:cNvPr id="118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FEEE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9" name="RGB 254/238/193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254/238/193</a:t>
                  </a:r>
                </a:p>
              </p:txBody>
            </p:sp>
          </p:grpSp>
          <p:grpSp>
            <p:nvGrpSpPr>
              <p:cNvPr id="91" name="矩形 13"/>
              <p:cNvGrpSpPr/>
              <p:nvPr/>
            </p:nvGrpSpPr>
            <p:grpSpPr>
              <a:xfrm>
                <a:off x="1485817" y="3412543"/>
                <a:ext cx="476162" cy="399693"/>
                <a:chOff x="0" y="-1"/>
                <a:chExt cx="476160" cy="399692"/>
              </a:xfrm>
            </p:grpSpPr>
            <p:sp>
              <p:nvSpPr>
                <p:cNvPr id="116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BEE9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7" name="RGB 190/23/238"/>
                <p:cNvSpPr txBox="1"/>
                <p:nvPr/>
              </p:nvSpPr>
              <p:spPr>
                <a:xfrm>
                  <a:off x="0" y="117729"/>
                  <a:ext cx="476160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r>
                    <a:rPr sz="375"/>
                    <a:t>RGB</a:t>
                  </a:r>
                  <a:br>
                    <a:rPr sz="375"/>
                  </a:br>
                  <a:r>
                    <a:rPr sz="375"/>
                    <a:t>190/23/238</a:t>
                  </a:r>
                </a:p>
              </p:txBody>
            </p:sp>
          </p:grpSp>
          <p:grpSp>
            <p:nvGrpSpPr>
              <p:cNvPr id="92" name="矩形 13"/>
              <p:cNvGrpSpPr/>
              <p:nvPr/>
            </p:nvGrpSpPr>
            <p:grpSpPr>
              <a:xfrm>
                <a:off x="1482189" y="157250"/>
                <a:ext cx="476162" cy="399693"/>
                <a:chOff x="0" y="-1"/>
                <a:chExt cx="476160" cy="399692"/>
              </a:xfrm>
            </p:grpSpPr>
            <p:sp>
              <p:nvSpPr>
                <p:cNvPr id="114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EB3B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5" name="RGB 239/178/184"/>
                <p:cNvSpPr txBox="1"/>
                <p:nvPr/>
              </p:nvSpPr>
              <p:spPr>
                <a:xfrm>
                  <a:off x="0" y="102767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239/178/184</a:t>
                  </a:r>
                </a:p>
              </p:txBody>
            </p:sp>
          </p:grpSp>
          <p:grpSp>
            <p:nvGrpSpPr>
              <p:cNvPr id="93" name="矩形 13"/>
              <p:cNvGrpSpPr/>
              <p:nvPr/>
            </p:nvGrpSpPr>
            <p:grpSpPr>
              <a:xfrm>
                <a:off x="1481804" y="598261"/>
                <a:ext cx="476162" cy="399694"/>
                <a:chOff x="0" y="-1"/>
                <a:chExt cx="476160" cy="399692"/>
              </a:xfrm>
            </p:grpSpPr>
            <p:sp>
              <p:nvSpPr>
                <p:cNvPr id="112" name="矩形"/>
                <p:cNvSpPr/>
                <p:nvPr/>
              </p:nvSpPr>
              <p:spPr>
                <a:xfrm>
                  <a:off x="0" y="-1"/>
                  <a:ext cx="476160" cy="399692"/>
                </a:xfrm>
                <a:prstGeom prst="rect">
                  <a:avLst/>
                </a:prstGeom>
                <a:solidFill>
                  <a:srgbClr val="EEB3C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3" name="RGB 238/179/193"/>
                <p:cNvSpPr txBox="1"/>
                <p:nvPr/>
              </p:nvSpPr>
              <p:spPr>
                <a:xfrm>
                  <a:off x="0" y="102768"/>
                  <a:ext cx="476160" cy="19415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lnSpc>
                      <a:spcPts val="600"/>
                    </a:lnSpc>
                    <a:defRPr sz="500" b="1">
                      <a:solidFill>
                        <a:srgbClr val="595757"/>
                      </a:solidFill>
                    </a:defRPr>
                  </a:lvl1pPr>
                </a:lstStyle>
                <a:p>
                  <a:r>
                    <a:rPr sz="375"/>
                    <a:t>RGB 238/179/193</a:t>
                  </a:r>
                </a:p>
              </p:txBody>
            </p:sp>
          </p:grpSp>
          <p:grpSp>
            <p:nvGrpSpPr>
              <p:cNvPr id="94" name="矩形 13"/>
              <p:cNvGrpSpPr/>
              <p:nvPr/>
            </p:nvGrpSpPr>
            <p:grpSpPr>
              <a:xfrm>
                <a:off x="6186" y="4304843"/>
                <a:ext cx="308963" cy="399693"/>
                <a:chOff x="0" y="454429"/>
                <a:chExt cx="308961" cy="399692"/>
              </a:xfrm>
            </p:grpSpPr>
            <p:sp>
              <p:nvSpPr>
                <p:cNvPr id="110" name="矩形"/>
                <p:cNvSpPr/>
                <p:nvPr/>
              </p:nvSpPr>
              <p:spPr>
                <a:xfrm>
                  <a:off x="0" y="454429"/>
                  <a:ext cx="308961" cy="399692"/>
                </a:xfrm>
                <a:prstGeom prst="rect">
                  <a:avLst/>
                </a:prstGeom>
                <a:solidFill>
                  <a:srgbClr val="22181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11" name="RGB  35/24/21"/>
                <p:cNvSpPr txBox="1"/>
                <p:nvPr/>
              </p:nvSpPr>
              <p:spPr>
                <a:xfrm>
                  <a:off x="0" y="572158"/>
                  <a:ext cx="308961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 dirty="0"/>
                    <a:t>RGB </a:t>
                  </a:r>
                  <a:br>
                    <a:rPr sz="375" dirty="0"/>
                  </a:br>
                  <a:r>
                    <a:rPr sz="375" dirty="0"/>
                    <a:t>35/24/21</a:t>
                  </a:r>
                </a:p>
              </p:txBody>
            </p:sp>
          </p:grpSp>
          <p:grpSp>
            <p:nvGrpSpPr>
              <p:cNvPr id="95" name="矩形 13"/>
              <p:cNvGrpSpPr/>
              <p:nvPr/>
            </p:nvGrpSpPr>
            <p:grpSpPr>
              <a:xfrm>
                <a:off x="334926" y="4304841"/>
                <a:ext cx="308963" cy="399693"/>
                <a:chOff x="0" y="454428"/>
                <a:chExt cx="308961" cy="399692"/>
              </a:xfrm>
            </p:grpSpPr>
            <p:sp>
              <p:nvSpPr>
                <p:cNvPr id="108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59575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9" name="RGB…"/>
                <p:cNvSpPr txBox="1"/>
                <p:nvPr/>
              </p:nvSpPr>
              <p:spPr>
                <a:xfrm>
                  <a:off x="0" y="572160"/>
                  <a:ext cx="308961" cy="1642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 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89/87/87</a:t>
                  </a:r>
                </a:p>
              </p:txBody>
            </p:sp>
          </p:grpSp>
          <p:grpSp>
            <p:nvGrpSpPr>
              <p:cNvPr id="96" name="矩形 13"/>
              <p:cNvGrpSpPr/>
              <p:nvPr/>
            </p:nvGrpSpPr>
            <p:grpSpPr>
              <a:xfrm>
                <a:off x="665613" y="4304842"/>
                <a:ext cx="308962" cy="399693"/>
                <a:chOff x="0" y="454428"/>
                <a:chExt cx="308961" cy="399692"/>
              </a:xfrm>
            </p:grpSpPr>
            <p:sp>
              <p:nvSpPr>
                <p:cNvPr id="106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88888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7" name="RGB…"/>
                <p:cNvSpPr txBox="1"/>
                <p:nvPr/>
              </p:nvSpPr>
              <p:spPr>
                <a:xfrm>
                  <a:off x="0" y="529413"/>
                  <a:ext cx="308961" cy="249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137/137/</a:t>
                  </a:r>
                  <a:br>
                    <a:rPr sz="375"/>
                  </a:br>
                  <a:r>
                    <a:rPr sz="375"/>
                    <a:t>137</a:t>
                  </a:r>
                </a:p>
              </p:txBody>
            </p:sp>
          </p:grpSp>
          <p:grpSp>
            <p:nvGrpSpPr>
              <p:cNvPr id="97" name="矩形 13"/>
              <p:cNvGrpSpPr/>
              <p:nvPr/>
            </p:nvGrpSpPr>
            <p:grpSpPr>
              <a:xfrm>
                <a:off x="995268" y="4304842"/>
                <a:ext cx="308963" cy="399693"/>
                <a:chOff x="0" y="454428"/>
                <a:chExt cx="308961" cy="399692"/>
              </a:xfrm>
            </p:grpSpPr>
            <p:sp>
              <p:nvSpPr>
                <p:cNvPr id="104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B5B5B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5" name="RGB…"/>
                <p:cNvSpPr txBox="1"/>
                <p:nvPr/>
              </p:nvSpPr>
              <p:spPr>
                <a:xfrm>
                  <a:off x="0" y="529413"/>
                  <a:ext cx="308961" cy="249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RGB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FFFFFF"/>
                      </a:solidFill>
                    </a:defRPr>
                  </a:pPr>
                  <a:r>
                    <a:rPr sz="375"/>
                    <a:t>181/181/</a:t>
                  </a:r>
                  <a:br>
                    <a:rPr sz="375"/>
                  </a:br>
                  <a:r>
                    <a:rPr sz="375"/>
                    <a:t>181</a:t>
                  </a:r>
                </a:p>
              </p:txBody>
            </p:sp>
          </p:grpSp>
          <p:grpSp>
            <p:nvGrpSpPr>
              <p:cNvPr id="98" name="矩形 13"/>
              <p:cNvGrpSpPr/>
              <p:nvPr/>
            </p:nvGrpSpPr>
            <p:grpSpPr>
              <a:xfrm>
                <a:off x="1322099" y="4304842"/>
                <a:ext cx="308963" cy="399693"/>
                <a:chOff x="0" y="454428"/>
                <a:chExt cx="308961" cy="399692"/>
              </a:xfrm>
            </p:grpSpPr>
            <p:sp>
              <p:nvSpPr>
                <p:cNvPr id="102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3" name="RGB 221/221/ 221"/>
                <p:cNvSpPr txBox="1"/>
                <p:nvPr/>
              </p:nvSpPr>
              <p:spPr>
                <a:xfrm>
                  <a:off x="0" y="529413"/>
                  <a:ext cx="308961" cy="249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r>
                    <a:rPr sz="375"/>
                    <a:t>RGB 221/221/</a:t>
                  </a:r>
                  <a:br>
                    <a:rPr sz="375"/>
                  </a:br>
                  <a:r>
                    <a:rPr sz="375"/>
                    <a:t>221</a:t>
                  </a:r>
                </a:p>
              </p:txBody>
            </p:sp>
          </p:grpSp>
          <p:grpSp>
            <p:nvGrpSpPr>
              <p:cNvPr id="99" name="矩形 13"/>
              <p:cNvGrpSpPr/>
              <p:nvPr/>
            </p:nvGrpSpPr>
            <p:grpSpPr>
              <a:xfrm>
                <a:off x="1648174" y="4304842"/>
                <a:ext cx="308963" cy="399693"/>
                <a:chOff x="0" y="454428"/>
                <a:chExt cx="308961" cy="399692"/>
              </a:xfrm>
            </p:grpSpPr>
            <p:sp>
              <p:nvSpPr>
                <p:cNvPr id="100" name="矩形"/>
                <p:cNvSpPr/>
                <p:nvPr/>
              </p:nvSpPr>
              <p:spPr>
                <a:xfrm>
                  <a:off x="0" y="454428"/>
                  <a:ext cx="308961" cy="399692"/>
                </a:xfrm>
                <a:prstGeom prst="rect">
                  <a:avLst/>
                </a:prstGeom>
                <a:solidFill>
                  <a:srgbClr val="FFFFFF"/>
                </a:solidFill>
                <a:ln w="6350" cap="flat">
                  <a:solidFill>
                    <a:srgbClr val="B5B5B5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ts val="450"/>
                    </a:lnSpc>
                    <a:defRPr>
                      <a:solidFill>
                        <a:srgbClr val="666666"/>
                      </a:solidFill>
                      <a:latin typeface="+mj-lt"/>
                      <a:ea typeface="+mj-ea"/>
                      <a:cs typeface="+mj-cs"/>
                      <a:sym typeface="Calibri" panose="020F0502020204030204"/>
                    </a:defRPr>
                  </a:pPr>
                  <a:endParaRPr sz="1350"/>
                </a:p>
              </p:txBody>
            </p:sp>
            <p:sp>
              <p:nvSpPr>
                <p:cNvPr id="101" name="RGB…"/>
                <p:cNvSpPr txBox="1"/>
                <p:nvPr/>
              </p:nvSpPr>
              <p:spPr>
                <a:xfrm>
                  <a:off x="0" y="529413"/>
                  <a:ext cx="308961" cy="2497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r>
                    <a:rPr sz="375"/>
                    <a:t>RGB</a:t>
                  </a:r>
                  <a:endParaRPr sz="375">
                    <a:solidFill>
                      <a:srgbClr val="666666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endParaRPr>
                </a:p>
                <a:p>
                  <a:pPr algn="ctr">
                    <a:lnSpc>
                      <a:spcPts val="450"/>
                    </a:lnSpc>
                    <a:defRPr sz="500" b="1">
                      <a:solidFill>
                        <a:srgbClr val="595757"/>
                      </a:solidFill>
                    </a:defRPr>
                  </a:pPr>
                  <a:r>
                    <a:rPr sz="375"/>
                    <a:t>255/255/</a:t>
                  </a:r>
                  <a:br>
                    <a:rPr sz="375"/>
                  </a:br>
                  <a:r>
                    <a:rPr sz="375"/>
                    <a:t>255</a:t>
                  </a:r>
                </a:p>
              </p:txBody>
            </p:sp>
          </p:grpSp>
        </p:grpSp>
        <p:sp>
          <p:nvSpPr>
            <p:cNvPr id="52" name="矩形"/>
            <p:cNvSpPr/>
            <p:nvPr userDrawn="1"/>
          </p:nvSpPr>
          <p:spPr>
            <a:xfrm>
              <a:off x="12297999" y="6012156"/>
              <a:ext cx="476162" cy="399693"/>
            </a:xfrm>
            <a:prstGeom prst="rect">
              <a:avLst/>
            </a:prstGeom>
            <a:solidFill>
              <a:srgbClr val="8F9CA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ts val="450"/>
                </a:lnSpc>
                <a:defRPr>
                  <a:solidFill>
                    <a:srgbClr val="666666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/>
            </a:p>
          </p:txBody>
        </p:sp>
        <p:sp>
          <p:nvSpPr>
            <p:cNvPr id="53" name="RGB  48/181/197"/>
            <p:cNvSpPr txBox="1"/>
            <p:nvPr userDrawn="1"/>
          </p:nvSpPr>
          <p:spPr>
            <a:xfrm>
              <a:off x="12297999" y="6129884"/>
              <a:ext cx="476161" cy="164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ts val="450"/>
                </a:lnSpc>
                <a:defRPr sz="500" b="1">
                  <a:solidFill>
                    <a:srgbClr val="FFFFFF"/>
                  </a:solidFill>
                </a:defRPr>
              </a:pPr>
              <a:r>
                <a:rPr sz="375" dirty="0"/>
                <a:t>RGB </a:t>
              </a:r>
              <a:br>
                <a:rPr sz="375" dirty="0"/>
              </a:br>
              <a:r>
                <a:rPr lang="en-US" altLang="zh-CN" sz="375" dirty="0"/>
                <a:t>142/155/168</a:t>
              </a:r>
              <a:endParaRPr sz="375" dirty="0"/>
            </a:p>
          </p:txBody>
        </p:sp>
        <p:sp>
          <p:nvSpPr>
            <p:cNvPr id="54" name="矩形"/>
            <p:cNvSpPr/>
            <p:nvPr userDrawn="1"/>
          </p:nvSpPr>
          <p:spPr>
            <a:xfrm>
              <a:off x="12802194" y="6012156"/>
              <a:ext cx="476162" cy="399693"/>
            </a:xfrm>
            <a:prstGeom prst="rect">
              <a:avLst/>
            </a:prstGeom>
            <a:solidFill>
              <a:srgbClr val="9EB0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ts val="450"/>
                </a:lnSpc>
                <a:defRPr>
                  <a:solidFill>
                    <a:srgbClr val="666666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/>
            </a:p>
          </p:txBody>
        </p:sp>
        <p:sp>
          <p:nvSpPr>
            <p:cNvPr id="55" name="RGB  86/196/210"/>
            <p:cNvSpPr txBox="1"/>
            <p:nvPr userDrawn="1"/>
          </p:nvSpPr>
          <p:spPr>
            <a:xfrm>
              <a:off x="12802194" y="6129884"/>
              <a:ext cx="476161" cy="164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ts val="450"/>
                </a:lnSpc>
                <a:defRPr sz="500" b="1">
                  <a:solidFill>
                    <a:srgbClr val="FFFFFF"/>
                  </a:solidFill>
                </a:defRPr>
              </a:pPr>
              <a:r>
                <a:rPr sz="375" dirty="0"/>
                <a:t>RGB </a:t>
              </a:r>
              <a:br>
                <a:rPr sz="375" dirty="0"/>
              </a:br>
              <a:r>
                <a:rPr lang="en-US" altLang="zh-CN" sz="375" dirty="0"/>
                <a:t>163/174/184</a:t>
              </a:r>
              <a:endParaRPr sz="375" dirty="0"/>
            </a:p>
          </p:txBody>
        </p:sp>
        <p:sp>
          <p:nvSpPr>
            <p:cNvPr id="56" name="矩形"/>
            <p:cNvSpPr/>
            <p:nvPr userDrawn="1"/>
          </p:nvSpPr>
          <p:spPr>
            <a:xfrm>
              <a:off x="13290429" y="6012156"/>
              <a:ext cx="476162" cy="399693"/>
            </a:xfrm>
            <a:prstGeom prst="rect">
              <a:avLst/>
            </a:prstGeom>
            <a:solidFill>
              <a:srgbClr val="C1CD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ts val="450"/>
                </a:lnSpc>
                <a:defRPr>
                  <a:solidFill>
                    <a:srgbClr val="666666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/>
            </a:p>
          </p:txBody>
        </p:sp>
        <p:sp>
          <p:nvSpPr>
            <p:cNvPr id="57" name="RGB 148/218/226"/>
            <p:cNvSpPr txBox="1"/>
            <p:nvPr userDrawn="1"/>
          </p:nvSpPr>
          <p:spPr>
            <a:xfrm>
              <a:off x="13290429" y="6114924"/>
              <a:ext cx="476161" cy="1941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ts val="600"/>
                </a:lnSpc>
                <a:defRPr sz="500" b="1">
                  <a:solidFill>
                    <a:srgbClr val="595757"/>
                  </a:solidFill>
                </a:defRPr>
              </a:lvl1pPr>
            </a:lstStyle>
            <a:p>
              <a:r>
                <a:rPr sz="375" dirty="0"/>
                <a:t>RGB </a:t>
              </a:r>
              <a:r>
                <a:rPr lang="en-US" altLang="zh-CN" sz="375" dirty="0"/>
                <a:t>195/203/209</a:t>
              </a:r>
              <a:endParaRPr sz="375" dirty="0"/>
            </a:p>
          </p:txBody>
        </p:sp>
        <p:sp>
          <p:nvSpPr>
            <p:cNvPr id="58" name="矩形"/>
            <p:cNvSpPr/>
            <p:nvPr userDrawn="1"/>
          </p:nvSpPr>
          <p:spPr>
            <a:xfrm>
              <a:off x="13777635" y="6012156"/>
              <a:ext cx="476162" cy="399693"/>
            </a:xfrm>
            <a:prstGeom prst="rect">
              <a:avLst/>
            </a:prstGeom>
            <a:solidFill>
              <a:srgbClr val="DBDF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ts val="450"/>
                </a:lnSpc>
                <a:defRPr>
                  <a:solidFill>
                    <a:srgbClr val="666666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 sz="1350"/>
            </a:p>
          </p:txBody>
        </p:sp>
        <p:sp>
          <p:nvSpPr>
            <p:cNvPr id="59" name="RGB 190/23/238"/>
            <p:cNvSpPr txBox="1"/>
            <p:nvPr userDrawn="1"/>
          </p:nvSpPr>
          <p:spPr>
            <a:xfrm>
              <a:off x="13777636" y="6129884"/>
              <a:ext cx="476161" cy="164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ts val="450"/>
                </a:lnSpc>
                <a:defRPr sz="500" b="1">
                  <a:solidFill>
                    <a:srgbClr val="595757"/>
                  </a:solidFill>
                </a:defRPr>
              </a:pPr>
              <a:r>
                <a:rPr sz="375" dirty="0"/>
                <a:t>RGB</a:t>
              </a:r>
              <a:br>
                <a:rPr sz="375" dirty="0"/>
              </a:br>
              <a:r>
                <a:rPr lang="en-US" altLang="zh-CN" sz="375" dirty="0"/>
                <a:t>218/223/227</a:t>
              </a:r>
              <a:endParaRPr sz="375" dirty="0"/>
            </a:p>
          </p:txBody>
        </p:sp>
      </p:grpSp>
      <p:sp>
        <p:nvSpPr>
          <p:cNvPr id="177" name="TextBox 2"/>
          <p:cNvSpPr txBox="1"/>
          <p:nvPr userDrawn="1"/>
        </p:nvSpPr>
        <p:spPr>
          <a:xfrm>
            <a:off x="855890" y="4767704"/>
            <a:ext cx="1029022" cy="196208"/>
          </a:xfrm>
          <a:prstGeom prst="rect">
            <a:avLst/>
          </a:prstGeom>
          <a:ln w="12700">
            <a:miter lim="400000"/>
          </a:ln>
        </p:spPr>
        <p:txBody>
          <a:bodyPr lIns="34276" rIns="34276">
            <a:spAutoFit/>
          </a:bodyPr>
          <a:lstStyle>
            <a:lvl1pPr>
              <a:defRPr sz="900">
                <a:solidFill>
                  <a:srgbClr val="1D1D1B"/>
                </a:solidFill>
              </a:defRPr>
            </a:lvl1pPr>
          </a:lstStyle>
          <a:p>
            <a:r>
              <a:rPr sz="675"/>
              <a:t>Huawei Confidential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348A22F-CAE2-4257-819D-A3DDFEFD6A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2025/6/20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3AB287-3F19-44DF-8CF7-93BA667FF48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624" y="1597451"/>
            <a:ext cx="7772757" cy="110345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微软雅黑 </a:t>
            </a:r>
            <a:r>
              <a:rPr lang="en-US" altLang="zh-CN"/>
              <a:t>40pt </a:t>
            </a:r>
            <a:r>
              <a:rPr lang="zh-CN" altLang="en-US"/>
              <a:t>，居中，最多两行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575" y="261418"/>
            <a:ext cx="8052334" cy="3437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2570"/>
              </a:lnSpc>
              <a:spcBef>
                <a:spcPts val="0"/>
              </a:spcBef>
              <a:buNone/>
              <a:defRPr sz="2100" b="1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45135" indent="0" algn="ctr">
              <a:buNone/>
              <a:defRPr sz="1945"/>
            </a:lvl2pPr>
            <a:lvl3pPr marL="889635" indent="0" algn="ctr">
              <a:buNone/>
              <a:defRPr sz="1750"/>
            </a:lvl3pPr>
            <a:lvl4pPr marL="1334770" indent="0" algn="ctr">
              <a:buNone/>
              <a:defRPr sz="1555"/>
            </a:lvl4pPr>
            <a:lvl5pPr marL="1779270" indent="0" algn="ctr">
              <a:buNone/>
              <a:defRPr sz="1555"/>
            </a:lvl5pPr>
            <a:lvl6pPr marL="2224405" indent="0" algn="ctr">
              <a:buNone/>
              <a:defRPr sz="1555"/>
            </a:lvl6pPr>
            <a:lvl7pPr marL="2669540" indent="0" algn="ctr">
              <a:buNone/>
              <a:defRPr sz="1555"/>
            </a:lvl7pPr>
            <a:lvl8pPr marL="3114675" indent="0" algn="ctr">
              <a:buNone/>
              <a:defRPr sz="1555"/>
            </a:lvl8pPr>
            <a:lvl9pPr marL="3559175" indent="0" algn="ctr">
              <a:buNone/>
              <a:defRPr sz="155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2300" y="205980"/>
            <a:ext cx="8064500" cy="4388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668" y="342101"/>
            <a:ext cx="8052334" cy="74505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2570"/>
              </a:lnSpc>
              <a:spcBef>
                <a:spcPts val="0"/>
              </a:spcBef>
              <a:buNone/>
              <a:defRPr sz="239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44500" indent="0" algn="ctr">
              <a:buNone/>
              <a:defRPr sz="1945"/>
            </a:lvl2pPr>
            <a:lvl3pPr marL="889635" indent="0" algn="ctr">
              <a:buNone/>
              <a:defRPr sz="1750"/>
            </a:lvl3pPr>
            <a:lvl4pPr marL="1334135" indent="0" algn="ctr">
              <a:buNone/>
              <a:defRPr sz="1555"/>
            </a:lvl4pPr>
            <a:lvl5pPr marL="1778635" indent="0" algn="ctr">
              <a:buNone/>
              <a:defRPr sz="1555"/>
            </a:lvl5pPr>
            <a:lvl6pPr marL="2223770" indent="0" algn="ctr">
              <a:buNone/>
              <a:defRPr sz="1555"/>
            </a:lvl6pPr>
            <a:lvl7pPr marL="2668270" indent="0" algn="ctr">
              <a:buNone/>
              <a:defRPr sz="1555"/>
            </a:lvl7pPr>
            <a:lvl8pPr marL="3112770" indent="0" algn="ctr">
              <a:buNone/>
              <a:defRPr sz="1555"/>
            </a:lvl8pPr>
            <a:lvl9pPr marL="3557905" indent="0" algn="ctr">
              <a:buNone/>
              <a:defRPr sz="155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2467" y="1126496"/>
            <a:ext cx="8047023" cy="3517844"/>
          </a:xfrm>
          <a:prstGeom prst="rect">
            <a:avLst/>
          </a:prstGeom>
        </p:spPr>
        <p:txBody>
          <a:bodyPr lIns="0" tIns="0" rIns="0" bIns="0"/>
          <a:lstStyle>
            <a:lvl1pPr marL="952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904240" algn="ctr"/>
              </a:tabLst>
              <a:defRPr sz="1345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93700" indent="-128270">
              <a:buFont typeface="Arial" panose="020B0604020202020204" pitchFamily="34" charset="0"/>
              <a:buChar char="•"/>
              <a:tabLst>
                <a:tab pos="904240" algn="ctr"/>
              </a:tabLst>
              <a:defRPr sz="970" baseline="0"/>
            </a:lvl2pPr>
            <a:lvl3pPr marL="393700" indent="-128270">
              <a:buFont typeface="Arial" panose="020B0604020202020204" pitchFamily="34" charset="0"/>
              <a:buChar char="•"/>
              <a:tabLst>
                <a:tab pos="904240" algn="ctr"/>
              </a:tabLst>
              <a:defRPr sz="970" baseline="0"/>
            </a:lvl3pPr>
            <a:lvl4pPr marL="393700" indent="-128270">
              <a:buFont typeface="Arial" panose="020B0604020202020204" pitchFamily="34" charset="0"/>
              <a:buChar char="•"/>
              <a:tabLst>
                <a:tab pos="904240" algn="ctr"/>
              </a:tabLst>
              <a:defRPr sz="970" baseline="0"/>
            </a:lvl4pPr>
            <a:lvl5pPr marL="393700" indent="-128270">
              <a:buFont typeface="Arial" panose="020B0604020202020204" pitchFamily="34" charset="0"/>
              <a:buChar char="•"/>
              <a:tabLst>
                <a:tab pos="904240" algn="ctr"/>
              </a:tabLst>
              <a:defRPr sz="97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88" y="273781"/>
            <a:ext cx="7887028" cy="9939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B1FD8F-BBCB-4CBF-9E3E-4DF7CCF77D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2025/6/20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280" y="4767704"/>
            <a:ext cx="262694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675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50384" y="4802105"/>
            <a:ext cx="374650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680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6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9214253" y="1969043"/>
            <a:ext cx="1475403" cy="3175136"/>
            <a:chOff x="5343885" y="-48855"/>
            <a:chExt cx="3271316" cy="7037277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9"/>
              <a:ext cx="1052648" cy="20464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6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>
                <a:lnSpc>
                  <a:spcPts val="465"/>
                </a:lnSpc>
                <a:spcBef>
                  <a:spcPts val="0"/>
                </a:spcBef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5"/>
              <a:ext cx="726488" cy="20464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600" b="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46" y="4742562"/>
            <a:ext cx="952728" cy="2062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890270" rtl="0" eaLnBrk="1" latinLnBrk="0" hangingPunct="1">
        <a:lnSpc>
          <a:spcPct val="90000"/>
        </a:lnSpc>
        <a:spcBef>
          <a:spcPct val="0"/>
        </a:spcBef>
        <a:buNone/>
        <a:defRPr sz="4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027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68020" indent="-222885" algn="l" defTabSz="89027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3155" indent="-222885" algn="l" defTabSz="89027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90" indent="-222885" algn="l" defTabSz="89027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222885" algn="l" defTabSz="89027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48560" indent="-222885" algn="l" defTabSz="89027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4330" indent="-222885" algn="l" defTabSz="89027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39465" indent="-222885" algn="l" defTabSz="89027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4600" indent="-222885" algn="l" defTabSz="890270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2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135" algn="l" defTabSz="8902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0270" algn="l" defTabSz="8902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6040" algn="l" defTabSz="8902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1175" algn="l" defTabSz="8902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6310" algn="l" defTabSz="8902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1445" algn="l" defTabSz="8902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16580" algn="l" defTabSz="8902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1715" algn="l" defTabSz="8902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280" y="4767705"/>
            <a:ext cx="109717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50384" y="4802105"/>
            <a:ext cx="374650" cy="112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680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73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73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9158631" y="2198953"/>
            <a:ext cx="1486606" cy="295101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22" y="2207613"/>
                <a:ext cx="384872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7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6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7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grpSp>
        <p:nvGrpSpPr>
          <p:cNvPr id="5" name="组合 4"/>
          <p:cNvGrpSpPr/>
          <p:nvPr userDrawn="1"/>
        </p:nvGrpSpPr>
        <p:grpSpPr>
          <a:xfrm>
            <a:off x="9220801" y="1"/>
            <a:ext cx="474583" cy="2128439"/>
            <a:chOff x="12299205" y="0"/>
            <a:chExt cx="239023" cy="3652325"/>
          </a:xfrm>
        </p:grpSpPr>
        <p:sp>
          <p:nvSpPr>
            <p:cNvPr id="41" name="矩形 9"/>
            <p:cNvSpPr/>
            <p:nvPr userDrawn="1"/>
          </p:nvSpPr>
          <p:spPr>
            <a:xfrm>
              <a:off x="12299205" y="2515820"/>
              <a:ext cx="239023" cy="113650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矩形 10"/>
            <p:cNvSpPr/>
            <p:nvPr userDrawn="1"/>
          </p:nvSpPr>
          <p:spPr>
            <a:xfrm>
              <a:off x="12299205" y="1257910"/>
              <a:ext cx="239023" cy="1136505"/>
            </a:xfrm>
            <a:prstGeom prst="rect">
              <a:avLst/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矩形 11"/>
            <p:cNvSpPr/>
            <p:nvPr userDrawn="1"/>
          </p:nvSpPr>
          <p:spPr>
            <a:xfrm>
              <a:off x="12299205" y="0"/>
              <a:ext cx="239023" cy="11365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直接连接符 50"/>
          <p:cNvCxnSpPr/>
          <p:nvPr userDrawn="1"/>
        </p:nvCxnSpPr>
        <p:spPr>
          <a:xfrm>
            <a:off x="394615" y="652187"/>
            <a:ext cx="1939448" cy="0"/>
          </a:xfrm>
          <a:prstGeom prst="line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94" y="4517708"/>
            <a:ext cx="579370" cy="5795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890905" rtl="0" eaLnBrk="1" latinLnBrk="0" hangingPunct="1">
        <a:lnSpc>
          <a:spcPct val="90000"/>
        </a:lnSpc>
        <a:spcBef>
          <a:spcPct val="0"/>
        </a:spcBef>
        <a:buNone/>
        <a:defRPr sz="4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0905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68020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3155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90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48560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3695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39465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4600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13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090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6040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117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6310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144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16580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171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280" y="4767705"/>
            <a:ext cx="109717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50384" y="4802105"/>
            <a:ext cx="374650" cy="112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680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73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73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9158631" y="2198953"/>
            <a:ext cx="1486606" cy="295101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22" y="2207613"/>
                <a:ext cx="384872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7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6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7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tx2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525" b="1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grpSp>
        <p:nvGrpSpPr>
          <p:cNvPr id="5" name="组合 4"/>
          <p:cNvGrpSpPr/>
          <p:nvPr userDrawn="1"/>
        </p:nvGrpSpPr>
        <p:grpSpPr>
          <a:xfrm>
            <a:off x="9220801" y="1"/>
            <a:ext cx="474583" cy="2128439"/>
            <a:chOff x="12299205" y="0"/>
            <a:chExt cx="239023" cy="3652325"/>
          </a:xfrm>
        </p:grpSpPr>
        <p:sp>
          <p:nvSpPr>
            <p:cNvPr id="41" name="矩形 9"/>
            <p:cNvSpPr/>
            <p:nvPr userDrawn="1"/>
          </p:nvSpPr>
          <p:spPr>
            <a:xfrm>
              <a:off x="12299205" y="2515820"/>
              <a:ext cx="239023" cy="113650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7" name="矩形 10"/>
            <p:cNvSpPr/>
            <p:nvPr userDrawn="1"/>
          </p:nvSpPr>
          <p:spPr>
            <a:xfrm>
              <a:off x="12299205" y="1257910"/>
              <a:ext cx="239023" cy="1136505"/>
            </a:xfrm>
            <a:prstGeom prst="rect">
              <a:avLst/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8" name="矩形 11"/>
            <p:cNvSpPr/>
            <p:nvPr userDrawn="1"/>
          </p:nvSpPr>
          <p:spPr>
            <a:xfrm>
              <a:off x="12299205" y="0"/>
              <a:ext cx="239023" cy="11365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直接连接符 50"/>
          <p:cNvCxnSpPr/>
          <p:nvPr userDrawn="1"/>
        </p:nvCxnSpPr>
        <p:spPr>
          <a:xfrm>
            <a:off x="394615" y="652187"/>
            <a:ext cx="1939448" cy="0"/>
          </a:xfrm>
          <a:prstGeom prst="line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94" y="4517708"/>
            <a:ext cx="579370" cy="5795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l" defTabSz="890905" rtl="0" eaLnBrk="1" latinLnBrk="0" hangingPunct="1">
        <a:lnSpc>
          <a:spcPct val="90000"/>
        </a:lnSpc>
        <a:spcBef>
          <a:spcPct val="0"/>
        </a:spcBef>
        <a:buNone/>
        <a:defRPr sz="4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0905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68020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3155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90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48560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3695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39465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4600" indent="-222885" algn="l" defTabSz="890905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13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090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6040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117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6310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144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16580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1715" algn="l" defTabSz="8909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6562"/>
            <a:ext cx="9144000" cy="514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utoShape 2" descr="https://www.jssnu.edu.cn/_upload/tpl/01/ca/458/template458/images/logo.svg"/>
          <p:cNvSpPr>
            <a:spLocks noChangeAspect="1" noChangeArrowheads="1"/>
          </p:cNvSpPr>
          <p:nvPr/>
        </p:nvSpPr>
        <p:spPr bwMode="auto">
          <a:xfrm>
            <a:off x="4457150" y="2457495"/>
            <a:ext cx="228511" cy="2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" name="Picture 2" descr="https://www.sandau.edu.cn/_upload/article/images/50/eb/2c72052f4dd394d1273a84f06014/b5258a08-c559-4570-8a6b-b5cf52c63e0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" y="-20248"/>
            <a:ext cx="2907512" cy="92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796853" y="1243889"/>
            <a:ext cx="37776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快递代取系统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9120CB-7B37-4F47-053F-7F5D396110CC}"/>
              </a:ext>
            </a:extLst>
          </p:cNvPr>
          <p:cNvSpPr txBox="1"/>
          <p:nvPr/>
        </p:nvSpPr>
        <p:spPr>
          <a:xfrm>
            <a:off x="3707904" y="2900432"/>
            <a:ext cx="324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汇报人：张辰翎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705" y="195580"/>
            <a:ext cx="241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0690" y="1026160"/>
            <a:ext cx="7875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背景</a:t>
            </a:r>
            <a:r>
              <a:rPr lang="zh-CN" altLang="en-US" dirty="0"/>
              <a:t>：校园内快递量激增，学生代取需求日益增长</a:t>
            </a:r>
            <a:endParaRPr lang="zh-CN" altLang="en-US" b="1" dirty="0"/>
          </a:p>
          <a:p>
            <a:r>
              <a:rPr lang="zh-CN" altLang="en-US" b="1" dirty="0"/>
              <a:t>现状</a:t>
            </a:r>
            <a:r>
              <a:rPr lang="zh-CN" altLang="en-US" dirty="0"/>
              <a:t>：缺乏规范化管理平台，存在信息不对称、信任缺失等问题</a:t>
            </a:r>
          </a:p>
          <a:p>
            <a:r>
              <a:rPr lang="zh-CN" altLang="en-US" b="1" dirty="0"/>
              <a:t>目标</a:t>
            </a:r>
            <a:r>
              <a:rPr lang="zh-CN" altLang="en-US" dirty="0"/>
              <a:t>：构建安全可靠的快递代取管理平台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6570" y="2181860"/>
            <a:ext cx="3131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需要解决的</a:t>
            </a:r>
            <a:r>
              <a:rPr lang="zh-CN" altLang="en-US" b="1" dirty="0"/>
              <a:t>问题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信息不对称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信任问题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效率底下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00245" y="2139950"/>
            <a:ext cx="4005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解决方法</a:t>
            </a:r>
            <a:r>
              <a:rPr lang="zh-CN" altLang="en-US"/>
              <a:t>：</a:t>
            </a:r>
          </a:p>
          <a:p>
            <a:r>
              <a:rPr lang="en-US" altLang="zh-CN"/>
              <a:t>1.</a:t>
            </a:r>
            <a:r>
              <a:rPr lang="zh-CN" altLang="en-US"/>
              <a:t>统一任务发布平台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用户信誉系统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任务匹配机制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915566"/>
            <a:ext cx="3747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核心功能模块：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1.用户管理（注册/</a:t>
            </a:r>
            <a:r>
              <a:rPr lang="en-US" altLang="zh-CN" dirty="0" err="1"/>
              <a:t>登录</a:t>
            </a:r>
            <a:r>
              <a:rPr lang="en-US" altLang="zh-CN" dirty="0"/>
              <a:t>/</a:t>
            </a:r>
            <a:r>
              <a:rPr lang="en-US" altLang="zh-CN" dirty="0" err="1"/>
              <a:t>信誉分</a:t>
            </a:r>
            <a:r>
              <a:rPr lang="en-US" altLang="zh-CN" dirty="0"/>
              <a:t>）</a:t>
            </a:r>
          </a:p>
          <a:p>
            <a:endParaRPr lang="en-US" altLang="zh-CN" dirty="0"/>
          </a:p>
          <a:p>
            <a:r>
              <a:rPr lang="en-US" altLang="zh-CN" dirty="0"/>
              <a:t>2.任务管理（发布/</a:t>
            </a:r>
            <a:r>
              <a:rPr lang="en-US" altLang="zh-CN" dirty="0" err="1"/>
              <a:t>接取</a:t>
            </a:r>
            <a:r>
              <a:rPr lang="en-US" altLang="zh-CN" dirty="0"/>
              <a:t>/</a:t>
            </a:r>
            <a:r>
              <a:rPr lang="en-US" altLang="zh-CN" dirty="0" err="1"/>
              <a:t>完成</a:t>
            </a:r>
            <a:r>
              <a:rPr lang="en-US" altLang="zh-CN" dirty="0"/>
              <a:t>）</a:t>
            </a:r>
          </a:p>
          <a:p>
            <a:endParaRPr lang="en-US" altLang="zh-CN" dirty="0"/>
          </a:p>
          <a:p>
            <a:r>
              <a:rPr lang="en-US" altLang="zh-CN" dirty="0"/>
              <a:t>3.任务记录</a:t>
            </a:r>
          </a:p>
          <a:p>
            <a:endParaRPr lang="en-US" altLang="zh-CN" dirty="0"/>
          </a:p>
          <a:p>
            <a:r>
              <a:rPr lang="en-US" altLang="zh-CN" dirty="0"/>
              <a:t>4.评价系统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195486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实验环境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695" y="1097915"/>
            <a:ext cx="33712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数据库系统：MySQL 8.0+</a:t>
            </a:r>
          </a:p>
          <a:p>
            <a:endParaRPr lang="zh-CN" altLang="en-US"/>
          </a:p>
          <a:p>
            <a:r>
              <a:rPr lang="zh-CN" altLang="en-US"/>
              <a:t>命令行工具：MySQL Shell</a:t>
            </a:r>
          </a:p>
          <a:p>
            <a:endParaRPr lang="zh-CN" altLang="en-US"/>
          </a:p>
          <a:p>
            <a:r>
              <a:rPr lang="zh-CN" altLang="en-US"/>
              <a:t>操作系统：Windows 11</a:t>
            </a:r>
          </a:p>
          <a:p>
            <a:endParaRPr lang="zh-CN" altLang="en-US"/>
          </a:p>
          <a:p>
            <a:r>
              <a:rPr lang="zh-CN" altLang="en-US"/>
              <a:t>辅助工具：Draw.io (ER图设计)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705" y="195580"/>
            <a:ext cx="234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数据库设计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4820" y="1026160"/>
            <a:ext cx="412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1.E-R</a:t>
            </a:r>
            <a:r>
              <a:rPr lang="zh-CN" altLang="en-US"/>
              <a:t>图</a:t>
            </a:r>
          </a:p>
        </p:txBody>
      </p:sp>
      <p:pic>
        <p:nvPicPr>
          <p:cNvPr id="4" name="图片 3" descr="96c5d4f190c4ac1feffb5ec9c7218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7191"/>
            <a:ext cx="6408712" cy="5080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9712" y="1995686"/>
            <a:ext cx="6021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/>
              <a:t>数据关系模型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08CD76-F657-4031-882C-D41086F7AFA3}"/>
              </a:ext>
            </a:extLst>
          </p:cNvPr>
          <p:cNvSpPr/>
          <p:nvPr/>
        </p:nvSpPr>
        <p:spPr>
          <a:xfrm>
            <a:off x="2786896" y="2110085"/>
            <a:ext cx="35702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产品展示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B39E9-B30B-C442-85F6-B2839131F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3C3795-F987-DE22-438F-812D642EE10F}"/>
              </a:ext>
            </a:extLst>
          </p:cNvPr>
          <p:cNvSpPr/>
          <p:nvPr/>
        </p:nvSpPr>
        <p:spPr>
          <a:xfrm>
            <a:off x="2440649" y="2110085"/>
            <a:ext cx="42627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</a:t>
            </a:r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90941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g4MTgyMTc5NGJmZTQzNTg1NjdhZDZjMmEzMjI5NT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har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我的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15151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none" rtlCol="0">
        <a:spAutoFit/>
      </a:bodyPr>
      <a:lstStyle>
        <a:defPPr algn="l">
          <a:lnSpc>
            <a:spcPts val="344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har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我的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15151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none" rtlCol="0">
        <a:spAutoFit/>
      </a:bodyPr>
      <a:lstStyle>
        <a:defPPr algn="l">
          <a:lnSpc>
            <a:spcPts val="344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166</Words>
  <Application>Microsoft Office PowerPoint</Application>
  <PresentationFormat>全屏显示(16:9)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Office 主题</vt:lpstr>
      <vt:lpstr>章节页</vt:lpstr>
      <vt:lpstr>3_Chart page</vt:lpstr>
      <vt:lpstr>4_Chart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辰翎 张</cp:lastModifiedBy>
  <cp:revision>243</cp:revision>
  <dcterms:created xsi:type="dcterms:W3CDTF">2024-11-26T04:53:00Z</dcterms:created>
  <dcterms:modified xsi:type="dcterms:W3CDTF">2025-06-20T05:08:22Z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53F3BBE51C0547D1A741FF888604B6BE</vt:lpwstr>
  </property>
  <property fmtid="{D5CDD505-2E9C-101B-9397-08002B2CF9AE}" pid="4" name="_2015_ms_pID_725343">
    <vt:lpwstr>(3)a0hrAsxTe3Cih+WUIvK5NnXJdhvxSkkgvSdtAqV4ii2b4MSPfcrRJA4On4KyDKq1LQdoMj/m
RywFwLJDpAQRFowwtcbAqLD+3r9PW6Rbhn6Qz9jlF5hTfib5RHay8jzR6WyTwZ5hPHlTPY+H
1i3kempuKZJLTJ/BN8uQUKAxQnjHouBsjPDFbCMAghbfnT6P5flsIVhNS1Eb00b7p0SFsJo7
KMNl2UYXRyo9FlWH62</vt:lpwstr>
  </property>
  <property fmtid="{D5CDD505-2E9C-101B-9397-08002B2CF9AE}" pid="5" name="_2015_ms_pID_7253431">
    <vt:lpwstr>OVObL724JuuxtHYq3JqlJYqrZBBdZ68CDR93iaGo6PxhptItz1Az3I
SicC62nDuZx8/haq/dfT8b1AZ7nWddSUKtF646m4+12ZZ22VXSmaqmJtkg1jNbW2jAPfdaJk
ySckTWvXZN3hEX/q09cu6IF0qN5sN1fdagWX85DW6gqdd2UAcFYhN6bR5S9oLckg0cyN2pun
sAujkXziuZUZuS43t30Q0TNgvxhhMLNiENHU</vt:lpwstr>
  </property>
  <property fmtid="{D5CDD505-2E9C-101B-9397-08002B2CF9AE}" pid="6" name="_2015_ms_pID_7253432">
    <vt:lpwstr>mdl9dC6Oa41cK6Dogpzm0mI=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1725782828</vt:lpwstr>
  </property>
</Properties>
</file>