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384" r:id="rId4"/>
    <p:sldId id="258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400" r:id="rId20"/>
    <p:sldId id="401" r:id="rId21"/>
    <p:sldId id="32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4CB0A-4C19-4E40-B12A-446E090726B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649E21-2EEA-4670-89D1-EFC771287DE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结果</a:t>
          </a:r>
          <a:endParaRPr lang="en-US" dirty="0"/>
        </a:p>
      </dgm:t>
    </dgm:pt>
    <dgm:pt modelId="{034F1999-69BB-487B-9C9D-FF4E1B26B586}" type="parTrans" cxnId="{C60BD8AD-C60E-4199-B6FE-19989488DC8C}">
      <dgm:prSet/>
      <dgm:spPr/>
      <dgm:t>
        <a:bodyPr/>
        <a:lstStyle/>
        <a:p>
          <a:endParaRPr lang="en-US"/>
        </a:p>
      </dgm:t>
    </dgm:pt>
    <dgm:pt modelId="{6EBC83A7-E85C-4F32-A9FB-B93CB868555B}" type="sibTrans" cxnId="{C60BD8AD-C60E-4199-B6FE-19989488DC8C}">
      <dgm:prSet/>
      <dgm:spPr/>
      <dgm:t>
        <a:bodyPr/>
        <a:lstStyle/>
        <a:p>
          <a:endParaRPr lang="en-US"/>
        </a:p>
      </dgm:t>
    </dgm:pt>
    <dgm:pt modelId="{1139CE9D-0DF1-4A3E-B0B7-BF4E8B0BE197}">
      <dgm:prSet phldrT="[Text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问题</a:t>
          </a:r>
          <a:endParaRPr lang="en-US" dirty="0"/>
        </a:p>
      </dgm:t>
    </dgm:pt>
    <dgm:pt modelId="{EEB88163-2C3E-45AD-BA41-E4EC85751872}" type="parTrans" cxnId="{C8ACBC17-ACD6-4D0D-831D-2062BB4D3AC5}">
      <dgm:prSet/>
      <dgm:spPr/>
      <dgm:t>
        <a:bodyPr/>
        <a:lstStyle/>
        <a:p>
          <a:endParaRPr lang="en-US"/>
        </a:p>
      </dgm:t>
    </dgm:pt>
    <dgm:pt modelId="{C73F5A1F-B714-4FBA-9223-2D0234EF7FCA}" type="sibTrans" cxnId="{C8ACBC17-ACD6-4D0D-831D-2062BB4D3AC5}">
      <dgm:prSet/>
      <dgm:spPr/>
      <dgm:t>
        <a:bodyPr/>
        <a:lstStyle/>
        <a:p>
          <a:endParaRPr lang="en-US"/>
        </a:p>
      </dgm:t>
    </dgm:pt>
    <dgm:pt modelId="{0F9E58B3-8B6B-4356-9432-48DD2640BAC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背景</a:t>
          </a:r>
          <a:endParaRPr lang="en-US" dirty="0"/>
        </a:p>
      </dgm:t>
    </dgm:pt>
    <dgm:pt modelId="{BA5B5468-0D07-4A04-80E1-880CF0A06370}" type="parTrans" cxnId="{83C0883D-B8DB-48A2-9346-60F260DB4E02}">
      <dgm:prSet/>
      <dgm:spPr/>
      <dgm:t>
        <a:bodyPr/>
        <a:lstStyle/>
        <a:p>
          <a:endParaRPr lang="en-US"/>
        </a:p>
      </dgm:t>
    </dgm:pt>
    <dgm:pt modelId="{F40CA949-49C4-4B1B-A5EF-5510FEA77CB3}" type="sibTrans" cxnId="{83C0883D-B8DB-48A2-9346-60F260DB4E02}">
      <dgm:prSet/>
      <dgm:spPr/>
      <dgm:t>
        <a:bodyPr/>
        <a:lstStyle/>
        <a:p>
          <a:endParaRPr lang="en-US"/>
        </a:p>
      </dgm:t>
    </dgm:pt>
    <dgm:pt modelId="{483A6503-EA9B-4ECE-A6CC-A378F845720D}" type="pres">
      <dgm:prSet presAssocID="{4004CB0A-4C19-4E40-B12A-446E090726B9}" presName="Name0" presStyleCnt="0">
        <dgm:presLayoutVars>
          <dgm:dir val="rev"/>
          <dgm:resizeHandles val="exact"/>
        </dgm:presLayoutVars>
      </dgm:prSet>
      <dgm:spPr/>
    </dgm:pt>
    <dgm:pt modelId="{17AC9A0C-36CE-43EE-9DF1-CF928840ACD8}" type="pres">
      <dgm:prSet presAssocID="{8F649E21-2EEA-4670-89D1-EFC771287D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8E8BD-1F37-4E8A-9DAA-B2EE524C5A1A}" type="pres">
      <dgm:prSet presAssocID="{6EBC83A7-E85C-4F32-A9FB-B93CB868555B}" presName="parSpace" presStyleCnt="0"/>
      <dgm:spPr/>
    </dgm:pt>
    <dgm:pt modelId="{10F29D8E-5C68-4024-8418-443886293CAD}" type="pres">
      <dgm:prSet presAssocID="{1139CE9D-0DF1-4A3E-B0B7-BF4E8B0BE19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6D99F-46B1-4953-931A-E3043070A12B}" type="pres">
      <dgm:prSet presAssocID="{C73F5A1F-B714-4FBA-9223-2D0234EF7FCA}" presName="parSpace" presStyleCnt="0"/>
      <dgm:spPr/>
    </dgm:pt>
    <dgm:pt modelId="{F5D13209-B9B4-4F4B-90A2-2AA06AEE2FDA}" type="pres">
      <dgm:prSet presAssocID="{0F9E58B3-8B6B-4356-9432-48DD2640BACD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1309B-DCCF-4B7A-B319-0C82A679F055}" type="presOf" srcId="{4004CB0A-4C19-4E40-B12A-446E090726B9}" destId="{483A6503-EA9B-4ECE-A6CC-A378F845720D}" srcOrd="0" destOrd="0" presId="urn:microsoft.com/office/officeart/2005/8/layout/hChevron3"/>
    <dgm:cxn modelId="{25D639B3-C072-46B0-AF0B-9A426F4A4FAB}" type="presOf" srcId="{1139CE9D-0DF1-4A3E-B0B7-BF4E8B0BE197}" destId="{10F29D8E-5C68-4024-8418-443886293CAD}" srcOrd="0" destOrd="0" presId="urn:microsoft.com/office/officeart/2005/8/layout/hChevron3"/>
    <dgm:cxn modelId="{BC555457-22BB-45EA-B6E0-EF87C8B8AED7}" type="presOf" srcId="{0F9E58B3-8B6B-4356-9432-48DD2640BACD}" destId="{F5D13209-B9B4-4F4B-90A2-2AA06AEE2FDA}" srcOrd="0" destOrd="0" presId="urn:microsoft.com/office/officeart/2005/8/layout/hChevron3"/>
    <dgm:cxn modelId="{83C0883D-B8DB-48A2-9346-60F260DB4E02}" srcId="{4004CB0A-4C19-4E40-B12A-446E090726B9}" destId="{0F9E58B3-8B6B-4356-9432-48DD2640BACD}" srcOrd="2" destOrd="0" parTransId="{BA5B5468-0D07-4A04-80E1-880CF0A06370}" sibTransId="{F40CA949-49C4-4B1B-A5EF-5510FEA77CB3}"/>
    <dgm:cxn modelId="{C8ACBC17-ACD6-4D0D-831D-2062BB4D3AC5}" srcId="{4004CB0A-4C19-4E40-B12A-446E090726B9}" destId="{1139CE9D-0DF1-4A3E-B0B7-BF4E8B0BE197}" srcOrd="1" destOrd="0" parTransId="{EEB88163-2C3E-45AD-BA41-E4EC85751872}" sibTransId="{C73F5A1F-B714-4FBA-9223-2D0234EF7FCA}"/>
    <dgm:cxn modelId="{C60BD8AD-C60E-4199-B6FE-19989488DC8C}" srcId="{4004CB0A-4C19-4E40-B12A-446E090726B9}" destId="{8F649E21-2EEA-4670-89D1-EFC771287DE7}" srcOrd="0" destOrd="0" parTransId="{034F1999-69BB-487B-9C9D-FF4E1B26B586}" sibTransId="{6EBC83A7-E85C-4F32-A9FB-B93CB868555B}"/>
    <dgm:cxn modelId="{D378F502-9662-4AA4-A517-BD89DBEB1A49}" type="presOf" srcId="{8F649E21-2EEA-4670-89D1-EFC771287DE7}" destId="{17AC9A0C-36CE-43EE-9DF1-CF928840ACD8}" srcOrd="0" destOrd="0" presId="urn:microsoft.com/office/officeart/2005/8/layout/hChevron3"/>
    <dgm:cxn modelId="{CD2E0342-EE9E-4E99-A0E3-320161B5B3C4}" type="presParOf" srcId="{483A6503-EA9B-4ECE-A6CC-A378F845720D}" destId="{17AC9A0C-36CE-43EE-9DF1-CF928840ACD8}" srcOrd="0" destOrd="0" presId="urn:microsoft.com/office/officeart/2005/8/layout/hChevron3"/>
    <dgm:cxn modelId="{D378DF6D-C06D-4398-A3DB-F397C5C415E5}" type="presParOf" srcId="{483A6503-EA9B-4ECE-A6CC-A378F845720D}" destId="{82C8E8BD-1F37-4E8A-9DAA-B2EE524C5A1A}" srcOrd="1" destOrd="0" presId="urn:microsoft.com/office/officeart/2005/8/layout/hChevron3"/>
    <dgm:cxn modelId="{9781E734-76A3-4C5D-A527-B859F03D639C}" type="presParOf" srcId="{483A6503-EA9B-4ECE-A6CC-A378F845720D}" destId="{10F29D8E-5C68-4024-8418-443886293CAD}" srcOrd="2" destOrd="0" presId="urn:microsoft.com/office/officeart/2005/8/layout/hChevron3"/>
    <dgm:cxn modelId="{24EB6221-0D74-4F76-8014-909C6FD9074A}" type="presParOf" srcId="{483A6503-EA9B-4ECE-A6CC-A378F845720D}" destId="{EB66D99F-46B1-4953-931A-E3043070A12B}" srcOrd="3" destOrd="0" presId="urn:microsoft.com/office/officeart/2005/8/layout/hChevron3"/>
    <dgm:cxn modelId="{4F1291A6-65B3-42A5-92FF-C3ED47F25E85}" type="presParOf" srcId="{483A6503-EA9B-4ECE-A6CC-A378F845720D}" destId="{F5D13209-B9B4-4F4B-90A2-2AA06AEE2FDA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4CB0A-4C19-4E40-B12A-446E090726B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649E21-2EEA-4670-89D1-EFC771287DE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结果</a:t>
          </a:r>
          <a:endParaRPr lang="en-US" dirty="0"/>
        </a:p>
      </dgm:t>
    </dgm:pt>
    <dgm:pt modelId="{034F1999-69BB-487B-9C9D-FF4E1B26B586}" type="parTrans" cxnId="{C60BD8AD-C60E-4199-B6FE-19989488DC8C}">
      <dgm:prSet/>
      <dgm:spPr/>
      <dgm:t>
        <a:bodyPr/>
        <a:lstStyle/>
        <a:p>
          <a:endParaRPr lang="en-US"/>
        </a:p>
      </dgm:t>
    </dgm:pt>
    <dgm:pt modelId="{6EBC83A7-E85C-4F32-A9FB-B93CB868555B}" type="sibTrans" cxnId="{C60BD8AD-C60E-4199-B6FE-19989488DC8C}">
      <dgm:prSet/>
      <dgm:spPr/>
      <dgm:t>
        <a:bodyPr/>
        <a:lstStyle/>
        <a:p>
          <a:endParaRPr lang="en-US"/>
        </a:p>
      </dgm:t>
    </dgm:pt>
    <dgm:pt modelId="{1139CE9D-0DF1-4A3E-B0B7-BF4E8B0BE197}">
      <dgm:prSet phldrT="[Text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过程</a:t>
          </a:r>
          <a:endParaRPr lang="en-US" dirty="0"/>
        </a:p>
      </dgm:t>
    </dgm:pt>
    <dgm:pt modelId="{EEB88163-2C3E-45AD-BA41-E4EC85751872}" type="parTrans" cxnId="{C8ACBC17-ACD6-4D0D-831D-2062BB4D3AC5}">
      <dgm:prSet/>
      <dgm:spPr/>
      <dgm:t>
        <a:bodyPr/>
        <a:lstStyle/>
        <a:p>
          <a:endParaRPr lang="en-US"/>
        </a:p>
      </dgm:t>
    </dgm:pt>
    <dgm:pt modelId="{C73F5A1F-B714-4FBA-9223-2D0234EF7FCA}" type="sibTrans" cxnId="{C8ACBC17-ACD6-4D0D-831D-2062BB4D3AC5}">
      <dgm:prSet/>
      <dgm:spPr/>
      <dgm:t>
        <a:bodyPr/>
        <a:lstStyle/>
        <a:p>
          <a:endParaRPr lang="en-US"/>
        </a:p>
      </dgm:t>
    </dgm:pt>
    <dgm:pt modelId="{0F9E58B3-8B6B-4356-9432-48DD2640BAC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解决</a:t>
          </a:r>
          <a:endParaRPr lang="en-US" dirty="0"/>
        </a:p>
      </dgm:t>
    </dgm:pt>
    <dgm:pt modelId="{BA5B5468-0D07-4A04-80E1-880CF0A06370}" type="parTrans" cxnId="{83C0883D-B8DB-48A2-9346-60F260DB4E02}">
      <dgm:prSet/>
      <dgm:spPr/>
      <dgm:t>
        <a:bodyPr/>
        <a:lstStyle/>
        <a:p>
          <a:endParaRPr lang="en-US"/>
        </a:p>
      </dgm:t>
    </dgm:pt>
    <dgm:pt modelId="{F40CA949-49C4-4B1B-A5EF-5510FEA77CB3}" type="sibTrans" cxnId="{83C0883D-B8DB-48A2-9346-60F260DB4E02}">
      <dgm:prSet/>
      <dgm:spPr/>
      <dgm:t>
        <a:bodyPr/>
        <a:lstStyle/>
        <a:p>
          <a:endParaRPr lang="en-US"/>
        </a:p>
      </dgm:t>
    </dgm:pt>
    <dgm:pt modelId="{483A6503-EA9B-4ECE-A6CC-A378F845720D}" type="pres">
      <dgm:prSet presAssocID="{4004CB0A-4C19-4E40-B12A-446E090726B9}" presName="Name0" presStyleCnt="0">
        <dgm:presLayoutVars>
          <dgm:dir/>
          <dgm:resizeHandles val="exact"/>
        </dgm:presLayoutVars>
      </dgm:prSet>
      <dgm:spPr/>
    </dgm:pt>
    <dgm:pt modelId="{17AC9A0C-36CE-43EE-9DF1-CF928840ACD8}" type="pres">
      <dgm:prSet presAssocID="{8F649E21-2EEA-4670-89D1-EFC771287D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8E8BD-1F37-4E8A-9DAA-B2EE524C5A1A}" type="pres">
      <dgm:prSet presAssocID="{6EBC83A7-E85C-4F32-A9FB-B93CB868555B}" presName="parSpace" presStyleCnt="0"/>
      <dgm:spPr/>
    </dgm:pt>
    <dgm:pt modelId="{10F29D8E-5C68-4024-8418-443886293CAD}" type="pres">
      <dgm:prSet presAssocID="{1139CE9D-0DF1-4A3E-B0B7-BF4E8B0BE19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6D99F-46B1-4953-931A-E3043070A12B}" type="pres">
      <dgm:prSet presAssocID="{C73F5A1F-B714-4FBA-9223-2D0234EF7FCA}" presName="parSpace" presStyleCnt="0"/>
      <dgm:spPr/>
    </dgm:pt>
    <dgm:pt modelId="{F5D13209-B9B4-4F4B-90A2-2AA06AEE2FDA}" type="pres">
      <dgm:prSet presAssocID="{0F9E58B3-8B6B-4356-9432-48DD2640BACD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C0883D-B8DB-48A2-9346-60F260DB4E02}" srcId="{4004CB0A-4C19-4E40-B12A-446E090726B9}" destId="{0F9E58B3-8B6B-4356-9432-48DD2640BACD}" srcOrd="2" destOrd="0" parTransId="{BA5B5468-0D07-4A04-80E1-880CF0A06370}" sibTransId="{F40CA949-49C4-4B1B-A5EF-5510FEA77CB3}"/>
    <dgm:cxn modelId="{524911C3-FAFF-4034-ADD7-1AE42D5A7E1D}" type="presOf" srcId="{8F649E21-2EEA-4670-89D1-EFC771287DE7}" destId="{17AC9A0C-36CE-43EE-9DF1-CF928840ACD8}" srcOrd="0" destOrd="0" presId="urn:microsoft.com/office/officeart/2005/8/layout/hChevron3"/>
    <dgm:cxn modelId="{5F05E423-0FCD-4F1A-A301-FD1D799C0545}" type="presOf" srcId="{0F9E58B3-8B6B-4356-9432-48DD2640BACD}" destId="{F5D13209-B9B4-4F4B-90A2-2AA06AEE2FDA}" srcOrd="0" destOrd="0" presId="urn:microsoft.com/office/officeart/2005/8/layout/hChevron3"/>
    <dgm:cxn modelId="{44362515-F09C-4DDB-97A6-FA83E9C5B1DC}" type="presOf" srcId="{1139CE9D-0DF1-4A3E-B0B7-BF4E8B0BE197}" destId="{10F29D8E-5C68-4024-8418-443886293CAD}" srcOrd="0" destOrd="0" presId="urn:microsoft.com/office/officeart/2005/8/layout/hChevron3"/>
    <dgm:cxn modelId="{C8ACBC17-ACD6-4D0D-831D-2062BB4D3AC5}" srcId="{4004CB0A-4C19-4E40-B12A-446E090726B9}" destId="{1139CE9D-0DF1-4A3E-B0B7-BF4E8B0BE197}" srcOrd="1" destOrd="0" parTransId="{EEB88163-2C3E-45AD-BA41-E4EC85751872}" sibTransId="{C73F5A1F-B714-4FBA-9223-2D0234EF7FCA}"/>
    <dgm:cxn modelId="{C60BD8AD-C60E-4199-B6FE-19989488DC8C}" srcId="{4004CB0A-4C19-4E40-B12A-446E090726B9}" destId="{8F649E21-2EEA-4670-89D1-EFC771287DE7}" srcOrd="0" destOrd="0" parTransId="{034F1999-69BB-487B-9C9D-FF4E1B26B586}" sibTransId="{6EBC83A7-E85C-4F32-A9FB-B93CB868555B}"/>
    <dgm:cxn modelId="{EC6125FD-3BC6-4049-A927-E86646ED4A30}" type="presOf" srcId="{4004CB0A-4C19-4E40-B12A-446E090726B9}" destId="{483A6503-EA9B-4ECE-A6CC-A378F845720D}" srcOrd="0" destOrd="0" presId="urn:microsoft.com/office/officeart/2005/8/layout/hChevron3"/>
    <dgm:cxn modelId="{357D8F02-0DBE-483B-8557-DC2AF50BF255}" type="presParOf" srcId="{483A6503-EA9B-4ECE-A6CC-A378F845720D}" destId="{17AC9A0C-36CE-43EE-9DF1-CF928840ACD8}" srcOrd="0" destOrd="0" presId="urn:microsoft.com/office/officeart/2005/8/layout/hChevron3"/>
    <dgm:cxn modelId="{9E7E9AEC-5E96-4491-A43E-A50B0A0D540A}" type="presParOf" srcId="{483A6503-EA9B-4ECE-A6CC-A378F845720D}" destId="{82C8E8BD-1F37-4E8A-9DAA-B2EE524C5A1A}" srcOrd="1" destOrd="0" presId="urn:microsoft.com/office/officeart/2005/8/layout/hChevron3"/>
    <dgm:cxn modelId="{5FD018CF-92D7-4B36-8246-DD1C63773BC6}" type="presParOf" srcId="{483A6503-EA9B-4ECE-A6CC-A378F845720D}" destId="{10F29D8E-5C68-4024-8418-443886293CAD}" srcOrd="2" destOrd="0" presId="urn:microsoft.com/office/officeart/2005/8/layout/hChevron3"/>
    <dgm:cxn modelId="{B75299FB-9990-4C2E-A14C-3499A3B39D4C}" type="presParOf" srcId="{483A6503-EA9B-4ECE-A6CC-A378F845720D}" destId="{EB66D99F-46B1-4953-931A-E3043070A12B}" srcOrd="3" destOrd="0" presId="urn:microsoft.com/office/officeart/2005/8/layout/hChevron3"/>
    <dgm:cxn modelId="{CCD5013F-658E-47C0-9AD4-783527562F2D}" type="presParOf" srcId="{483A6503-EA9B-4ECE-A6CC-A378F845720D}" destId="{F5D13209-B9B4-4F4B-90A2-2AA06AEE2FDA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4CB0A-4C19-4E40-B12A-446E090726B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649E21-2EEA-4670-89D1-EFC771287DE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d-ID" altLang="zh-CN" dirty="0" smtClean="0"/>
            <a:t>Keep</a:t>
          </a:r>
          <a:endParaRPr lang="en-US" dirty="0"/>
        </a:p>
      </dgm:t>
    </dgm:pt>
    <dgm:pt modelId="{034F1999-69BB-487B-9C9D-FF4E1B26B586}" type="parTrans" cxnId="{C60BD8AD-C60E-4199-B6FE-19989488DC8C}">
      <dgm:prSet/>
      <dgm:spPr/>
      <dgm:t>
        <a:bodyPr/>
        <a:lstStyle/>
        <a:p>
          <a:endParaRPr lang="en-US"/>
        </a:p>
      </dgm:t>
    </dgm:pt>
    <dgm:pt modelId="{6EBC83A7-E85C-4F32-A9FB-B93CB868555B}" type="sibTrans" cxnId="{C60BD8AD-C60E-4199-B6FE-19989488DC8C}">
      <dgm:prSet/>
      <dgm:spPr/>
      <dgm:t>
        <a:bodyPr/>
        <a:lstStyle/>
        <a:p>
          <a:endParaRPr lang="en-US"/>
        </a:p>
      </dgm:t>
    </dgm:pt>
    <dgm:pt modelId="{1139CE9D-0DF1-4A3E-B0B7-BF4E8B0BE197}">
      <dgm:prSet phldrT="[Text]"/>
      <dgm:spPr>
        <a:solidFill>
          <a:schemeClr val="accent5"/>
        </a:solidFill>
      </dgm:spPr>
      <dgm:t>
        <a:bodyPr/>
        <a:lstStyle/>
        <a:p>
          <a:r>
            <a:rPr lang="id-ID" altLang="zh-CN" dirty="0" smtClean="0"/>
            <a:t>It</a:t>
          </a:r>
          <a:endParaRPr lang="en-US" dirty="0"/>
        </a:p>
      </dgm:t>
    </dgm:pt>
    <dgm:pt modelId="{EEB88163-2C3E-45AD-BA41-E4EC85751872}" type="parTrans" cxnId="{C8ACBC17-ACD6-4D0D-831D-2062BB4D3AC5}">
      <dgm:prSet/>
      <dgm:spPr/>
      <dgm:t>
        <a:bodyPr/>
        <a:lstStyle/>
        <a:p>
          <a:endParaRPr lang="en-US"/>
        </a:p>
      </dgm:t>
    </dgm:pt>
    <dgm:pt modelId="{C73F5A1F-B714-4FBA-9223-2D0234EF7FCA}" type="sibTrans" cxnId="{C8ACBC17-ACD6-4D0D-831D-2062BB4D3AC5}">
      <dgm:prSet/>
      <dgm:spPr/>
      <dgm:t>
        <a:bodyPr/>
        <a:lstStyle/>
        <a:p>
          <a:endParaRPr lang="en-US"/>
        </a:p>
      </dgm:t>
    </dgm:pt>
    <dgm:pt modelId="{0F9E58B3-8B6B-4356-9432-48DD2640BAC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id-ID" altLang="zh-CN" dirty="0" smtClean="0"/>
            <a:t>Simple</a:t>
          </a:r>
          <a:endParaRPr lang="en-US" dirty="0"/>
        </a:p>
      </dgm:t>
    </dgm:pt>
    <dgm:pt modelId="{BA5B5468-0D07-4A04-80E1-880CF0A06370}" type="parTrans" cxnId="{83C0883D-B8DB-48A2-9346-60F260DB4E02}">
      <dgm:prSet/>
      <dgm:spPr/>
      <dgm:t>
        <a:bodyPr/>
        <a:lstStyle/>
        <a:p>
          <a:endParaRPr lang="en-US"/>
        </a:p>
      </dgm:t>
    </dgm:pt>
    <dgm:pt modelId="{F40CA949-49C4-4B1B-A5EF-5510FEA77CB3}" type="sibTrans" cxnId="{83C0883D-B8DB-48A2-9346-60F260DB4E02}">
      <dgm:prSet/>
      <dgm:spPr/>
      <dgm:t>
        <a:bodyPr/>
        <a:lstStyle/>
        <a:p>
          <a:endParaRPr lang="en-US"/>
        </a:p>
      </dgm:t>
    </dgm:pt>
    <dgm:pt modelId="{3C8E7413-55F4-4699-BD73-06844E4436B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id-ID" dirty="0" smtClean="0"/>
            <a:t>Sort</a:t>
          </a:r>
          <a:endParaRPr lang="en-US" dirty="0"/>
        </a:p>
      </dgm:t>
    </dgm:pt>
    <dgm:pt modelId="{BBA44A56-3680-4E36-9CC5-BFED4D715FEA}" type="parTrans" cxnId="{FB24CFDD-5035-4377-BA09-7999FDC7E70F}">
      <dgm:prSet/>
      <dgm:spPr/>
      <dgm:t>
        <a:bodyPr/>
        <a:lstStyle/>
        <a:p>
          <a:endParaRPr lang="en-US"/>
        </a:p>
      </dgm:t>
    </dgm:pt>
    <dgm:pt modelId="{48A13A68-2695-458F-BE3B-3E4246D584FA}" type="sibTrans" cxnId="{FB24CFDD-5035-4377-BA09-7999FDC7E70F}">
      <dgm:prSet/>
      <dgm:spPr/>
      <dgm:t>
        <a:bodyPr/>
        <a:lstStyle/>
        <a:p>
          <a:endParaRPr lang="en-US"/>
        </a:p>
      </dgm:t>
    </dgm:pt>
    <dgm:pt modelId="{483A6503-EA9B-4ECE-A6CC-A378F845720D}" type="pres">
      <dgm:prSet presAssocID="{4004CB0A-4C19-4E40-B12A-446E090726B9}" presName="Name0" presStyleCnt="0">
        <dgm:presLayoutVars>
          <dgm:dir/>
          <dgm:resizeHandles val="exact"/>
        </dgm:presLayoutVars>
      </dgm:prSet>
      <dgm:spPr/>
    </dgm:pt>
    <dgm:pt modelId="{17AC9A0C-36CE-43EE-9DF1-CF928840ACD8}" type="pres">
      <dgm:prSet presAssocID="{8F649E21-2EEA-4670-89D1-EFC771287D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8E8BD-1F37-4E8A-9DAA-B2EE524C5A1A}" type="pres">
      <dgm:prSet presAssocID="{6EBC83A7-E85C-4F32-A9FB-B93CB868555B}" presName="parSpace" presStyleCnt="0"/>
      <dgm:spPr/>
    </dgm:pt>
    <dgm:pt modelId="{10F29D8E-5C68-4024-8418-443886293CAD}" type="pres">
      <dgm:prSet presAssocID="{1139CE9D-0DF1-4A3E-B0B7-BF4E8B0BE19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6D99F-46B1-4953-931A-E3043070A12B}" type="pres">
      <dgm:prSet presAssocID="{C73F5A1F-B714-4FBA-9223-2D0234EF7FCA}" presName="parSpace" presStyleCnt="0"/>
      <dgm:spPr/>
    </dgm:pt>
    <dgm:pt modelId="{F5D13209-B9B4-4F4B-90A2-2AA06AEE2FDA}" type="pres">
      <dgm:prSet presAssocID="{0F9E58B3-8B6B-4356-9432-48DD2640BAC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70AB9-C2F4-4D2C-B9C5-ED845B99F07D}" type="pres">
      <dgm:prSet presAssocID="{F40CA949-49C4-4B1B-A5EF-5510FEA77CB3}" presName="parSpace" presStyleCnt="0"/>
      <dgm:spPr/>
    </dgm:pt>
    <dgm:pt modelId="{FD9BC892-2208-491F-984F-602EC4C4E564}" type="pres">
      <dgm:prSet presAssocID="{3C8E7413-55F4-4699-BD73-06844E4436B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4CFDD-5035-4377-BA09-7999FDC7E70F}" srcId="{4004CB0A-4C19-4E40-B12A-446E090726B9}" destId="{3C8E7413-55F4-4699-BD73-06844E4436BE}" srcOrd="3" destOrd="0" parTransId="{BBA44A56-3680-4E36-9CC5-BFED4D715FEA}" sibTransId="{48A13A68-2695-458F-BE3B-3E4246D584FA}"/>
    <dgm:cxn modelId="{FCA88751-42B6-4B70-B2E2-1029925C5A35}" type="presOf" srcId="{1139CE9D-0DF1-4A3E-B0B7-BF4E8B0BE197}" destId="{10F29D8E-5C68-4024-8418-443886293CAD}" srcOrd="0" destOrd="0" presId="urn:microsoft.com/office/officeart/2005/8/layout/hChevron3"/>
    <dgm:cxn modelId="{1EF84325-282C-4F66-A98C-5D4801A2CAD6}" type="presOf" srcId="{8F649E21-2EEA-4670-89D1-EFC771287DE7}" destId="{17AC9A0C-36CE-43EE-9DF1-CF928840ACD8}" srcOrd="0" destOrd="0" presId="urn:microsoft.com/office/officeart/2005/8/layout/hChevron3"/>
    <dgm:cxn modelId="{04C3DC2D-2A10-449A-B8E7-0679F50BD59D}" type="presOf" srcId="{3C8E7413-55F4-4699-BD73-06844E4436BE}" destId="{FD9BC892-2208-491F-984F-602EC4C4E564}" srcOrd="0" destOrd="0" presId="urn:microsoft.com/office/officeart/2005/8/layout/hChevron3"/>
    <dgm:cxn modelId="{83C0883D-B8DB-48A2-9346-60F260DB4E02}" srcId="{4004CB0A-4C19-4E40-B12A-446E090726B9}" destId="{0F9E58B3-8B6B-4356-9432-48DD2640BACD}" srcOrd="2" destOrd="0" parTransId="{BA5B5468-0D07-4A04-80E1-880CF0A06370}" sibTransId="{F40CA949-49C4-4B1B-A5EF-5510FEA77CB3}"/>
    <dgm:cxn modelId="{C8ACBC17-ACD6-4D0D-831D-2062BB4D3AC5}" srcId="{4004CB0A-4C19-4E40-B12A-446E090726B9}" destId="{1139CE9D-0DF1-4A3E-B0B7-BF4E8B0BE197}" srcOrd="1" destOrd="0" parTransId="{EEB88163-2C3E-45AD-BA41-E4EC85751872}" sibTransId="{C73F5A1F-B714-4FBA-9223-2D0234EF7FCA}"/>
    <dgm:cxn modelId="{C60BD8AD-C60E-4199-B6FE-19989488DC8C}" srcId="{4004CB0A-4C19-4E40-B12A-446E090726B9}" destId="{8F649E21-2EEA-4670-89D1-EFC771287DE7}" srcOrd="0" destOrd="0" parTransId="{034F1999-69BB-487B-9C9D-FF4E1B26B586}" sibTransId="{6EBC83A7-E85C-4F32-A9FB-B93CB868555B}"/>
    <dgm:cxn modelId="{E72C531E-E24C-44EC-8ED9-BF7C0F49206C}" type="presOf" srcId="{4004CB0A-4C19-4E40-B12A-446E090726B9}" destId="{483A6503-EA9B-4ECE-A6CC-A378F845720D}" srcOrd="0" destOrd="0" presId="urn:microsoft.com/office/officeart/2005/8/layout/hChevron3"/>
    <dgm:cxn modelId="{5A35BD34-BD47-43DF-AD85-2E8F5CFF5390}" type="presOf" srcId="{0F9E58B3-8B6B-4356-9432-48DD2640BACD}" destId="{F5D13209-B9B4-4F4B-90A2-2AA06AEE2FDA}" srcOrd="0" destOrd="0" presId="urn:microsoft.com/office/officeart/2005/8/layout/hChevron3"/>
    <dgm:cxn modelId="{239486C0-E155-478E-A67B-9EABB190C3AC}" type="presParOf" srcId="{483A6503-EA9B-4ECE-A6CC-A378F845720D}" destId="{17AC9A0C-36CE-43EE-9DF1-CF928840ACD8}" srcOrd="0" destOrd="0" presId="urn:microsoft.com/office/officeart/2005/8/layout/hChevron3"/>
    <dgm:cxn modelId="{3EB516CB-AB93-465A-93B3-A495E74DF4D6}" type="presParOf" srcId="{483A6503-EA9B-4ECE-A6CC-A378F845720D}" destId="{82C8E8BD-1F37-4E8A-9DAA-B2EE524C5A1A}" srcOrd="1" destOrd="0" presId="urn:microsoft.com/office/officeart/2005/8/layout/hChevron3"/>
    <dgm:cxn modelId="{11D39EFC-5D3B-4958-BCA8-541C6410CFFC}" type="presParOf" srcId="{483A6503-EA9B-4ECE-A6CC-A378F845720D}" destId="{10F29D8E-5C68-4024-8418-443886293CAD}" srcOrd="2" destOrd="0" presId="urn:microsoft.com/office/officeart/2005/8/layout/hChevron3"/>
    <dgm:cxn modelId="{C610D56B-9659-4B75-8BED-1156CC2EF705}" type="presParOf" srcId="{483A6503-EA9B-4ECE-A6CC-A378F845720D}" destId="{EB66D99F-46B1-4953-931A-E3043070A12B}" srcOrd="3" destOrd="0" presId="urn:microsoft.com/office/officeart/2005/8/layout/hChevron3"/>
    <dgm:cxn modelId="{FC32A44A-AE1E-417F-B1F4-77EA29B3C354}" type="presParOf" srcId="{483A6503-EA9B-4ECE-A6CC-A378F845720D}" destId="{F5D13209-B9B4-4F4B-90A2-2AA06AEE2FDA}" srcOrd="4" destOrd="0" presId="urn:microsoft.com/office/officeart/2005/8/layout/hChevron3"/>
    <dgm:cxn modelId="{638923DA-7103-4E60-B6E2-269DBD512DC4}" type="presParOf" srcId="{483A6503-EA9B-4ECE-A6CC-A378F845720D}" destId="{3F270AB9-C2F4-4D2C-B9C5-ED845B99F07D}" srcOrd="5" destOrd="0" presId="urn:microsoft.com/office/officeart/2005/8/layout/hChevron3"/>
    <dgm:cxn modelId="{4892E78E-2058-47A8-811E-29E390B5436A}" type="presParOf" srcId="{483A6503-EA9B-4ECE-A6CC-A378F845720D}" destId="{FD9BC892-2208-491F-984F-602EC4C4E564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04CB0A-4C19-4E40-B12A-446E090726B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649E21-2EEA-4670-89D1-EFC771287DE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d-ID" altLang="zh-CN" dirty="0" smtClean="0"/>
            <a:t>Keep</a:t>
          </a:r>
          <a:endParaRPr lang="en-US" dirty="0"/>
        </a:p>
      </dgm:t>
    </dgm:pt>
    <dgm:pt modelId="{034F1999-69BB-487B-9C9D-FF4E1B26B586}" type="parTrans" cxnId="{C60BD8AD-C60E-4199-B6FE-19989488DC8C}">
      <dgm:prSet/>
      <dgm:spPr/>
      <dgm:t>
        <a:bodyPr/>
        <a:lstStyle/>
        <a:p>
          <a:endParaRPr lang="en-US"/>
        </a:p>
      </dgm:t>
    </dgm:pt>
    <dgm:pt modelId="{6EBC83A7-E85C-4F32-A9FB-B93CB868555B}" type="sibTrans" cxnId="{C60BD8AD-C60E-4199-B6FE-19989488DC8C}">
      <dgm:prSet/>
      <dgm:spPr/>
      <dgm:t>
        <a:bodyPr/>
        <a:lstStyle/>
        <a:p>
          <a:endParaRPr lang="en-US"/>
        </a:p>
      </dgm:t>
    </dgm:pt>
    <dgm:pt modelId="{1139CE9D-0DF1-4A3E-B0B7-BF4E8B0BE197}">
      <dgm:prSet phldrT="[Text]"/>
      <dgm:spPr>
        <a:solidFill>
          <a:schemeClr val="accent5"/>
        </a:solidFill>
      </dgm:spPr>
      <dgm:t>
        <a:bodyPr/>
        <a:lstStyle/>
        <a:p>
          <a:r>
            <a:rPr lang="id-ID" altLang="zh-CN" dirty="0" smtClean="0"/>
            <a:t>It</a:t>
          </a:r>
          <a:endParaRPr lang="en-US" dirty="0"/>
        </a:p>
      </dgm:t>
    </dgm:pt>
    <dgm:pt modelId="{EEB88163-2C3E-45AD-BA41-E4EC85751872}" type="parTrans" cxnId="{C8ACBC17-ACD6-4D0D-831D-2062BB4D3AC5}">
      <dgm:prSet/>
      <dgm:spPr/>
      <dgm:t>
        <a:bodyPr/>
        <a:lstStyle/>
        <a:p>
          <a:endParaRPr lang="en-US"/>
        </a:p>
      </dgm:t>
    </dgm:pt>
    <dgm:pt modelId="{C73F5A1F-B714-4FBA-9223-2D0234EF7FCA}" type="sibTrans" cxnId="{C8ACBC17-ACD6-4D0D-831D-2062BB4D3AC5}">
      <dgm:prSet/>
      <dgm:spPr/>
      <dgm:t>
        <a:bodyPr/>
        <a:lstStyle/>
        <a:p>
          <a:endParaRPr lang="en-US"/>
        </a:p>
      </dgm:t>
    </dgm:pt>
    <dgm:pt modelId="{0F9E58B3-8B6B-4356-9432-48DD2640BAC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id-ID" altLang="zh-CN" dirty="0" smtClean="0"/>
            <a:t>Large</a:t>
          </a:r>
          <a:endParaRPr lang="en-US" dirty="0"/>
        </a:p>
      </dgm:t>
    </dgm:pt>
    <dgm:pt modelId="{BA5B5468-0D07-4A04-80E1-880CF0A06370}" type="parTrans" cxnId="{83C0883D-B8DB-48A2-9346-60F260DB4E02}">
      <dgm:prSet/>
      <dgm:spPr/>
      <dgm:t>
        <a:bodyPr/>
        <a:lstStyle/>
        <a:p>
          <a:endParaRPr lang="en-US"/>
        </a:p>
      </dgm:t>
    </dgm:pt>
    <dgm:pt modelId="{F40CA949-49C4-4B1B-A5EF-5510FEA77CB3}" type="sibTrans" cxnId="{83C0883D-B8DB-48A2-9346-60F260DB4E02}">
      <dgm:prSet/>
      <dgm:spPr/>
      <dgm:t>
        <a:bodyPr/>
        <a:lstStyle/>
        <a:p>
          <a:endParaRPr lang="en-US"/>
        </a:p>
      </dgm:t>
    </dgm:pt>
    <dgm:pt modelId="{0C909A6E-A334-4346-A40C-E06E2EF9101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id-ID" dirty="0" smtClean="0"/>
            <a:t>Legible</a:t>
          </a:r>
          <a:endParaRPr lang="en-US" dirty="0"/>
        </a:p>
      </dgm:t>
    </dgm:pt>
    <dgm:pt modelId="{675E6755-77A7-4154-8AE7-24517284A3BC}" type="parTrans" cxnId="{E88F6F94-766B-43D5-8D68-7936CD9ACAB3}">
      <dgm:prSet/>
      <dgm:spPr/>
      <dgm:t>
        <a:bodyPr/>
        <a:lstStyle/>
        <a:p>
          <a:endParaRPr lang="en-US"/>
        </a:p>
      </dgm:t>
    </dgm:pt>
    <dgm:pt modelId="{0EDFD0E8-8003-4AB1-A23B-CE2694A68BC3}" type="sibTrans" cxnId="{E88F6F94-766B-43D5-8D68-7936CD9ACAB3}">
      <dgm:prSet/>
      <dgm:spPr/>
      <dgm:t>
        <a:bodyPr/>
        <a:lstStyle/>
        <a:p>
          <a:endParaRPr lang="en-US"/>
        </a:p>
      </dgm:t>
    </dgm:pt>
    <dgm:pt modelId="{483A6503-EA9B-4ECE-A6CC-A378F845720D}" type="pres">
      <dgm:prSet presAssocID="{4004CB0A-4C19-4E40-B12A-446E090726B9}" presName="Name0" presStyleCnt="0">
        <dgm:presLayoutVars>
          <dgm:dir val="rev"/>
          <dgm:resizeHandles val="exact"/>
        </dgm:presLayoutVars>
      </dgm:prSet>
      <dgm:spPr/>
    </dgm:pt>
    <dgm:pt modelId="{17AC9A0C-36CE-43EE-9DF1-CF928840ACD8}" type="pres">
      <dgm:prSet presAssocID="{8F649E21-2EEA-4670-89D1-EFC771287D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8E8BD-1F37-4E8A-9DAA-B2EE524C5A1A}" type="pres">
      <dgm:prSet presAssocID="{6EBC83A7-E85C-4F32-A9FB-B93CB868555B}" presName="parSpace" presStyleCnt="0"/>
      <dgm:spPr/>
    </dgm:pt>
    <dgm:pt modelId="{10F29D8E-5C68-4024-8418-443886293CAD}" type="pres">
      <dgm:prSet presAssocID="{1139CE9D-0DF1-4A3E-B0B7-BF4E8B0BE19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6D99F-46B1-4953-931A-E3043070A12B}" type="pres">
      <dgm:prSet presAssocID="{C73F5A1F-B714-4FBA-9223-2D0234EF7FCA}" presName="parSpace" presStyleCnt="0"/>
      <dgm:spPr/>
    </dgm:pt>
    <dgm:pt modelId="{F5D13209-B9B4-4F4B-90A2-2AA06AEE2FDA}" type="pres">
      <dgm:prSet presAssocID="{0F9E58B3-8B6B-4356-9432-48DD2640BAC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5CEC7-911C-4CDD-850C-6E23B60D14F7}" type="pres">
      <dgm:prSet presAssocID="{F40CA949-49C4-4B1B-A5EF-5510FEA77CB3}" presName="parSpace" presStyleCnt="0"/>
      <dgm:spPr/>
    </dgm:pt>
    <dgm:pt modelId="{642427D8-D06E-4182-9F43-4341C2F7BF36}" type="pres">
      <dgm:prSet presAssocID="{0C909A6E-A334-4346-A40C-E06E2EF9101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129685-3557-41D4-98AA-B99778A26BD1}" type="presOf" srcId="{8F649E21-2EEA-4670-89D1-EFC771287DE7}" destId="{17AC9A0C-36CE-43EE-9DF1-CF928840ACD8}" srcOrd="0" destOrd="0" presId="urn:microsoft.com/office/officeart/2005/8/layout/hChevron3"/>
    <dgm:cxn modelId="{E88F6F94-766B-43D5-8D68-7936CD9ACAB3}" srcId="{4004CB0A-4C19-4E40-B12A-446E090726B9}" destId="{0C909A6E-A334-4346-A40C-E06E2EF9101C}" srcOrd="3" destOrd="0" parTransId="{675E6755-77A7-4154-8AE7-24517284A3BC}" sibTransId="{0EDFD0E8-8003-4AB1-A23B-CE2694A68BC3}"/>
    <dgm:cxn modelId="{66496B84-D13A-4D66-A4E1-83F420DF65A5}" type="presOf" srcId="{4004CB0A-4C19-4E40-B12A-446E090726B9}" destId="{483A6503-EA9B-4ECE-A6CC-A378F845720D}" srcOrd="0" destOrd="0" presId="urn:microsoft.com/office/officeart/2005/8/layout/hChevron3"/>
    <dgm:cxn modelId="{05CD1121-C7D4-4D8D-8740-A8A126D69964}" type="presOf" srcId="{1139CE9D-0DF1-4A3E-B0B7-BF4E8B0BE197}" destId="{10F29D8E-5C68-4024-8418-443886293CAD}" srcOrd="0" destOrd="0" presId="urn:microsoft.com/office/officeart/2005/8/layout/hChevron3"/>
    <dgm:cxn modelId="{83C0883D-B8DB-48A2-9346-60F260DB4E02}" srcId="{4004CB0A-4C19-4E40-B12A-446E090726B9}" destId="{0F9E58B3-8B6B-4356-9432-48DD2640BACD}" srcOrd="2" destOrd="0" parTransId="{BA5B5468-0D07-4A04-80E1-880CF0A06370}" sibTransId="{F40CA949-49C4-4B1B-A5EF-5510FEA77CB3}"/>
    <dgm:cxn modelId="{AA75C839-5D47-4427-9746-90BE43D68837}" type="presOf" srcId="{0F9E58B3-8B6B-4356-9432-48DD2640BACD}" destId="{F5D13209-B9B4-4F4B-90A2-2AA06AEE2FDA}" srcOrd="0" destOrd="0" presId="urn:microsoft.com/office/officeart/2005/8/layout/hChevron3"/>
    <dgm:cxn modelId="{C8ACBC17-ACD6-4D0D-831D-2062BB4D3AC5}" srcId="{4004CB0A-4C19-4E40-B12A-446E090726B9}" destId="{1139CE9D-0DF1-4A3E-B0B7-BF4E8B0BE197}" srcOrd="1" destOrd="0" parTransId="{EEB88163-2C3E-45AD-BA41-E4EC85751872}" sibTransId="{C73F5A1F-B714-4FBA-9223-2D0234EF7FCA}"/>
    <dgm:cxn modelId="{C60BD8AD-C60E-4199-B6FE-19989488DC8C}" srcId="{4004CB0A-4C19-4E40-B12A-446E090726B9}" destId="{8F649E21-2EEA-4670-89D1-EFC771287DE7}" srcOrd="0" destOrd="0" parTransId="{034F1999-69BB-487B-9C9D-FF4E1B26B586}" sibTransId="{6EBC83A7-E85C-4F32-A9FB-B93CB868555B}"/>
    <dgm:cxn modelId="{D54B2A82-500A-4058-991A-B0BA83E16459}" type="presOf" srcId="{0C909A6E-A334-4346-A40C-E06E2EF9101C}" destId="{642427D8-D06E-4182-9F43-4341C2F7BF36}" srcOrd="0" destOrd="0" presId="urn:microsoft.com/office/officeart/2005/8/layout/hChevron3"/>
    <dgm:cxn modelId="{5BF8D6D0-0802-4D40-8722-13D6062250C9}" type="presParOf" srcId="{483A6503-EA9B-4ECE-A6CC-A378F845720D}" destId="{17AC9A0C-36CE-43EE-9DF1-CF928840ACD8}" srcOrd="0" destOrd="0" presId="urn:microsoft.com/office/officeart/2005/8/layout/hChevron3"/>
    <dgm:cxn modelId="{9C39C185-9ADB-4C62-AB18-CBB872ADB176}" type="presParOf" srcId="{483A6503-EA9B-4ECE-A6CC-A378F845720D}" destId="{82C8E8BD-1F37-4E8A-9DAA-B2EE524C5A1A}" srcOrd="1" destOrd="0" presId="urn:microsoft.com/office/officeart/2005/8/layout/hChevron3"/>
    <dgm:cxn modelId="{6780409C-F3CE-44B4-A894-347F589D035A}" type="presParOf" srcId="{483A6503-EA9B-4ECE-A6CC-A378F845720D}" destId="{10F29D8E-5C68-4024-8418-443886293CAD}" srcOrd="2" destOrd="0" presId="urn:microsoft.com/office/officeart/2005/8/layout/hChevron3"/>
    <dgm:cxn modelId="{AD823763-D761-46DF-A8F1-81F5A76AB07D}" type="presParOf" srcId="{483A6503-EA9B-4ECE-A6CC-A378F845720D}" destId="{EB66D99F-46B1-4953-931A-E3043070A12B}" srcOrd="3" destOrd="0" presId="urn:microsoft.com/office/officeart/2005/8/layout/hChevron3"/>
    <dgm:cxn modelId="{95FCAF9D-1959-4910-BB92-85C621E66579}" type="presParOf" srcId="{483A6503-EA9B-4ECE-A6CC-A378F845720D}" destId="{F5D13209-B9B4-4F4B-90A2-2AA06AEE2FDA}" srcOrd="4" destOrd="0" presId="urn:microsoft.com/office/officeart/2005/8/layout/hChevron3"/>
    <dgm:cxn modelId="{E4C5307D-0DCD-455E-9ACA-60087E1FFA8D}" type="presParOf" srcId="{483A6503-EA9B-4ECE-A6CC-A378F845720D}" destId="{0905CEC7-911C-4CDD-850C-6E23B60D14F7}" srcOrd="5" destOrd="0" presId="urn:microsoft.com/office/officeart/2005/8/layout/hChevron3"/>
    <dgm:cxn modelId="{502E46B2-7047-4F93-9EC9-228A2EADA5FF}" type="presParOf" srcId="{483A6503-EA9B-4ECE-A6CC-A378F845720D}" destId="{642427D8-D06E-4182-9F43-4341C2F7BF36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9A0C-36CE-43EE-9DF1-CF928840ACD8}">
      <dsp:nvSpPr>
        <dsp:cNvPr id="0" name=""/>
        <dsp:cNvSpPr/>
      </dsp:nvSpPr>
      <dsp:spPr>
        <a:xfrm rot="10800000">
          <a:off x="2392486" y="1733152"/>
          <a:ext cx="1494236" cy="597694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72" tIns="77343" rIns="154686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结果</a:t>
          </a:r>
          <a:endParaRPr lang="en-US" sz="2900" kern="1200" dirty="0"/>
        </a:p>
      </dsp:txBody>
      <dsp:txXfrm rot="10800000">
        <a:off x="2541909" y="1733152"/>
        <a:ext cx="1344813" cy="597694"/>
      </dsp:txXfrm>
    </dsp:sp>
    <dsp:sp modelId="{10F29D8E-5C68-4024-8418-443886293CAD}">
      <dsp:nvSpPr>
        <dsp:cNvPr id="0" name=""/>
        <dsp:cNvSpPr/>
      </dsp:nvSpPr>
      <dsp:spPr>
        <a:xfrm rot="10800000">
          <a:off x="1197097" y="1733152"/>
          <a:ext cx="1494236" cy="597694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72" tIns="77343" rIns="116015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问题</a:t>
          </a:r>
          <a:endParaRPr lang="en-US" sz="2900" kern="1200" dirty="0"/>
        </a:p>
      </dsp:txBody>
      <dsp:txXfrm rot="10800000">
        <a:off x="1495944" y="1733152"/>
        <a:ext cx="896542" cy="597694"/>
      </dsp:txXfrm>
    </dsp:sp>
    <dsp:sp modelId="{F5D13209-B9B4-4F4B-90A2-2AA06AEE2FDA}">
      <dsp:nvSpPr>
        <dsp:cNvPr id="0" name=""/>
        <dsp:cNvSpPr/>
      </dsp:nvSpPr>
      <dsp:spPr>
        <a:xfrm rot="10800000">
          <a:off x="1708" y="1733152"/>
          <a:ext cx="1494236" cy="597694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72" tIns="77343" rIns="116015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背景</a:t>
          </a:r>
          <a:endParaRPr lang="en-US" sz="2900" kern="1200" dirty="0"/>
        </a:p>
      </dsp:txBody>
      <dsp:txXfrm rot="10800000">
        <a:off x="300555" y="1733152"/>
        <a:ext cx="896542" cy="597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9A0C-36CE-43EE-9DF1-CF928840ACD8}">
      <dsp:nvSpPr>
        <dsp:cNvPr id="0" name=""/>
        <dsp:cNvSpPr/>
      </dsp:nvSpPr>
      <dsp:spPr>
        <a:xfrm>
          <a:off x="1708" y="1733152"/>
          <a:ext cx="1494236" cy="597694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结果</a:t>
          </a:r>
          <a:endParaRPr lang="en-US" sz="2900" kern="1200" dirty="0"/>
        </a:p>
      </dsp:txBody>
      <dsp:txXfrm>
        <a:off x="1708" y="1733152"/>
        <a:ext cx="1344813" cy="597694"/>
      </dsp:txXfrm>
    </dsp:sp>
    <dsp:sp modelId="{10F29D8E-5C68-4024-8418-443886293CAD}">
      <dsp:nvSpPr>
        <dsp:cNvPr id="0" name=""/>
        <dsp:cNvSpPr/>
      </dsp:nvSpPr>
      <dsp:spPr>
        <a:xfrm>
          <a:off x="1197097" y="1733152"/>
          <a:ext cx="1494236" cy="597694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过程</a:t>
          </a:r>
          <a:endParaRPr lang="en-US" sz="2900" kern="1200" dirty="0"/>
        </a:p>
      </dsp:txBody>
      <dsp:txXfrm>
        <a:off x="1495944" y="1733152"/>
        <a:ext cx="896542" cy="597694"/>
      </dsp:txXfrm>
    </dsp:sp>
    <dsp:sp modelId="{F5D13209-B9B4-4F4B-90A2-2AA06AEE2FDA}">
      <dsp:nvSpPr>
        <dsp:cNvPr id="0" name=""/>
        <dsp:cNvSpPr/>
      </dsp:nvSpPr>
      <dsp:spPr>
        <a:xfrm>
          <a:off x="2392486" y="1733152"/>
          <a:ext cx="1494236" cy="597694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解决</a:t>
          </a:r>
          <a:endParaRPr lang="en-US" sz="2900" kern="1200" dirty="0"/>
        </a:p>
      </dsp:txBody>
      <dsp:txXfrm>
        <a:off x="2691333" y="1733152"/>
        <a:ext cx="896542" cy="597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9A0C-36CE-43EE-9DF1-CF928840ACD8}">
      <dsp:nvSpPr>
        <dsp:cNvPr id="0" name=""/>
        <dsp:cNvSpPr/>
      </dsp:nvSpPr>
      <dsp:spPr>
        <a:xfrm>
          <a:off x="1139" y="1803402"/>
          <a:ext cx="1142986" cy="457194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1700" kern="1200" dirty="0" smtClean="0"/>
            <a:t>Keep</a:t>
          </a:r>
          <a:endParaRPr lang="en-US" sz="1700" kern="1200" dirty="0"/>
        </a:p>
      </dsp:txBody>
      <dsp:txXfrm>
        <a:off x="1139" y="1803402"/>
        <a:ext cx="1028688" cy="457194"/>
      </dsp:txXfrm>
    </dsp:sp>
    <dsp:sp modelId="{10F29D8E-5C68-4024-8418-443886293CAD}">
      <dsp:nvSpPr>
        <dsp:cNvPr id="0" name=""/>
        <dsp:cNvSpPr/>
      </dsp:nvSpPr>
      <dsp:spPr>
        <a:xfrm>
          <a:off x="915528" y="1803402"/>
          <a:ext cx="1142986" cy="457194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1700" kern="1200" dirty="0" smtClean="0"/>
            <a:t>It</a:t>
          </a:r>
          <a:endParaRPr lang="en-US" sz="1700" kern="1200" dirty="0"/>
        </a:p>
      </dsp:txBody>
      <dsp:txXfrm>
        <a:off x="1144125" y="1803402"/>
        <a:ext cx="685792" cy="457194"/>
      </dsp:txXfrm>
    </dsp:sp>
    <dsp:sp modelId="{F5D13209-B9B4-4F4B-90A2-2AA06AEE2FDA}">
      <dsp:nvSpPr>
        <dsp:cNvPr id="0" name=""/>
        <dsp:cNvSpPr/>
      </dsp:nvSpPr>
      <dsp:spPr>
        <a:xfrm>
          <a:off x="1829917" y="1803402"/>
          <a:ext cx="1142986" cy="457194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1700" kern="1200" dirty="0" smtClean="0"/>
            <a:t>Simple</a:t>
          </a:r>
          <a:endParaRPr lang="en-US" sz="1700" kern="1200" dirty="0"/>
        </a:p>
      </dsp:txBody>
      <dsp:txXfrm>
        <a:off x="2058514" y="1803402"/>
        <a:ext cx="685792" cy="457194"/>
      </dsp:txXfrm>
    </dsp:sp>
    <dsp:sp modelId="{FD9BC892-2208-491F-984F-602EC4C4E564}">
      <dsp:nvSpPr>
        <dsp:cNvPr id="0" name=""/>
        <dsp:cNvSpPr/>
      </dsp:nvSpPr>
      <dsp:spPr>
        <a:xfrm>
          <a:off x="2744306" y="1803402"/>
          <a:ext cx="1142986" cy="457194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Sort</a:t>
          </a:r>
          <a:endParaRPr lang="en-US" sz="1700" kern="1200" dirty="0"/>
        </a:p>
      </dsp:txBody>
      <dsp:txXfrm>
        <a:off x="2972903" y="1803402"/>
        <a:ext cx="685792" cy="457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9A0C-36CE-43EE-9DF1-CF928840ACD8}">
      <dsp:nvSpPr>
        <dsp:cNvPr id="0" name=""/>
        <dsp:cNvSpPr/>
      </dsp:nvSpPr>
      <dsp:spPr>
        <a:xfrm rot="10800000">
          <a:off x="2744306" y="1803402"/>
          <a:ext cx="1142986" cy="457194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" tIns="42672" rIns="85344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1600" kern="1200" dirty="0" smtClean="0"/>
            <a:t>Keep</a:t>
          </a:r>
          <a:endParaRPr lang="en-US" sz="1600" kern="1200" dirty="0"/>
        </a:p>
      </dsp:txBody>
      <dsp:txXfrm rot="10800000">
        <a:off x="2858604" y="1803402"/>
        <a:ext cx="1028688" cy="457194"/>
      </dsp:txXfrm>
    </dsp:sp>
    <dsp:sp modelId="{10F29D8E-5C68-4024-8418-443886293CAD}">
      <dsp:nvSpPr>
        <dsp:cNvPr id="0" name=""/>
        <dsp:cNvSpPr/>
      </dsp:nvSpPr>
      <dsp:spPr>
        <a:xfrm rot="10800000">
          <a:off x="1829917" y="1803402"/>
          <a:ext cx="1142986" cy="457194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" tIns="42672" rIns="64008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1600" kern="1200" dirty="0" smtClean="0"/>
            <a:t>It</a:t>
          </a:r>
          <a:endParaRPr lang="en-US" sz="1600" kern="1200" dirty="0"/>
        </a:p>
      </dsp:txBody>
      <dsp:txXfrm rot="10800000">
        <a:off x="2058514" y="1803402"/>
        <a:ext cx="685792" cy="457194"/>
      </dsp:txXfrm>
    </dsp:sp>
    <dsp:sp modelId="{F5D13209-B9B4-4F4B-90A2-2AA06AEE2FDA}">
      <dsp:nvSpPr>
        <dsp:cNvPr id="0" name=""/>
        <dsp:cNvSpPr/>
      </dsp:nvSpPr>
      <dsp:spPr>
        <a:xfrm rot="10800000">
          <a:off x="915528" y="1803402"/>
          <a:ext cx="1142986" cy="457194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" tIns="42672" rIns="64008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1600" kern="1200" dirty="0" smtClean="0"/>
            <a:t>Large</a:t>
          </a:r>
          <a:endParaRPr lang="en-US" sz="1600" kern="1200" dirty="0"/>
        </a:p>
      </dsp:txBody>
      <dsp:txXfrm rot="10800000">
        <a:off x="1144125" y="1803402"/>
        <a:ext cx="685792" cy="457194"/>
      </dsp:txXfrm>
    </dsp:sp>
    <dsp:sp modelId="{642427D8-D06E-4182-9F43-4341C2F7BF36}">
      <dsp:nvSpPr>
        <dsp:cNvPr id="0" name=""/>
        <dsp:cNvSpPr/>
      </dsp:nvSpPr>
      <dsp:spPr>
        <a:xfrm rot="10800000">
          <a:off x="1139" y="1803402"/>
          <a:ext cx="1142986" cy="457194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" tIns="42672" rIns="64008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Legible</a:t>
          </a:r>
          <a:endParaRPr lang="en-US" sz="1600" kern="1200" dirty="0"/>
        </a:p>
      </dsp:txBody>
      <dsp:txXfrm rot="10800000">
        <a:off x="229736" y="1803402"/>
        <a:ext cx="685792" cy="45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C6A3D-C96B-412F-8A80-867E45EF277F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37EA9-66A5-406B-B02A-98BCBDED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2CE3-1B95-4EB0-8585-A8866C379C2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7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37EA9-66A5-406B-B02A-98BCBDEDE4B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9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0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52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1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37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68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7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7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01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19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76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83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84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23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00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29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00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32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72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1E58-FE42-4445-8DBC-BEA68486F4E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FF07-FA64-4310-94EF-8B841377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4343-0259-4D0F-8E51-E92DB47F454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20/01/2014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F788-0809-429B-9296-2D525F9EBC09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1E58-FE42-4445-8DBC-BEA68486F4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FF07-FA64-4310-94EF-8B84137739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7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QuickStyle" Target="../diagrams/quickStyl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Video/Estimote%20Beacons%202.mp4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5">
              <a:lumMod val="50000"/>
            </a:schemeClr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4613" y="-27384"/>
            <a:ext cx="9148613" cy="2852935"/>
          </a:xfrm>
          <a:prstGeom prst="rect">
            <a:avLst/>
          </a:prstGeom>
          <a:pattFill prst="wave">
            <a:fgClr>
              <a:schemeClr val="accent5">
                <a:lumMod val="50000"/>
              </a:schemeClr>
            </a:fgClr>
            <a:bgClr>
              <a:schemeClr val="accent5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87" y="3315621"/>
            <a:ext cx="1008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0" dirty="0" smtClean="0">
                <a:solidFill>
                  <a:prstClr val="white"/>
                </a:solidFill>
                <a:latin typeface="Arial Black" pitchFamily="34" charset="0"/>
                <a:ea typeface="華康儷中黑" pitchFamily="49" charset="-120"/>
                <a:cs typeface="Arial" pitchFamily="34" charset="0"/>
              </a:rPr>
              <a:t>“</a:t>
            </a:r>
            <a:endParaRPr lang="zh-TW" altLang="en-US" sz="14000" dirty="0">
              <a:solidFill>
                <a:prstClr val="white"/>
              </a:solidFill>
              <a:latin typeface="Arial Black" pitchFamily="34" charset="0"/>
              <a:ea typeface="華康儷中黑" pitchFamily="49" charset="-12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9245" y="3804788"/>
            <a:ext cx="5148800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>
            <a:off x="7308304" y="2713602"/>
            <a:ext cx="1008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0" dirty="0" smtClean="0">
                <a:solidFill>
                  <a:prstClr val="white"/>
                </a:solidFill>
                <a:latin typeface="Arial Black" pitchFamily="34" charset="0"/>
                <a:ea typeface="華康儷中黑" pitchFamily="49" charset="-120"/>
                <a:cs typeface="Arial" pitchFamily="34" charset="0"/>
              </a:rPr>
              <a:t>“</a:t>
            </a:r>
            <a:endParaRPr lang="zh-TW" altLang="en-US" sz="14000" dirty="0">
              <a:solidFill>
                <a:prstClr val="white"/>
              </a:solidFill>
              <a:latin typeface="Arial Black" pitchFamily="34" charset="0"/>
              <a:ea typeface="華康儷中黑" pitchFamily="49" charset="-12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4371" y="3777956"/>
            <a:ext cx="521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smtClean="0">
                <a:solidFill>
                  <a:srgbClr val="0F9C9E"/>
                </a:solidFill>
              </a:rPr>
              <a:t>PRESENTATION SKILL</a:t>
            </a:r>
            <a:endParaRPr lang="en-US" sz="4000" b="1" dirty="0">
              <a:solidFill>
                <a:srgbClr val="0F9C9E"/>
              </a:solidFill>
            </a:endParaRPr>
          </a:p>
        </p:txBody>
      </p:sp>
      <p:pic>
        <p:nvPicPr>
          <p:cNvPr id="2" name="Picture 2" descr="C:\Users\Satriya Dinata\Desktop\presentatio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6000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49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atriya Dinata\Desktop\Picture1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64" y="1659864"/>
            <a:ext cx="2289754" cy="78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GITWorkspace\thu_toyhouse_mediaresources\TsinghuaU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72" y="14087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6310976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如何梳理情绪进行重要报告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 rotWithShape="1">
          <a:blip r:embed="rId3"/>
          <a:srcRect l="15680" t="10417" r="35579" b="6250"/>
          <a:stretch/>
        </p:blipFill>
        <p:spPr bwMode="auto">
          <a:xfrm>
            <a:off x="54733" y="2858616"/>
            <a:ext cx="3365139" cy="323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C:\Users\Satriya Dinata\Desktop\Instructional-Design-Project-Timeline-Templ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"/>
          <a:stretch/>
        </p:blipFill>
        <p:spPr bwMode="auto">
          <a:xfrm>
            <a:off x="3901123" y="2886590"/>
            <a:ext cx="5135374" cy="309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4869" y="168504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甘特图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0748" y="2146900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dirty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58240" y="1691864"/>
            <a:ext cx="1341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8729714" y="2137956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dirty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42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43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10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triya Dinata\Desktop\Picture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0"/>
          <a:stretch/>
        </p:blipFill>
        <p:spPr bwMode="auto">
          <a:xfrm flipH="1">
            <a:off x="10784" y="1153669"/>
            <a:ext cx="9133213" cy="57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3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基础点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重点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难点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5" y="-2674"/>
            <a:ext cx="8975273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反映问题：报告工作中的问题与困难点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11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1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796716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提供方案：提出解决的方案或计划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4869" y="168504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意见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0748" y="2146900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dirty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84129" y="1691864"/>
            <a:ext cx="10086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建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议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8729714" y="2137956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dirty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en-US" dirty="0"/>
          </a:p>
        </p:txBody>
      </p:sp>
      <p:pic>
        <p:nvPicPr>
          <p:cNvPr id="24" name="內容版面配置區 10" descr="u=4040148358,890082214&amp;fm=23&amp;gp=0.jpg"/>
          <p:cNvPicPr>
            <a:picLocks noChangeAspect="1"/>
          </p:cNvPicPr>
          <p:nvPr/>
        </p:nvPicPr>
        <p:blipFill rotWithShape="1">
          <a:blip r:embed="rId3"/>
          <a:srcRect r="1976"/>
          <a:stretch/>
        </p:blipFill>
        <p:spPr>
          <a:xfrm>
            <a:off x="6635523" y="2964827"/>
            <a:ext cx="2501230" cy="2781300"/>
          </a:xfrm>
          <a:prstGeom prst="rect">
            <a:avLst/>
          </a:prstGeom>
        </p:spPr>
      </p:pic>
      <p:pic>
        <p:nvPicPr>
          <p:cNvPr id="6146" name="Picture 2" descr="C:\Users\Satriya Dinata\Desktop\Pict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8" y="2751986"/>
            <a:ext cx="3333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42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43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12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1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84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首先决定时间：纸本写作不要超过三页（</a:t>
            </a: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2000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以内）；口头报告不要超过</a:t>
            </a: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18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分钟（</a:t>
            </a: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10-15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分钟）。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其次决定格式：无论如何都以三段式写法最正确，前后可以加上前言以及尾部的呈请批示部份；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最后制作材料：材料制作不可以把</a:t>
            </a: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word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版本直接贴入</a:t>
            </a: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ppt.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；</a:t>
            </a: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ppt. 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制作应该依据规范，不断练习完善，并且确认不会超过预定时间。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3808811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先写作、再制作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13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21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746" y="-2674"/>
            <a:ext cx="9164746" cy="68606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Satriya Dinata\Desktop\o-ANTI-TED-TALK-TED-TALK-faceboo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4527" r="-1" b="1"/>
          <a:stretch/>
        </p:blipFill>
        <p:spPr bwMode="auto">
          <a:xfrm flipH="1">
            <a:off x="2106333" y="2758966"/>
            <a:ext cx="7035477" cy="367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165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一个是说明，即介绍、解释性讲演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一个是说服，即让听众在倾听了你的讲演之后采取行动</a:t>
            </a: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。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3" y="-2674"/>
            <a:ext cx="2782584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报告的目的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6064" y="47980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朝着一定目标走去是“志”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一鼓作气中途绝不停止“气”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两者合起来就是“志气”。</a:t>
            </a: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一切事业的成败都取决于此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卡耐基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96" y="4437112"/>
            <a:ext cx="1008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華康儷中黑" pitchFamily="49" charset="-120"/>
                <a:cs typeface="Arial" pitchFamily="34" charset="0"/>
              </a:rPr>
              <a:t>“</a:t>
            </a:r>
            <a:endParaRPr lang="zh-TW" altLang="en-US" sz="14000" dirty="0">
              <a:solidFill>
                <a:schemeClr val="accent5">
                  <a:lumMod val="75000"/>
                </a:schemeClr>
              </a:solidFill>
              <a:latin typeface="Arial Black" pitchFamily="34" charset="0"/>
              <a:ea typeface="華康儷中黑" pitchFamily="49" charset="-12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8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14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95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35496" y="1510053"/>
            <a:ext cx="8928992" cy="554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1000" dirty="0">
                <a:latin typeface="Trebuchet MS"/>
              </a:rPr>
              <a:t>這是</a:t>
            </a:r>
            <a:r>
              <a:rPr lang="en-US" altLang="zh-TW" sz="1000" dirty="0">
                <a:latin typeface="Trebuchet MS"/>
              </a:rPr>
              <a:t>12</a:t>
            </a:r>
            <a:r>
              <a:rPr lang="zh-TW" altLang="en-US" sz="10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1200" dirty="0">
                <a:latin typeface="Trebuchet MS"/>
              </a:rPr>
              <a:t>這是</a:t>
            </a:r>
            <a:r>
              <a:rPr lang="en-US" altLang="zh-TW" sz="1200" dirty="0">
                <a:latin typeface="Trebuchet MS"/>
              </a:rPr>
              <a:t>14</a:t>
            </a:r>
            <a:r>
              <a:rPr lang="zh-TW" altLang="en-US" sz="12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1400" dirty="0">
                <a:latin typeface="Trebuchet MS"/>
              </a:rPr>
              <a:t>這是</a:t>
            </a:r>
            <a:r>
              <a:rPr lang="en-US" altLang="zh-TW" sz="1400" dirty="0">
                <a:latin typeface="Trebuchet MS"/>
              </a:rPr>
              <a:t>16</a:t>
            </a:r>
            <a:r>
              <a:rPr lang="zh-TW" altLang="en-US" sz="14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1600" dirty="0">
                <a:latin typeface="Trebuchet MS"/>
              </a:rPr>
              <a:t>這是</a:t>
            </a:r>
            <a:r>
              <a:rPr lang="en-US" altLang="zh-TW" sz="1600" dirty="0">
                <a:latin typeface="Trebuchet MS"/>
              </a:rPr>
              <a:t>18</a:t>
            </a:r>
            <a:r>
              <a:rPr lang="zh-TW" altLang="en-US" sz="16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dirty="0">
                <a:latin typeface="Trebuchet MS"/>
              </a:rPr>
              <a:t>這是</a:t>
            </a:r>
            <a:r>
              <a:rPr lang="en-US" altLang="zh-TW" dirty="0">
                <a:latin typeface="Trebuchet MS"/>
              </a:rPr>
              <a:t>20</a:t>
            </a:r>
            <a:r>
              <a:rPr lang="zh-TW" altLang="en-US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2000" dirty="0">
                <a:latin typeface="Trebuchet MS"/>
              </a:rPr>
              <a:t>這是</a:t>
            </a:r>
            <a:r>
              <a:rPr lang="en-US" altLang="zh-TW" sz="2000" dirty="0">
                <a:latin typeface="Trebuchet MS"/>
              </a:rPr>
              <a:t>24</a:t>
            </a:r>
            <a:r>
              <a:rPr lang="zh-TW" altLang="en-US" sz="20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2400" dirty="0">
                <a:latin typeface="Trebuchet MS"/>
              </a:rPr>
              <a:t>這是</a:t>
            </a:r>
            <a:r>
              <a:rPr lang="en-US" altLang="zh-TW" sz="2400" dirty="0">
                <a:latin typeface="Trebuchet MS"/>
              </a:rPr>
              <a:t>28</a:t>
            </a:r>
            <a:r>
              <a:rPr lang="zh-TW" altLang="en-US" sz="24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2800" dirty="0">
                <a:latin typeface="Trebuchet MS"/>
              </a:rPr>
              <a:t>這是</a:t>
            </a:r>
            <a:r>
              <a:rPr lang="en-US" altLang="zh-TW" sz="2800" dirty="0">
                <a:latin typeface="Trebuchet MS"/>
              </a:rPr>
              <a:t>32</a:t>
            </a:r>
            <a:r>
              <a:rPr lang="zh-TW" altLang="en-US" sz="28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3200" dirty="0">
                <a:latin typeface="Trebuchet MS"/>
              </a:rPr>
              <a:t>這是</a:t>
            </a:r>
            <a:r>
              <a:rPr lang="en-US" altLang="zh-TW" sz="3200" dirty="0">
                <a:latin typeface="Trebuchet MS"/>
              </a:rPr>
              <a:t>36</a:t>
            </a:r>
            <a:r>
              <a:rPr lang="zh-TW" altLang="en-US" sz="3200" dirty="0">
                <a:latin typeface="Trebuchet MS"/>
              </a:rPr>
              <a:t>點的字，您看得到嗎？</a:t>
            </a:r>
          </a:p>
          <a:p>
            <a:pPr>
              <a:buClr>
                <a:srgbClr val="5FCBEF"/>
              </a:buClr>
              <a:tabLst>
                <a:tab pos="803275" algn="l"/>
                <a:tab pos="1166813" algn="l"/>
              </a:tabLst>
              <a:defRPr/>
            </a:pPr>
            <a:r>
              <a:rPr lang="zh-TW" altLang="en-US" sz="3600" dirty="0">
                <a:latin typeface="Trebuchet MS"/>
              </a:rPr>
              <a:t>這是</a:t>
            </a:r>
            <a:r>
              <a:rPr lang="en-US" altLang="zh-TW" sz="3600" dirty="0">
                <a:latin typeface="Trebuchet MS"/>
              </a:rPr>
              <a:t>40</a:t>
            </a:r>
            <a:r>
              <a:rPr lang="zh-TW" altLang="en-US" sz="3600" dirty="0">
                <a:latin typeface="Trebuchet MS"/>
              </a:rPr>
              <a:t>點的字，您看得到嗎</a:t>
            </a:r>
            <a:r>
              <a:rPr lang="zh-TW" altLang="en-US" sz="3600" dirty="0" smtClean="0">
                <a:latin typeface="Trebuchet MS"/>
              </a:rPr>
              <a:t>？</a:t>
            </a:r>
            <a:endParaRPr lang="zh-CN" altLang="en-US" sz="4400" dirty="0">
              <a:latin typeface="Trebuchet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6310976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字体要按照原设计不能太小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15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5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triya Dinata\Desktop\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674"/>
            <a:ext cx="9144001" cy="6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0745" y="0"/>
            <a:ext cx="9164746" cy="6364120"/>
          </a:xfrm>
          <a:prstGeom prst="rect">
            <a:avLst/>
          </a:prstGeom>
          <a:solidFill>
            <a:schemeClr val="tx1">
              <a:lumMod val="65000"/>
              <a:lumOff val="3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84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FCBEF"/>
              </a:buClr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根据 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7:38:55 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定率的说法，就是一个人给</a:t>
            </a:r>
            <a:r>
              <a:rPr lang="zh-CN" altLang="en-US" sz="2800" dirty="0" smtClean="0">
                <a:solidFill>
                  <a:schemeClr val="bg1"/>
                </a:solidFill>
                <a:latin typeface="Trebuchet MS"/>
              </a:rPr>
              <a:t>其</a:t>
            </a:r>
            <a:r>
              <a:rPr lang="id-ID" altLang="zh-CN" sz="28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Trebuchet MS"/>
              </a:rPr>
              <a:t>它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人的印象。简单说：</a:t>
            </a:r>
            <a:r>
              <a:rPr lang="zh-CN" altLang="en-US" sz="2800" u="sng" dirty="0">
                <a:solidFill>
                  <a:schemeClr val="bg1"/>
                </a:solidFill>
                <a:latin typeface="Trebuchet MS"/>
              </a:rPr>
              <a:t>形象就是印象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，见</a:t>
            </a:r>
            <a:r>
              <a:rPr lang="zh-CN" altLang="en-US" sz="2800" dirty="0" smtClean="0">
                <a:solidFill>
                  <a:schemeClr val="bg1"/>
                </a:solidFill>
                <a:latin typeface="Trebuchet MS"/>
              </a:rPr>
              <a:t>面</a:t>
            </a:r>
            <a:r>
              <a:rPr lang="id-ID" altLang="zh-CN" sz="28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rebuchet MS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秒钟就会决定</a:t>
            </a:r>
          </a:p>
          <a:p>
            <a:pPr>
              <a:buClr>
                <a:srgbClr val="5FCBEF"/>
              </a:buClr>
              <a:defRPr/>
            </a:pPr>
            <a:endParaRPr lang="zh-CN" altLang="en-US" sz="2800" dirty="0">
              <a:solidFill>
                <a:schemeClr val="bg1"/>
              </a:solidFill>
              <a:latin typeface="Trebuchet MS"/>
            </a:endParaRPr>
          </a:p>
          <a:p>
            <a:pPr>
              <a:buClr>
                <a:srgbClr val="5FCBEF"/>
              </a:buClr>
              <a:defRPr/>
            </a:pP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7%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是从说话内容而来</a:t>
            </a:r>
          </a:p>
          <a:p>
            <a:pPr>
              <a:buClr>
                <a:srgbClr val="5FCBEF"/>
              </a:buClr>
              <a:defRPr/>
            </a:pP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38%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是从声音动作而来</a:t>
            </a:r>
          </a:p>
          <a:p>
            <a:pPr>
              <a:buClr>
                <a:srgbClr val="5FCBEF"/>
              </a:buClr>
              <a:defRPr/>
            </a:pP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55%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是从外表而来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616696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7:38:55 </a:t>
            </a:r>
            <a:r>
              <a:rPr lang="zh-CN" altLang="en-US" sz="4000" dirty="0">
                <a:solidFill>
                  <a:schemeClr val="bg1"/>
                </a:solidFill>
              </a:rPr>
              <a:t>定率 －形象学原理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9948" y="5733256"/>
            <a:ext cx="4840084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0" lang="zh-CN" altLang="en-US" sz="1400" dirty="0">
                <a:solidFill>
                  <a:schemeClr val="bg1"/>
                </a:solidFill>
                <a:ea typeface="华文中宋" pitchFamily="2" charset="-122"/>
              </a:rPr>
              <a:t>一个不注意小事情的人，永远不会成就大事业 </a:t>
            </a:r>
            <a:r>
              <a:rPr kumimoji="0" lang="en-US" altLang="zh-CN" sz="1400" dirty="0">
                <a:solidFill>
                  <a:schemeClr val="bg1"/>
                </a:solidFill>
                <a:ea typeface="华文中宋" pitchFamily="2" charset="-122"/>
              </a:rPr>
              <a:t>~</a:t>
            </a:r>
            <a:r>
              <a:rPr kumimoji="0" lang="en-US" altLang="zh-TW" sz="1400" dirty="0">
                <a:solidFill>
                  <a:schemeClr val="bg1"/>
                </a:solidFill>
                <a:ea typeface="华文中宋" pitchFamily="2" charset="-122"/>
              </a:rPr>
              <a:t> </a:t>
            </a:r>
            <a:r>
              <a:rPr kumimoji="0" lang="zh-CN" altLang="en-US" sz="1400" i="1" dirty="0">
                <a:solidFill>
                  <a:schemeClr val="bg1"/>
                </a:solidFill>
                <a:ea typeface="华文中宋" pitchFamily="2" charset="-122"/>
              </a:rPr>
              <a:t>卡耐基名言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8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16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80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359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en-US" altLang="zh-CN" sz="2800" dirty="0">
                <a:latin typeface="Trebuchet MS"/>
              </a:rPr>
              <a:t>Presentation</a:t>
            </a:r>
          </a:p>
          <a:p>
            <a:pPr marL="361950" indent="0">
              <a:buClr>
                <a:srgbClr val="5FCBEF"/>
              </a:buClr>
              <a:buNone/>
              <a:defRPr/>
            </a:pPr>
            <a:r>
              <a:rPr lang="zh-CN" altLang="en-US" sz="2800" dirty="0">
                <a:latin typeface="Trebuchet MS"/>
              </a:rPr>
              <a:t>展演是根据一段内容所做的简短说明，使用讲义课件或报告材料，对象是确定并且熟识的</a:t>
            </a:r>
            <a:r>
              <a:rPr lang="zh-CN" altLang="en-US" sz="2800" dirty="0" smtClean="0">
                <a:latin typeface="Trebuchet MS"/>
              </a:rPr>
              <a:t>人。</a:t>
            </a:r>
          </a:p>
          <a:p>
            <a:pPr>
              <a:buClr>
                <a:srgbClr val="5FCBEF"/>
              </a:buClr>
              <a:defRPr/>
            </a:pPr>
            <a:r>
              <a:rPr lang="en-US" altLang="zh-CN" sz="2800" dirty="0" smtClean="0">
                <a:latin typeface="Trebuchet MS"/>
              </a:rPr>
              <a:t>Public </a:t>
            </a:r>
            <a:r>
              <a:rPr lang="en-US" altLang="zh-CN" sz="2800" dirty="0">
                <a:latin typeface="Trebuchet MS"/>
              </a:rPr>
              <a:t>Speaking</a:t>
            </a:r>
          </a:p>
          <a:p>
            <a:pPr marL="361950" indent="0">
              <a:buClr>
                <a:srgbClr val="5FCBEF"/>
              </a:buClr>
              <a:buNone/>
              <a:defRPr/>
            </a:pPr>
            <a:r>
              <a:rPr lang="zh-CN" altLang="en-US" sz="2800" dirty="0">
                <a:latin typeface="Trebuchet MS"/>
              </a:rPr>
              <a:t>演讲是自己纾发某种专业的或感想式的内容，通常是个人精辟的言论，对象是大众或不确定的小众。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508684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展演与演讲有何不同？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7946" y="5223273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一个人事业上的成功，只有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15%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是由于他的专业技术，另外的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85%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要依赖人际关系、处世技巧　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～卡耐基名言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" y="4941168"/>
            <a:ext cx="1008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華康儷中黑" pitchFamily="49" charset="-120"/>
                <a:cs typeface="Arial" pitchFamily="34" charset="0"/>
              </a:rPr>
              <a:t>“</a:t>
            </a:r>
            <a:endParaRPr lang="zh-TW" altLang="en-US" sz="10000" dirty="0">
              <a:solidFill>
                <a:schemeClr val="accent5">
                  <a:lumMod val="75000"/>
                </a:schemeClr>
              </a:solidFill>
              <a:latin typeface="Arial Black" pitchFamily="34" charset="0"/>
              <a:ea typeface="華康儷中黑" pitchFamily="49" charset="-12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8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9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17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40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FCBEF"/>
              </a:buClr>
              <a:buNone/>
              <a:defRPr/>
            </a:pPr>
            <a:r>
              <a:rPr lang="en-US" altLang="zh-CN" sz="2600" dirty="0">
                <a:latin typeface="Trebuchet MS"/>
              </a:rPr>
              <a:t>SWAY </a:t>
            </a:r>
            <a:r>
              <a:rPr lang="zh-CN" altLang="en-US" sz="2600" dirty="0">
                <a:latin typeface="Trebuchet MS"/>
              </a:rPr>
              <a:t>技巧是通过大量对普通水平的讲演者实际</a:t>
            </a:r>
            <a:r>
              <a:rPr lang="zh-CN" altLang="en-US" sz="2600" dirty="0" smtClean="0">
                <a:latin typeface="Trebuchet MS"/>
              </a:rPr>
              <a:t>观</a:t>
            </a:r>
            <a:r>
              <a:rPr lang="id-ID" altLang="zh-CN" sz="2600" dirty="0" smtClean="0">
                <a:latin typeface="Trebuchet MS"/>
              </a:rPr>
              <a:t> </a:t>
            </a:r>
            <a:r>
              <a:rPr lang="zh-CN" altLang="en-US" sz="2600" dirty="0" smtClean="0">
                <a:latin typeface="Trebuchet MS"/>
              </a:rPr>
              <a:t>察</a:t>
            </a:r>
            <a:r>
              <a:rPr lang="zh-CN" altLang="en-US" sz="2600" dirty="0">
                <a:latin typeface="Trebuchet MS"/>
              </a:rPr>
              <a:t>得出的可以量化的，从而可以明确显示讲演效</a:t>
            </a:r>
            <a:r>
              <a:rPr lang="zh-CN" altLang="en-US" sz="2600" dirty="0" smtClean="0">
                <a:latin typeface="Trebuchet MS"/>
              </a:rPr>
              <a:t>果</a:t>
            </a:r>
            <a:r>
              <a:rPr lang="id-ID" altLang="zh-CN" sz="2600" dirty="0" smtClean="0">
                <a:latin typeface="Trebuchet MS"/>
              </a:rPr>
              <a:t> </a:t>
            </a:r>
            <a:r>
              <a:rPr lang="zh-CN" altLang="en-US" sz="2600" dirty="0" smtClean="0">
                <a:latin typeface="Trebuchet MS"/>
              </a:rPr>
              <a:t>的</a:t>
            </a:r>
            <a:r>
              <a:rPr lang="zh-CN" altLang="en-US" sz="2600" dirty="0">
                <a:latin typeface="Trebuchet MS"/>
              </a:rPr>
              <a:t>一套实践性及指导性都很强的行为化技巧</a:t>
            </a:r>
            <a:r>
              <a:rPr lang="zh-CN" altLang="en-US" sz="2600" dirty="0" smtClean="0">
                <a:latin typeface="Trebuchet MS"/>
              </a:rPr>
              <a:t>。</a:t>
            </a:r>
          </a:p>
          <a:p>
            <a:pPr>
              <a:buClr>
                <a:srgbClr val="5FCBEF"/>
              </a:buClr>
              <a:tabLst>
                <a:tab pos="725488" algn="l"/>
              </a:tabLst>
              <a:defRPr/>
            </a:pPr>
            <a:r>
              <a:rPr lang="en-US" altLang="zh-CN" sz="2600" dirty="0" smtClean="0">
                <a:latin typeface="Trebuchet MS"/>
              </a:rPr>
              <a:t>S</a:t>
            </a:r>
            <a:r>
              <a:rPr lang="id-ID" altLang="zh-CN" sz="2600" dirty="0" smtClean="0">
                <a:latin typeface="Trebuchet MS"/>
              </a:rPr>
              <a:t>	</a:t>
            </a:r>
            <a:r>
              <a:rPr lang="zh-CN" altLang="en-US" sz="2600" dirty="0" smtClean="0">
                <a:latin typeface="Trebuchet MS"/>
              </a:rPr>
              <a:t>：</a:t>
            </a:r>
            <a:r>
              <a:rPr lang="en-US" altLang="zh-CN" sz="2600" dirty="0">
                <a:latin typeface="Trebuchet MS"/>
              </a:rPr>
              <a:t>Structuring </a:t>
            </a:r>
            <a:r>
              <a:rPr lang="zh-CN" altLang="en-US" sz="2600" dirty="0">
                <a:latin typeface="Trebuchet MS"/>
              </a:rPr>
              <a:t>－ 篇章结构 </a:t>
            </a:r>
          </a:p>
          <a:p>
            <a:pPr>
              <a:buClr>
                <a:srgbClr val="5FCBEF"/>
              </a:buClr>
              <a:tabLst>
                <a:tab pos="725488" algn="l"/>
              </a:tabLst>
              <a:defRPr/>
            </a:pPr>
            <a:r>
              <a:rPr lang="en-US" altLang="zh-CN" sz="2600" dirty="0" smtClean="0">
                <a:latin typeface="Trebuchet MS"/>
              </a:rPr>
              <a:t>W</a:t>
            </a:r>
            <a:r>
              <a:rPr lang="id-ID" altLang="zh-CN" sz="2600" dirty="0" smtClean="0">
                <a:latin typeface="Trebuchet MS"/>
              </a:rPr>
              <a:t>	</a:t>
            </a:r>
            <a:r>
              <a:rPr lang="zh-CN" altLang="en-US" sz="2600" dirty="0" smtClean="0">
                <a:latin typeface="Trebuchet MS"/>
              </a:rPr>
              <a:t>：</a:t>
            </a:r>
            <a:r>
              <a:rPr lang="en-US" altLang="zh-CN" sz="2600" dirty="0">
                <a:latin typeface="Trebuchet MS"/>
              </a:rPr>
              <a:t>Weaving </a:t>
            </a:r>
            <a:r>
              <a:rPr lang="zh-CN" altLang="en-US" sz="2600" dirty="0">
                <a:latin typeface="Trebuchet MS"/>
              </a:rPr>
              <a:t>－ 联系听众 </a:t>
            </a:r>
          </a:p>
          <a:p>
            <a:pPr>
              <a:buClr>
                <a:srgbClr val="5FCBEF"/>
              </a:buClr>
              <a:tabLst>
                <a:tab pos="725488" algn="l"/>
              </a:tabLst>
              <a:defRPr/>
            </a:pPr>
            <a:r>
              <a:rPr lang="en-US" altLang="zh-CN" sz="2600" dirty="0" smtClean="0">
                <a:latin typeface="Trebuchet MS"/>
              </a:rPr>
              <a:t>A</a:t>
            </a:r>
            <a:r>
              <a:rPr lang="id-ID" altLang="zh-CN" sz="2600" dirty="0" smtClean="0">
                <a:latin typeface="Trebuchet MS"/>
              </a:rPr>
              <a:t>	</a:t>
            </a:r>
            <a:r>
              <a:rPr lang="zh-CN" altLang="en-US" sz="2600" dirty="0" smtClean="0">
                <a:latin typeface="Trebuchet MS"/>
              </a:rPr>
              <a:t>：</a:t>
            </a:r>
            <a:r>
              <a:rPr lang="en-US" altLang="zh-CN" sz="2600" dirty="0">
                <a:latin typeface="Trebuchet MS"/>
              </a:rPr>
              <a:t>Adding Support </a:t>
            </a:r>
            <a:r>
              <a:rPr lang="zh-CN" altLang="en-US" sz="2600" dirty="0">
                <a:latin typeface="Trebuchet MS"/>
              </a:rPr>
              <a:t>－ 论据补充 </a:t>
            </a:r>
          </a:p>
          <a:p>
            <a:pPr>
              <a:buClr>
                <a:srgbClr val="5FCBEF"/>
              </a:buClr>
              <a:tabLst>
                <a:tab pos="725488" algn="l"/>
              </a:tabLst>
              <a:defRPr/>
            </a:pPr>
            <a:r>
              <a:rPr lang="en-US" altLang="zh-CN" sz="2600" dirty="0" smtClean="0">
                <a:latin typeface="Trebuchet MS"/>
              </a:rPr>
              <a:t>Y</a:t>
            </a:r>
            <a:r>
              <a:rPr lang="id-ID" altLang="zh-CN" sz="2600" dirty="0" smtClean="0">
                <a:latin typeface="Trebuchet MS"/>
              </a:rPr>
              <a:t>	</a:t>
            </a:r>
            <a:r>
              <a:rPr lang="zh-CN" altLang="en-US" sz="2600" dirty="0" smtClean="0">
                <a:latin typeface="Trebuchet MS"/>
              </a:rPr>
              <a:t>：</a:t>
            </a:r>
            <a:r>
              <a:rPr lang="en-US" altLang="zh-CN" sz="2600" dirty="0">
                <a:latin typeface="Trebuchet MS"/>
              </a:rPr>
              <a:t>Yourself </a:t>
            </a:r>
            <a:r>
              <a:rPr lang="zh-CN" altLang="en-US" sz="2600" dirty="0">
                <a:latin typeface="Trebuchet MS"/>
              </a:rPr>
              <a:t>－ 个人风格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254342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SWAY </a:t>
            </a:r>
            <a:r>
              <a:rPr lang="zh-CN" altLang="en-US" sz="4000" dirty="0">
                <a:solidFill>
                  <a:schemeClr val="bg1"/>
                </a:solidFill>
              </a:rPr>
              <a:t>技巧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7946" y="5223273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人生如舞台，如果你单单叙述一件事情，就无法打动人心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－卡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耐基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" y="4941168"/>
            <a:ext cx="1008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華康儷中黑" pitchFamily="49" charset="-120"/>
                <a:cs typeface="Arial" pitchFamily="34" charset="0"/>
              </a:rPr>
              <a:t>“</a:t>
            </a:r>
            <a:endParaRPr lang="zh-TW" altLang="en-US" sz="10000" dirty="0">
              <a:solidFill>
                <a:schemeClr val="accent5">
                  <a:lumMod val="75000"/>
                </a:schemeClr>
              </a:solidFill>
              <a:latin typeface="Arial Black" pitchFamily="34" charset="0"/>
              <a:ea typeface="華康儷中黑" pitchFamily="49" charset="-12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8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9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18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4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8392" y="2577098"/>
            <a:ext cx="7588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zh-TW" sz="4000" dirty="0" smtClean="0">
                <a:solidFill>
                  <a:prstClr val="white"/>
                </a:solidFill>
                <a:ea typeface="Kozuka Gothic Pr6N EL" pitchFamily="34" charset="-128"/>
                <a:cs typeface="Arial" pitchFamily="34" charset="0"/>
              </a:rPr>
              <a:t>that’s all, thank you!!</a:t>
            </a:r>
            <a:endParaRPr lang="en-US" altLang="zh-TW" sz="4000" dirty="0">
              <a:solidFill>
                <a:prstClr val="white"/>
              </a:solidFill>
              <a:ea typeface="Kozuka Gothic Pr6N EL" pitchFamily="34" charset="-128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512" y="3153162"/>
            <a:ext cx="7588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zh-TW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zuka Gothic Pr6N EL" pitchFamily="34" charset="-128"/>
                <a:cs typeface="Arial" pitchFamily="34" charset="0"/>
              </a:rPr>
              <a:t>^.^/</a:t>
            </a:r>
            <a:endParaRPr lang="en-US" altLang="zh-TW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Kozuka Gothic Pr6N EL" pitchFamily="34" charset="-128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1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1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4716017" y="6399390"/>
            <a:ext cx="43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prstClr val="white"/>
                </a:solidFill>
              </a:rPr>
              <a:t>Presentation Skill</a:t>
            </a:r>
            <a:r>
              <a:rPr lang="id-ID" dirty="0" smtClean="0">
                <a:solidFill>
                  <a:prstClr val="white"/>
                </a:solidFill>
              </a:rPr>
              <a:t> presentation  </a:t>
            </a:r>
            <a:r>
              <a:rPr lang="id-ID" b="1" dirty="0" smtClean="0">
                <a:solidFill>
                  <a:prstClr val="white"/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white"/>
                </a:solidFill>
              </a:rPr>
              <a:pPr algn="r"/>
              <a:t>19</a:t>
            </a:fld>
            <a:endParaRPr lang="id-ID" b="1" dirty="0">
              <a:solidFill>
                <a:prstClr val="white"/>
              </a:solidFill>
            </a:endParaRPr>
          </a:p>
        </p:txBody>
      </p:sp>
      <p:pic>
        <p:nvPicPr>
          <p:cNvPr id="17" name="Picture 2" descr="C:\Users\Satriya Dinata\Desktop\L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3" y="6289465"/>
            <a:ext cx="9144001" cy="2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4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atriya Dinata\Desktop\o-PSYCHOPATH-TEST-TED-TALK-faceboo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/>
          <a:stretch/>
        </p:blipFill>
        <p:spPr bwMode="auto">
          <a:xfrm flipH="1">
            <a:off x="-20746" y="0"/>
            <a:ext cx="9164746" cy="68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784" y="-2674"/>
            <a:ext cx="5779379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10970"/>
            <a:ext cx="6149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看</a:t>
            </a:r>
            <a:r>
              <a:rPr lang="zh-CN" altLang="en-US" sz="4400" dirty="0">
                <a:solidFill>
                  <a:schemeClr val="bg1"/>
                </a:solidFill>
              </a:rPr>
              <a:t>来无味无趣，但是</a:t>
            </a:r>
            <a:r>
              <a:rPr lang="en-US" altLang="zh-CN" sz="4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35496" y="1487465"/>
            <a:ext cx="8928992" cy="568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汇报反应出一个人的耐心</a:t>
            </a:r>
          </a:p>
          <a:p>
            <a:pPr lvl="0"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汇报反应出一个人是否有准备</a:t>
            </a:r>
          </a:p>
          <a:p>
            <a:pPr lvl="0"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汇报反应出一个人的组织能力</a:t>
            </a:r>
          </a:p>
          <a:p>
            <a:pPr lvl="0"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汇报反应出一件事的现况与建议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…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9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40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</a:rPr>
              <a:t>Presentation skill</a:t>
            </a: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  </a:t>
            </a:r>
            <a:r>
              <a:rPr lang="id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fld>
            <a:endParaRPr lang="id-ID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2007101410340400_2"/>
          <p:cNvPicPr>
            <a:picLocks noChangeAspect="1" noChangeArrowheads="1"/>
          </p:cNvPicPr>
          <p:nvPr/>
        </p:nvPicPr>
        <p:blipFill rotWithShape="1">
          <a:blip r:embed="rId3"/>
          <a:srcRect r="4229"/>
          <a:stretch/>
        </p:blipFill>
        <p:spPr bwMode="auto">
          <a:xfrm>
            <a:off x="-20747" y="0"/>
            <a:ext cx="9164747" cy="63992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-20745" y="0"/>
            <a:ext cx="9164746" cy="6364120"/>
          </a:xfrm>
          <a:prstGeom prst="rect">
            <a:avLst/>
          </a:prstGeom>
          <a:solidFill>
            <a:schemeClr val="tx1">
              <a:lumMod val="65000"/>
              <a:lumOff val="3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8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最好不要喧宾夺主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若是报告，要考虑领导和同事希望你是专家还是希望你做引导者和启发者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恰如其分的定位，会使你很快拉近与听众的距离，令气氛轻松和谐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3823307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清楚的定位自己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8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9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20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triya Dinata\Desktop\meet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"/>
          <a:stretch/>
        </p:blipFill>
        <p:spPr bwMode="auto">
          <a:xfrm>
            <a:off x="-20745" y="-2674"/>
            <a:ext cx="9164745" cy="640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8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tabLst>
                <a:tab pos="803275" algn="l"/>
              </a:tabLst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Trebuchet MS"/>
              </a:rPr>
              <a:t>90</a:t>
            </a:r>
            <a:r>
              <a:rPr lang="id-ID" altLang="zh-CN" sz="2800" dirty="0" smtClean="0">
                <a:solidFill>
                  <a:schemeClr val="bg1"/>
                </a:solidFill>
                <a:latin typeface="Trebuchet MS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Trebuchet MS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连续讲演的时间一次不要超过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90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分钟</a:t>
            </a:r>
          </a:p>
          <a:p>
            <a:pPr>
              <a:buClr>
                <a:srgbClr val="5FCBEF"/>
              </a:buClr>
              <a:tabLst>
                <a:tab pos="803275" algn="l"/>
              </a:tabLst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Trebuchet MS"/>
              </a:rPr>
              <a:t>20</a:t>
            </a:r>
            <a:r>
              <a:rPr lang="id-ID" altLang="zh-CN" sz="2800" dirty="0" smtClean="0">
                <a:solidFill>
                  <a:schemeClr val="bg1"/>
                </a:solidFill>
                <a:latin typeface="Trebuchet MS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Trebuchet MS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讲演中至少每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20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分钟确认一下听众对所讲内容的理解和接受程度。</a:t>
            </a:r>
          </a:p>
          <a:p>
            <a:pPr>
              <a:buClr>
                <a:srgbClr val="5FCBEF"/>
              </a:buClr>
              <a:tabLst>
                <a:tab pos="803275" algn="l"/>
              </a:tabLst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Trebuchet MS"/>
              </a:rPr>
              <a:t>8</a:t>
            </a:r>
            <a:r>
              <a:rPr lang="id-ID" altLang="zh-CN" sz="2800" dirty="0" smtClean="0">
                <a:solidFill>
                  <a:schemeClr val="bg1"/>
                </a:solidFill>
                <a:latin typeface="Trebuchet MS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Trebuchet MS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每七八分钟就要采用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提问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幽默与小故事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、 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联系听众</a:t>
            </a:r>
            <a:r>
              <a:rPr lang="en-US" altLang="zh-CN" sz="2800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等行为与听众互动一下。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2998607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90/20/8</a:t>
            </a:r>
            <a:r>
              <a:rPr lang="zh-CN" altLang="en-US" sz="4000" dirty="0">
                <a:solidFill>
                  <a:schemeClr val="bg1"/>
                </a:solidFill>
              </a:rPr>
              <a:t>原则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21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0010610077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8F8F6"/>
              </a:clrFrom>
              <a:clrTo>
                <a:srgbClr val="F8F8F6">
                  <a:alpha val="0"/>
                </a:srgbClr>
              </a:clrTo>
            </a:clrChange>
          </a:blip>
          <a:srcRect t="2961"/>
          <a:stretch/>
        </p:blipFill>
        <p:spPr>
          <a:xfrm>
            <a:off x="6090667" y="1916832"/>
            <a:ext cx="3017837" cy="4391956"/>
          </a:xfrm>
          <a:prstGeom prst="rect">
            <a:avLst/>
          </a:prstGeom>
          <a:noFill/>
          <a:ln/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22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时常愈讲愈快，或者愈讲愈慢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用每分钟两百个字来练习速度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录音听自己声音的速度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多数人会越讲越快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4870816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保持始终如一的速度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8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22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5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triya Dinata\Desktop\ur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0" y="-5333"/>
            <a:ext cx="9144000" cy="64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229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麦克风距离嘴巴要以一个拳头距离为佳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可以事先调整麦克风的音量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如果使用无线麦声音会小一点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必要时候自己带好一点的麦克风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也许根本没有音响可用，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就要靠自己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2854592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调整麦克风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23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24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1226291"/>
              </p:ext>
            </p:extLst>
          </p:nvPr>
        </p:nvGraphicFramePr>
        <p:xfrm>
          <a:off x="107504" y="3318598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4048926688"/>
              </p:ext>
            </p:extLst>
          </p:nvPr>
        </p:nvGraphicFramePr>
        <p:xfrm>
          <a:off x="5139120" y="3318618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ectangle 9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0784" y="-2674"/>
            <a:ext cx="3598077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</a:rPr>
              <a:t>KISS &amp; KILL</a:t>
            </a:r>
            <a:r>
              <a:rPr lang="zh-CN" altLang="en-US" sz="4000" dirty="0">
                <a:solidFill>
                  <a:prstClr val="white"/>
                </a:solidFill>
              </a:rPr>
              <a:t>法则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prstClr val="white"/>
                </a:solidFill>
              </a:rPr>
              <a:t>PRESENTATION SKILL</a:t>
            </a:r>
            <a:endParaRPr lang="zh-CN" altLang="es-ES" sz="1600" dirty="0" smtClean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4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4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24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5" name="Picture 5" descr="0de69c1749828e48f2de32f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32214" y="2060848"/>
            <a:ext cx="3647239" cy="2973463"/>
          </a:xfrm>
          <a:prstGeom prst="rect">
            <a:avLst/>
          </a:prstGeom>
          <a:noFill/>
        </p:spPr>
      </p:pic>
      <p:pic>
        <p:nvPicPr>
          <p:cNvPr id="26" name="Picture 6" descr="20071013_48926b08f292bdb85fd90vL4N3kFcTuu"/>
          <p:cNvPicPr>
            <a:picLocks noChangeAspect="1" noChangeArrowheads="1"/>
          </p:cNvPicPr>
          <p:nvPr/>
        </p:nvPicPr>
        <p:blipFill rotWithShape="1">
          <a:blip r:embed="rId17"/>
          <a:srcRect l="5013" r="5587"/>
          <a:stretch/>
        </p:blipFill>
        <p:spPr bwMode="auto">
          <a:xfrm>
            <a:off x="5364088" y="2060848"/>
            <a:ext cx="3640876" cy="2973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5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Satriya Dinata\Desktop\WEK_NowYouSeeMe_053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"/>
          <a:stretch/>
        </p:blipFill>
        <p:spPr bwMode="auto">
          <a:xfrm>
            <a:off x="-20745" y="4148"/>
            <a:ext cx="9164746" cy="627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-20745" y="0"/>
            <a:ext cx="9164746" cy="6364120"/>
          </a:xfrm>
          <a:prstGeom prst="rect">
            <a:avLst/>
          </a:prstGeom>
          <a:solidFill>
            <a:schemeClr val="tx1">
              <a:lumMod val="65000"/>
              <a:lumOff val="3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229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避免紧张可以拿张报纸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桌上的水杯可以暂时停顿片刻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手上可以拿指挥棒或者激光笔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特别介绍某些物品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西洋人经常拿出手帕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284812"/>
            <a:ext cx="9143999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5371351" y="6399390"/>
            <a:ext cx="37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Introduction to GIT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25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2854592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妙用小道具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triya Dinata\Desktop\008_visual_slid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4877"/>
          <a:stretch/>
        </p:blipFill>
        <p:spPr bwMode="auto">
          <a:xfrm>
            <a:off x="-20745" y="13092"/>
            <a:ext cx="9164746" cy="63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-20745" y="0"/>
            <a:ext cx="9164746" cy="6364120"/>
          </a:xfrm>
          <a:prstGeom prst="rect">
            <a:avLst/>
          </a:prstGeom>
          <a:solidFill>
            <a:schemeClr val="tx1">
              <a:lumMod val="65000"/>
              <a:lumOff val="3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229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主要能给对方一个增加亮点的机会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一语惊醒梦中人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让主管或同事对您刮目相看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具有可信度与说服力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Trebuchet MS"/>
              </a:rPr>
              <a:t>激发参与的能力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284812"/>
            <a:ext cx="9143999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5371351" y="6399390"/>
            <a:ext cx="37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Introduction to GIT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26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3823307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</a:t>
            </a:r>
            <a:r>
              <a:rPr lang="zh-CN" altLang="en-US" sz="4000" dirty="0">
                <a:solidFill>
                  <a:schemeClr val="bg1"/>
                </a:solidFill>
              </a:rPr>
              <a:t>功的报告发言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4">
              <a:lumMod val="75000"/>
            </a:schemeClr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atriya Dinata\Desktop\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3" y="4005064"/>
            <a:ext cx="9144001" cy="2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 descr="C:\Documents and Settings\User\桌面\中心介紹\簡報材料\簡報1_頁面_1.jpg"/>
          <p:cNvPicPr>
            <a:picLocks noChangeAspect="1" noChangeArrowheads="1"/>
          </p:cNvPicPr>
          <p:nvPr/>
        </p:nvPicPr>
        <p:blipFill rotWithShape="1">
          <a:blip r:embed="rId4" cstate="print"/>
          <a:srcRect t="73042"/>
          <a:stretch/>
        </p:blipFill>
        <p:spPr bwMode="auto">
          <a:xfrm>
            <a:off x="0" y="5007935"/>
            <a:ext cx="9144001" cy="1850065"/>
          </a:xfrm>
          <a:prstGeom prst="rect">
            <a:avLst/>
          </a:prstGeom>
          <a:noFill/>
        </p:spPr>
      </p:pic>
      <p:sp>
        <p:nvSpPr>
          <p:cNvPr id="19" name="文字方塊 6"/>
          <p:cNvSpPr txBox="1"/>
          <p:nvPr/>
        </p:nvSpPr>
        <p:spPr>
          <a:xfrm>
            <a:off x="0" y="4096649"/>
            <a:ext cx="913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TW" sz="2400" dirty="0" smtClean="0">
                <a:solidFill>
                  <a:srgbClr val="660066"/>
                </a:solidFill>
              </a:rPr>
              <a:t>Tsinghua University</a:t>
            </a:r>
            <a:endParaRPr lang="zh-TW" altLang="en-US" sz="2400" dirty="0">
              <a:solidFill>
                <a:srgbClr val="660066"/>
              </a:solidFill>
            </a:endParaRPr>
          </a:p>
        </p:txBody>
      </p:sp>
      <p:pic>
        <p:nvPicPr>
          <p:cNvPr id="29" name="Picture 2" descr="C:\Users\Satriya Dinata\Desktop\Picture1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78" y="4529800"/>
            <a:ext cx="1008112" cy="3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GITWorkspace\thu_toyhouse_mediaresources\TsinghuaU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30" y="395720"/>
            <a:ext cx="3140597" cy="31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82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784" y="-2674"/>
            <a:ext cx="7463104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10970"/>
            <a:ext cx="865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突出的汇报简洁明快有逻辑性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4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4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</a:rPr>
              <a:t>Presentation skill</a:t>
            </a: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  </a:t>
            </a:r>
            <a:r>
              <a:rPr lang="id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fld>
            <a:endParaRPr lang="id-ID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Picture 7" descr="0880050125"/>
          <p:cNvPicPr>
            <a:picLocks noChangeAspect="1" noChangeArrowheads="1"/>
          </p:cNvPicPr>
          <p:nvPr/>
        </p:nvPicPr>
        <p:blipFill rotWithShape="1">
          <a:blip r:embed="rId6"/>
          <a:srcRect t="7141"/>
          <a:stretch/>
        </p:blipFill>
        <p:spPr>
          <a:xfrm>
            <a:off x="1634257" y="1772816"/>
            <a:ext cx="6034087" cy="420277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83467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35605155"/>
              </p:ext>
            </p:extLst>
          </p:nvPr>
        </p:nvGraphicFramePr>
        <p:xfrm>
          <a:off x="5076056" y="2958578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784" y="-2674"/>
            <a:ext cx="868724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您的上级喜欢「数字」还是「概念」？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4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4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</a:rPr>
              <a:t>Presentation skill</a:t>
            </a: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  </a:t>
            </a:r>
            <a:r>
              <a:rPr lang="id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fld>
            <a:endParaRPr lang="id-ID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31870" y="1988840"/>
            <a:ext cx="3864066" cy="864096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开门见山</a:t>
            </a:r>
            <a:endParaRPr lang="en-US" sz="32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9730" y="2959157"/>
            <a:ext cx="4464496" cy="205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B0F0"/>
              </a:buCl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把结果写在前面（西式）</a:t>
            </a:r>
          </a:p>
          <a:p>
            <a:pPr lvl="0">
              <a:buClr>
                <a:srgbClr val="00B0F0"/>
              </a:buCl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然后写为什么</a:t>
            </a:r>
          </a:p>
          <a:p>
            <a:pPr lvl="0">
              <a:buClr>
                <a:srgbClr val="00B0F0"/>
              </a:buCl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最后写怎么办？解决之道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20" name="Pentagon 19"/>
          <p:cNvSpPr/>
          <p:nvPr/>
        </p:nvSpPr>
        <p:spPr>
          <a:xfrm flipH="1">
            <a:off x="5131954" y="1988840"/>
            <a:ext cx="3864066" cy="864096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藏诸名山</a:t>
            </a: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4572000" y="2959157"/>
            <a:ext cx="4464496" cy="205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Clr>
                <a:srgbClr val="5FCBEF"/>
              </a:buClr>
              <a:buNone/>
              <a:tabLst>
                <a:tab pos="1339850" algn="l"/>
              </a:tabLst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把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结果写在最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后</a:t>
            </a:r>
            <a:r>
              <a:rPr lang="id-ID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 (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中式</a:t>
            </a:r>
            <a:r>
              <a:rPr lang="id-ID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)  </a:t>
            </a:r>
            <a:r>
              <a:rPr lang="id-ID" altLang="zh-CN" sz="1600" dirty="0" smtClean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zh-CN" altLang="en-US" sz="1600" dirty="0">
              <a:solidFill>
                <a:srgbClr val="00B0F0"/>
              </a:solidFill>
              <a:latin typeface="Trebuchet MS"/>
            </a:endParaRPr>
          </a:p>
          <a:p>
            <a:pPr marL="0" indent="0" algn="r">
              <a:buClr>
                <a:srgbClr val="5FCBEF"/>
              </a:buClr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先把前言（背景）说清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楚</a:t>
            </a:r>
            <a:r>
              <a:rPr lang="id-ID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  </a:t>
            </a:r>
            <a:r>
              <a:rPr lang="id-ID" altLang="zh-CN" sz="1600" dirty="0" smtClean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zh-CN" altLang="en-US" sz="1600" dirty="0">
              <a:solidFill>
                <a:srgbClr val="00B0F0"/>
              </a:solidFill>
              <a:latin typeface="Trebuchet MS"/>
            </a:endParaRPr>
          </a:p>
          <a:p>
            <a:pPr marL="0" indent="0" algn="r">
              <a:buClr>
                <a:srgbClr val="5FCBEF"/>
              </a:buClr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再把过程表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白</a:t>
            </a:r>
            <a:r>
              <a:rPr lang="id-ID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  </a:t>
            </a:r>
            <a:r>
              <a:rPr lang="id-ID" altLang="zh-CN" sz="1600" dirty="0" smtClean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</a:p>
          <a:p>
            <a:pPr marL="0" indent="0" algn="r">
              <a:buClr>
                <a:srgbClr val="5FCBEF"/>
              </a:buClr>
              <a:buNone/>
              <a:defRPr/>
            </a:pPr>
            <a:r>
              <a:rPr lang="zh-CN" altLang="en-US" sz="1600" dirty="0">
                <a:latin typeface="Trebuchet MS"/>
                <a:sym typeface="Wingdings 3"/>
              </a:rPr>
              <a:t>结果就是这样了</a:t>
            </a:r>
            <a:r>
              <a:rPr lang="en-US" altLang="zh-CN" sz="1600" dirty="0" smtClean="0">
                <a:latin typeface="Trebuchet MS"/>
                <a:sym typeface="Wingdings 3"/>
              </a:rPr>
              <a:t>…</a:t>
            </a:r>
            <a:r>
              <a:rPr lang="id-ID" altLang="zh-CN" sz="1600" dirty="0" smtClean="0">
                <a:latin typeface="Trebuchet MS"/>
                <a:sym typeface="Wingdings 3"/>
              </a:rPr>
              <a:t>   </a:t>
            </a:r>
            <a:r>
              <a:rPr lang="id-ID" altLang="zh-CN" sz="1600" dirty="0" smtClean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id-ID" altLang="zh-CN" sz="1600" dirty="0">
              <a:solidFill>
                <a:srgbClr val="00B0F0"/>
              </a:solidFill>
              <a:latin typeface="Trebuchet MS"/>
              <a:sym typeface="Wingdings 3"/>
            </a:endParaRPr>
          </a:p>
          <a:p>
            <a:pPr marL="0" indent="0" algn="r">
              <a:buClr>
                <a:srgbClr val="5FCBEF"/>
              </a:buClr>
              <a:buNone/>
              <a:defRPr/>
            </a:pPr>
            <a:endParaRPr lang="zh-CN" altLang="en-US" sz="1600" dirty="0">
              <a:solidFill>
                <a:srgbClr val="00B0F0"/>
              </a:solidFill>
              <a:latin typeface="Trebuchet MS"/>
            </a:endParaRPr>
          </a:p>
          <a:p>
            <a:pPr marL="0" lvl="0" indent="0" algn="r">
              <a:buClr>
                <a:srgbClr val="5FCBEF"/>
              </a:buClr>
              <a:buNone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rebuchet M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52972"/>
              </p:ext>
            </p:extLst>
          </p:nvPr>
        </p:nvGraphicFramePr>
        <p:xfrm>
          <a:off x="107504" y="2958558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06348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784" y="-2674"/>
            <a:ext cx="868724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您的上级喜欢「数字」还是「概念」？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946890" y="1948363"/>
            <a:ext cx="4464496" cy="49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0B0F0"/>
              </a:buClr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喜欢数字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–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多用图表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183" y="1772815"/>
            <a:ext cx="762031" cy="762031"/>
            <a:chOff x="1443695" y="5085184"/>
            <a:chExt cx="762031" cy="762031"/>
          </a:xfrm>
        </p:grpSpPr>
        <p:sp>
          <p:nvSpPr>
            <p:cNvPr id="26" name="Oval 25">
              <a:hlinkClick r:id="rId3" action="ppaction://hlinkfile"/>
            </p:cNvPr>
            <p:cNvSpPr/>
            <p:nvPr/>
          </p:nvSpPr>
          <p:spPr>
            <a:xfrm>
              <a:off x="1443695" y="5085184"/>
              <a:ext cx="762031" cy="7620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Isosceles Triangle 26"/>
            <p:cNvSpPr>
              <a:spLocks/>
            </p:cNvSpPr>
            <p:nvPr/>
          </p:nvSpPr>
          <p:spPr>
            <a:xfrm rot="5400000">
              <a:off x="1623541" y="5244974"/>
              <a:ext cx="525775" cy="4419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pic>
        <p:nvPicPr>
          <p:cNvPr id="32" name="內容版面配置區 10" descr="ppt250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7" y="3861047"/>
            <a:ext cx="3378949" cy="1728192"/>
          </a:xfrm>
          <a:prstGeom prst="rect">
            <a:avLst/>
          </a:prstGeom>
        </p:spPr>
      </p:pic>
      <p:sp>
        <p:nvSpPr>
          <p:cNvPr id="33" name="向下箭號 11"/>
          <p:cNvSpPr/>
          <p:nvPr/>
        </p:nvSpPr>
        <p:spPr>
          <a:xfrm>
            <a:off x="269954" y="2705016"/>
            <a:ext cx="484632" cy="97840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11"/>
          <p:cNvSpPr/>
          <p:nvPr/>
        </p:nvSpPr>
        <p:spPr>
          <a:xfrm rot="10800000">
            <a:off x="8388424" y="3699250"/>
            <a:ext cx="484632" cy="97840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內容版面配置區 9" descr="ppt1834.jpg"/>
          <p:cNvPicPr>
            <a:picLocks noChangeAspect="1"/>
          </p:cNvPicPr>
          <p:nvPr/>
        </p:nvPicPr>
        <p:blipFill rotWithShape="1">
          <a:blip r:embed="rId5"/>
          <a:srcRect l="46216" t="14744" r="-1"/>
          <a:stretch/>
        </p:blipFill>
        <p:spPr>
          <a:xfrm>
            <a:off x="7469436" y="1832874"/>
            <a:ext cx="1485594" cy="1764000"/>
          </a:xfrm>
          <a:prstGeom prst="rect">
            <a:avLst/>
          </a:prstGeom>
        </p:spPr>
      </p:pic>
      <p:pic>
        <p:nvPicPr>
          <p:cNvPr id="35" name="內容版面配置區 9" descr="ppt1834.jpg"/>
          <p:cNvPicPr>
            <a:picLocks noChangeAspect="1"/>
          </p:cNvPicPr>
          <p:nvPr/>
        </p:nvPicPr>
        <p:blipFill rotWithShape="1">
          <a:blip r:embed="rId5"/>
          <a:srcRect l="5272" t="14744" r="38467"/>
          <a:stretch/>
        </p:blipFill>
        <p:spPr>
          <a:xfrm>
            <a:off x="5640022" y="1832868"/>
            <a:ext cx="1553992" cy="1764000"/>
          </a:xfrm>
          <a:prstGeom prst="rect">
            <a:avLst/>
          </a:prstGeom>
        </p:spPr>
      </p:pic>
      <p:pic>
        <p:nvPicPr>
          <p:cNvPr id="37" name="內容版面配置區 9" descr="ppt1834.jpg"/>
          <p:cNvPicPr>
            <a:picLocks noChangeAspect="1"/>
          </p:cNvPicPr>
          <p:nvPr/>
        </p:nvPicPr>
        <p:blipFill rotWithShape="1">
          <a:blip r:embed="rId5"/>
          <a:srcRect l="48113" t="63880" r="38467" b="5800"/>
          <a:stretch/>
        </p:blipFill>
        <p:spPr>
          <a:xfrm>
            <a:off x="6855328" y="2849526"/>
            <a:ext cx="1326016" cy="627321"/>
          </a:xfrm>
          <a:prstGeom prst="rect">
            <a:avLst/>
          </a:prstGeom>
        </p:spPr>
      </p:pic>
      <p:sp>
        <p:nvSpPr>
          <p:cNvPr id="47" name="内容占位符 2"/>
          <p:cNvSpPr txBox="1">
            <a:spLocks/>
          </p:cNvSpPr>
          <p:nvPr/>
        </p:nvSpPr>
        <p:spPr>
          <a:xfrm>
            <a:off x="5229016" y="4995288"/>
            <a:ext cx="2952328" cy="49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Clr>
                <a:srgbClr val="5FCBEF"/>
              </a:buClr>
              <a:buNone/>
              <a:tabLst>
                <a:tab pos="1339850" algn="l"/>
              </a:tabLs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喜欢概念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–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多用文字</a:t>
            </a:r>
            <a:endParaRPr lang="zh-CN" altLang="en-US" sz="1600" b="1" dirty="0">
              <a:solidFill>
                <a:srgbClr val="00B0F0"/>
              </a:solidFill>
              <a:latin typeface="Trebuchet MS"/>
            </a:endParaRPr>
          </a:p>
          <a:p>
            <a:pPr marL="0" lvl="0" indent="0" algn="r">
              <a:buClr>
                <a:srgbClr val="5FCBEF"/>
              </a:buClr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48" name="Group 47"/>
          <p:cNvGrpSpPr/>
          <p:nvPr/>
        </p:nvGrpSpPr>
        <p:grpSpPr>
          <a:xfrm flipH="1">
            <a:off x="8242933" y="4835506"/>
            <a:ext cx="762031" cy="762031"/>
            <a:chOff x="1443695" y="5085184"/>
            <a:chExt cx="762031" cy="762031"/>
          </a:xfrm>
        </p:grpSpPr>
        <p:sp>
          <p:nvSpPr>
            <p:cNvPr id="49" name="Oval 48">
              <a:hlinkClick r:id="rId3" action="ppaction://hlinkfile"/>
            </p:cNvPr>
            <p:cNvSpPr/>
            <p:nvPr/>
          </p:nvSpPr>
          <p:spPr>
            <a:xfrm>
              <a:off x="1443695" y="5085184"/>
              <a:ext cx="762031" cy="7620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Isosceles Triangle 49"/>
            <p:cNvSpPr>
              <a:spLocks/>
            </p:cNvSpPr>
            <p:nvPr/>
          </p:nvSpPr>
          <p:spPr>
            <a:xfrm rot="5400000">
              <a:off x="1623541" y="5244974"/>
              <a:ext cx="525775" cy="4419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54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55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5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29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784" y="-2674"/>
            <a:ext cx="8192128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您有多大的把握可以吸引他的眼球</a:t>
            </a:r>
            <a:r>
              <a:rPr lang="en-US" altLang="zh-CN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pic>
        <p:nvPicPr>
          <p:cNvPr id="29" name="內容版面配置區 10" descr="u=501247643,253108496&amp;fm=23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7" y="3179069"/>
            <a:ext cx="4563323" cy="3111356"/>
          </a:xfrm>
          <a:prstGeom prst="rect">
            <a:avLst/>
          </a:prstGeom>
        </p:spPr>
      </p:pic>
      <p:pic>
        <p:nvPicPr>
          <p:cNvPr id="30" name="內容版面配置區 9" descr="u=4166851447,870093483&amp;fm=23&amp;gp=0.jpg"/>
          <p:cNvPicPr>
            <a:picLocks noChangeAspect="1"/>
          </p:cNvPicPr>
          <p:nvPr/>
        </p:nvPicPr>
        <p:blipFill rotWithShape="1">
          <a:blip r:embed="rId4"/>
          <a:srcRect t="4385" b="5588"/>
          <a:stretch/>
        </p:blipFill>
        <p:spPr>
          <a:xfrm>
            <a:off x="4525951" y="3179068"/>
            <a:ext cx="4616794" cy="3111357"/>
          </a:xfrm>
          <a:prstGeom prst="rect">
            <a:avLst/>
          </a:prstGeom>
        </p:spPr>
      </p:pic>
      <p:pic>
        <p:nvPicPr>
          <p:cNvPr id="36" name="內容版面配置區 6" descr="u=1438109134,3098237653&amp;fm=23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" y="1700808"/>
            <a:ext cx="1795036" cy="1316360"/>
          </a:xfrm>
          <a:prstGeom prst="rect">
            <a:avLst/>
          </a:prstGeom>
        </p:spPr>
      </p:pic>
      <p:sp>
        <p:nvSpPr>
          <p:cNvPr id="51" name="内容占位符 2"/>
          <p:cNvSpPr txBox="1">
            <a:spLocks/>
          </p:cNvSpPr>
          <p:nvPr/>
        </p:nvSpPr>
        <p:spPr>
          <a:xfrm>
            <a:off x="1869604" y="1628800"/>
            <a:ext cx="2740496" cy="73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Clr>
                <a:srgbClr val="5FCBEF"/>
              </a:buClr>
              <a:buNone/>
              <a:tabLst>
                <a:tab pos="1339850" algn="l"/>
              </a:tabLs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展演者的「魅力」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与「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</a:rPr>
              <a:t>力</a:t>
            </a:r>
            <a:endParaRPr lang="zh-CN" altLang="en-US" sz="1600" dirty="0">
              <a:solidFill>
                <a:srgbClr val="00B0F0"/>
              </a:solidFill>
              <a:latin typeface="Trebuchet MS"/>
            </a:endParaRPr>
          </a:p>
          <a:p>
            <a:pPr marL="0" lvl="0" indent="0" algn="r">
              <a:buClr>
                <a:srgbClr val="5FCBEF"/>
              </a:buClr>
              <a:buNone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1050" y="1691516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dirty="0">
                <a:solidFill>
                  <a:srgbClr val="00B0F0"/>
                </a:solidFill>
                <a:latin typeface="Trebuchet MS"/>
                <a:sym typeface="Wingdings 3"/>
              </a:rPr>
              <a:t>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22849" y="2192231"/>
            <a:ext cx="45719" cy="902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3329" y="3073720"/>
            <a:ext cx="198631" cy="1986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1910808" y="2078806"/>
            <a:ext cx="45720" cy="274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3434576" y="2192989"/>
            <a:ext cx="345336" cy="1080120"/>
            <a:chOff x="2354456" y="2192989"/>
            <a:chExt cx="345336" cy="1080120"/>
          </a:xfrm>
        </p:grpSpPr>
        <p:sp>
          <p:nvSpPr>
            <p:cNvPr id="55" name="Rectangle 54"/>
            <p:cNvSpPr/>
            <p:nvPr/>
          </p:nvSpPr>
          <p:spPr>
            <a:xfrm>
              <a:off x="2580681" y="2192989"/>
              <a:ext cx="45719" cy="9027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501161" y="3074478"/>
              <a:ext cx="198631" cy="1986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2468640" y="2079564"/>
              <a:ext cx="45720" cy="274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5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6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79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8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报喜不报忧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揽功劳，推过失，缺乏担当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汇报问题时，没有相应解决方案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汇报工作时，只有定性说明，缺乏具体数据支撑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网上抄袭，不结合工作实</a:t>
            </a:r>
            <a:r>
              <a:rPr lang="zh-CN" alt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际</a:t>
            </a:r>
            <a:endParaRPr lang="zh-CN" altLang="en-US" sz="28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6382984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一个领导对工作汇报的点评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7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33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8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人有掩盖过失的本能。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不希望自己成为大家的聚光灯。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只知道问题；找不出答案。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不明白数据是什么？找不到数据。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自己总是写不好，又浪费时间，还是抄比较快。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5086840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如何造成这些问题的？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2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7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8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10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riya Dinata\Desktop\study-at-sydne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b="19524"/>
          <a:stretch/>
        </p:blipFill>
        <p:spPr bwMode="auto">
          <a:xfrm>
            <a:off x="1589" y="4135271"/>
            <a:ext cx="4884736" cy="21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內容版面配置區 8" descr="2009050708295170.jpg"/>
          <p:cNvPicPr>
            <a:picLocks noChangeAspect="1"/>
          </p:cNvPicPr>
          <p:nvPr/>
        </p:nvPicPr>
        <p:blipFill rotWithShape="1">
          <a:blip r:embed="rId4"/>
          <a:srcRect l="1694" t="7550" r="1232" b="12185"/>
          <a:stretch/>
        </p:blipFill>
        <p:spPr>
          <a:xfrm>
            <a:off x="4848224" y="4135271"/>
            <a:ext cx="4298380" cy="2149542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35496" y="1487465"/>
            <a:ext cx="8928992" cy="23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先写好一个纲要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沉淀一下，再看一次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读一遍，改一次</a:t>
            </a:r>
          </a:p>
          <a:p>
            <a:pPr>
              <a:buClr>
                <a:srgbClr val="5FCBEF"/>
              </a:buClr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/>
              </a:rPr>
              <a:t>完善后再下笔或开口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0746" y="611396"/>
            <a:ext cx="1928450" cy="51334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784" y="-2674"/>
            <a:ext cx="6310976" cy="895628"/>
          </a:xfrm>
          <a:prstGeom prst="rect">
            <a:avLst/>
          </a:prstGeom>
          <a:pattFill prst="wave">
            <a:fgClr>
              <a:schemeClr val="accent5">
                <a:lumMod val="60000"/>
                <a:lumOff val="40000"/>
              </a:schemeClr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9" y="74034"/>
            <a:ext cx="912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如何梳理情绪进行重要报告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4" y="723880"/>
            <a:ext cx="210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1600" dirty="0" smtClean="0">
                <a:solidFill>
                  <a:schemeClr val="bg1"/>
                </a:solidFill>
              </a:rPr>
              <a:t>PRESENTATION SKILL</a:t>
            </a:r>
            <a:endParaRPr lang="zh-CN" altLang="es-E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0746" y="6284812"/>
            <a:ext cx="9164745" cy="57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1871" y="6364120"/>
            <a:ext cx="1303427" cy="418427"/>
            <a:chOff x="295764" y="810445"/>
            <a:chExt cx="1718572" cy="551696"/>
          </a:xfrm>
        </p:grpSpPr>
        <p:pic>
          <p:nvPicPr>
            <p:cNvPr id="37" name="Picture 3" descr="D:\Woody的\Git\mediaresources\清华大学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-5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4" y="810445"/>
              <a:ext cx="551696" cy="551696"/>
            </a:xfrm>
            <a:prstGeom prst="rect">
              <a:avLst/>
            </a:prstGeom>
            <a:noFill/>
          </p:spPr>
        </p:pic>
        <p:pic>
          <p:nvPicPr>
            <p:cNvPr id="38" name="Picture 2" descr="C:\Users\Satriya Dinata\Desktop\Picture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86" y="905132"/>
              <a:ext cx="1060450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4621203" y="6399390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solidFill>
                  <a:srgbClr val="4BACC6">
                    <a:lumMod val="75000"/>
                  </a:srgbClr>
                </a:solidFill>
              </a:rPr>
              <a:t>Presentation skill</a:t>
            </a:r>
            <a:r>
              <a:rPr lang="id-ID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  <a:r>
              <a:rPr lang="id-ID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fld id="{004BC3B5-3230-4AFE-BD42-81CBFD18BB76}" type="slidenum">
              <a:rPr lang="id-ID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9</a:t>
            </a:fld>
            <a:endParaRPr lang="id-ID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0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1787</Words>
  <Application>Microsoft Office PowerPoint</Application>
  <PresentationFormat>On-screen Show (4:3)</PresentationFormat>
  <Paragraphs>226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Satmind</dc:creator>
  <cp:lastModifiedBy>Satmind</cp:lastModifiedBy>
  <cp:revision>52</cp:revision>
  <dcterms:created xsi:type="dcterms:W3CDTF">2014-01-16T10:52:03Z</dcterms:created>
  <dcterms:modified xsi:type="dcterms:W3CDTF">2014-01-20T00:40:23Z</dcterms:modified>
</cp:coreProperties>
</file>