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18EA6-31A0-4709-A293-C3CE8DA41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Trabajo MONGODB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BA82E1-9B42-4CB9-9A93-B2713CBAB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Realizado por Nicolás Fernández Heredia</a:t>
            </a:r>
          </a:p>
        </p:txBody>
      </p:sp>
    </p:spTree>
    <p:extLst>
      <p:ext uri="{BB962C8B-B14F-4D97-AF65-F5344CB8AC3E}">
        <p14:creationId xmlns:p14="http://schemas.microsoft.com/office/powerpoint/2010/main" val="3255502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98926-727B-4CF9-B266-3CD0A97D4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69843"/>
            <a:ext cx="10626770" cy="5471519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db.series.insertMany</a:t>
            </a:r>
            <a:r>
              <a:rPr lang="es-ES" dirty="0"/>
              <a:t>( [</a:t>
            </a:r>
          </a:p>
          <a:p>
            <a:pPr marL="0" indent="0">
              <a:buNone/>
            </a:pPr>
            <a:r>
              <a:rPr lang="es-ES" dirty="0"/>
              <a:t> { id: 2, </a:t>
            </a:r>
            <a:r>
              <a:rPr lang="es-ES" dirty="0" err="1"/>
              <a:t>nombre:'Las</a:t>
            </a:r>
            <a:r>
              <a:rPr lang="es-ES" dirty="0"/>
              <a:t> vegas',  </a:t>
            </a:r>
            <a:r>
              <a:rPr lang="es-ES" dirty="0" err="1"/>
              <a:t>informacion</a:t>
            </a:r>
            <a:r>
              <a:rPr lang="es-ES" dirty="0"/>
              <a:t>:{genero: 'Comedia', Año: 1921,autor:'rick </a:t>
            </a:r>
            <a:r>
              <a:rPr lang="es-ES" dirty="0" err="1"/>
              <a:t>morten</a:t>
            </a:r>
            <a:r>
              <a:rPr lang="es-ES" dirty="0"/>
              <a:t>'}},</a:t>
            </a:r>
          </a:p>
          <a:p>
            <a:pPr marL="0" indent="0">
              <a:buNone/>
            </a:pPr>
            <a:r>
              <a:rPr lang="es-ES" dirty="0"/>
              <a:t>  { id: 3, nombre:'Sense8',  </a:t>
            </a:r>
            <a:r>
              <a:rPr lang="es-ES" dirty="0" err="1"/>
              <a:t>informacion</a:t>
            </a:r>
            <a:r>
              <a:rPr lang="es-ES" dirty="0"/>
              <a:t>:{genero: '</a:t>
            </a:r>
            <a:r>
              <a:rPr lang="es-ES" dirty="0" err="1"/>
              <a:t>Accion</a:t>
            </a:r>
            <a:r>
              <a:rPr lang="es-ES" dirty="0"/>
              <a:t>', Año: 2018,autor:'Lily Wachowski'}},</a:t>
            </a:r>
          </a:p>
          <a:p>
            <a:pPr marL="0" indent="0">
              <a:buNone/>
            </a:pPr>
            <a:r>
              <a:rPr lang="es-ES" dirty="0"/>
              <a:t>     { id: 4, nombre:'</a:t>
            </a:r>
            <a:r>
              <a:rPr lang="es-ES" dirty="0" err="1"/>
              <a:t>Altered</a:t>
            </a:r>
            <a:r>
              <a:rPr lang="es-ES" dirty="0"/>
              <a:t> </a:t>
            </a:r>
            <a:r>
              <a:rPr lang="es-ES" dirty="0" err="1"/>
              <a:t>Carbon</a:t>
            </a:r>
            <a:r>
              <a:rPr lang="es-ES" dirty="0"/>
              <a:t>',  </a:t>
            </a:r>
            <a:r>
              <a:rPr lang="es-ES" dirty="0" err="1"/>
              <a:t>informacion</a:t>
            </a:r>
            <a:r>
              <a:rPr lang="es-ES" dirty="0"/>
              <a:t>:{genero: '</a:t>
            </a:r>
            <a:r>
              <a:rPr lang="es-ES" dirty="0" err="1"/>
              <a:t>Accion</a:t>
            </a:r>
            <a:r>
              <a:rPr lang="es-ES" dirty="0"/>
              <a:t>', Año: 2020,autor:'Laeta </a:t>
            </a:r>
            <a:r>
              <a:rPr lang="es-ES" dirty="0" err="1"/>
              <a:t>Kalogridis</a:t>
            </a:r>
            <a:r>
              <a:rPr lang="es-ES" dirty="0"/>
              <a:t>'}}</a:t>
            </a:r>
          </a:p>
          <a:p>
            <a:pPr marL="0" indent="0">
              <a:buNone/>
            </a:pPr>
            <a:r>
              <a:rPr lang="es-ES" dirty="0"/>
              <a:t>   </a:t>
            </a:r>
          </a:p>
          <a:p>
            <a:pPr marL="0" indent="0">
              <a:buNone/>
            </a:pPr>
            <a:r>
              <a:rPr lang="es-ES" dirty="0"/>
              <a:t> ] )</a:t>
            </a:r>
          </a:p>
          <a:p>
            <a:endParaRPr lang="es-ES" dirty="0"/>
          </a:p>
          <a:p>
            <a:r>
              <a:rPr lang="es-ES" dirty="0" err="1"/>
              <a:t>Insercion</a:t>
            </a:r>
            <a:r>
              <a:rPr lang="es-ES" dirty="0"/>
              <a:t> con </a:t>
            </a:r>
            <a:r>
              <a:rPr lang="es-ES" dirty="0" err="1"/>
              <a:t>many</a:t>
            </a:r>
            <a:r>
              <a:rPr lang="es-ES" dirty="0"/>
              <a:t> de series</a:t>
            </a:r>
          </a:p>
        </p:txBody>
      </p:sp>
    </p:spTree>
    <p:extLst>
      <p:ext uri="{BB962C8B-B14F-4D97-AF65-F5344CB8AC3E}">
        <p14:creationId xmlns:p14="http://schemas.microsoft.com/office/powerpoint/2010/main" val="3615904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29DE1F-9FB7-47ED-93E7-8B2C26208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304800"/>
            <a:ext cx="11276128" cy="6031837"/>
          </a:xfrm>
        </p:spPr>
        <p:txBody>
          <a:bodyPr/>
          <a:lstStyle/>
          <a:p>
            <a:r>
              <a:rPr lang="es-ES" b="1" dirty="0" err="1"/>
              <a:t>Update</a:t>
            </a:r>
            <a:endParaRPr lang="es-ES" b="1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Le hago un </a:t>
            </a:r>
            <a:r>
              <a:rPr lang="es-ES" dirty="0" err="1"/>
              <a:t>update</a:t>
            </a:r>
            <a:r>
              <a:rPr lang="es-ES" dirty="0"/>
              <a:t> en película, donde titulo sea  ‘Bajo instintos’ y le cambio el autor a los palos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Me muestra los registros iguales que  la id 5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C84A145-66C0-4DFC-89F4-379F0D2B8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56" y="817273"/>
            <a:ext cx="10206036" cy="52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D29E1F9-CC71-45CA-A718-FCA197D2A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56" y="2305878"/>
            <a:ext cx="9330302" cy="347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0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E3940A-DA50-45D9-B140-EA1FA49F6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97565"/>
            <a:ext cx="11090596" cy="5643797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Elimino de series donde el nombre sea ‘Sense8’  </a:t>
            </a: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A2AF3F52-4D6B-46AF-8AA0-6FBDCE3E5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879" y="124861"/>
            <a:ext cx="8432938" cy="519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400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C804A7-C82D-4A00-82E3-26C4E212A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25287"/>
            <a:ext cx="11170109" cy="5816075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  <a:p>
            <a:r>
              <a:rPr lang="es-ES" b="1" dirty="0" err="1"/>
              <a:t>Delete</a:t>
            </a:r>
            <a:r>
              <a:rPr lang="es-ES" b="1" dirty="0"/>
              <a:t>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borro todos los registros que sean distintos de _id1</a:t>
            </a:r>
          </a:p>
          <a:p>
            <a:endParaRPr lang="es-ES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8A93A2D3-D003-4E25-8A78-5B10C272B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70" y="1797506"/>
            <a:ext cx="10129804" cy="227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119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7E68A3-ED3C-4A13-AD58-C33F1E0F4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1791"/>
            <a:ext cx="11329136" cy="6175513"/>
          </a:xfrm>
        </p:spPr>
        <p:txBody>
          <a:bodyPr/>
          <a:lstStyle/>
          <a:p>
            <a:r>
              <a:rPr lang="es-ES" b="1" dirty="0" err="1"/>
              <a:t>Find</a:t>
            </a:r>
            <a:r>
              <a:rPr lang="es-ES" b="1" dirty="0"/>
              <a:t>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Me muestra los registros iguales o menores de 3 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63935F91-6F79-4BAA-8DE9-31D46EF12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92" y="753453"/>
            <a:ext cx="9930091" cy="522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289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6990B0-EA7B-4506-8AA5-2B6C7C900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2279"/>
            <a:ext cx="10905067" cy="5869084"/>
          </a:xfrm>
        </p:spPr>
        <p:txBody>
          <a:bodyPr/>
          <a:lstStyle/>
          <a:p>
            <a:r>
              <a:rPr lang="es-ES" b="1" dirty="0" err="1"/>
              <a:t>Agregate</a:t>
            </a:r>
            <a:r>
              <a:rPr lang="es-ES" dirty="0"/>
              <a:t>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mostramos el numero de veces que sale el mismo autores en cada </a:t>
            </a:r>
            <a:r>
              <a:rPr lang="es-ES" dirty="0" err="1"/>
              <a:t>insercion</a:t>
            </a:r>
            <a:endParaRPr lang="es-E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0C49D07-E930-44A4-AA8F-23E5FD7CC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17" y="516836"/>
            <a:ext cx="8701983" cy="485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203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5A877D-5382-4019-92D8-085800810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78296"/>
            <a:ext cx="10997832" cy="6579703"/>
          </a:xfrm>
        </p:spPr>
        <p:txBody>
          <a:bodyPr/>
          <a:lstStyle/>
          <a:p>
            <a:r>
              <a:rPr lang="es-ES" b="1" dirty="0" err="1"/>
              <a:t>Indices</a:t>
            </a:r>
            <a:r>
              <a:rPr lang="es-ES" b="1" dirty="0"/>
              <a:t>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Creamos </a:t>
            </a:r>
            <a:r>
              <a:rPr lang="es-ES" dirty="0" err="1"/>
              <a:t>indice</a:t>
            </a:r>
            <a:r>
              <a:rPr lang="es-ES" dirty="0"/>
              <a:t> en </a:t>
            </a:r>
            <a:r>
              <a:rPr lang="es-ES" dirty="0" err="1"/>
              <a:t>pelicula</a:t>
            </a:r>
            <a:r>
              <a:rPr lang="es-ES" dirty="0"/>
              <a:t> llamado titulo1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Su respectivo </a:t>
            </a:r>
            <a:r>
              <a:rPr lang="es-ES" dirty="0" err="1"/>
              <a:t>get</a:t>
            </a:r>
            <a:r>
              <a:rPr lang="es-ES" dirty="0"/>
              <a:t> para hacer </a:t>
            </a:r>
            <a:r>
              <a:rPr lang="es-ES" dirty="0" err="1"/>
              <a:t>comprobacion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60A19D5-D3E3-4D3C-8C46-D1A9A8AC4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62" y="780194"/>
            <a:ext cx="8674390" cy="296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EB1F348D-C481-4D70-A911-B179290C9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554" y="4280452"/>
            <a:ext cx="6279246" cy="179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003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B3CB13-FFDF-499B-9035-66AA23F53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397565"/>
            <a:ext cx="10984580" cy="5643798"/>
          </a:xfrm>
        </p:spPr>
        <p:txBody>
          <a:bodyPr/>
          <a:lstStyle/>
          <a:p>
            <a:r>
              <a:rPr lang="es-ES" dirty="0"/>
              <a:t>usando el mongodump.exe  --</a:t>
            </a:r>
            <a:r>
              <a:rPr lang="es-ES" dirty="0" err="1"/>
              <a:t>db</a:t>
            </a:r>
            <a:r>
              <a:rPr lang="es-ES" dirty="0"/>
              <a:t> videoclubs hacemos una copia a nuestra base de datos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27D8557-5899-4C37-BBE3-A8C7EC7F5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86" y="988323"/>
            <a:ext cx="7845287" cy="142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18AFAED5-46CD-4D30-AE4A-AAAD699AB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2632835"/>
            <a:ext cx="57340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996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3F13E6-1BE2-4D92-8AFA-A5CB477C7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57809"/>
            <a:ext cx="9964162" cy="5683553"/>
          </a:xfrm>
        </p:spPr>
        <p:txBody>
          <a:bodyPr/>
          <a:lstStyle/>
          <a:p>
            <a:r>
              <a:rPr lang="es-ES" dirty="0" err="1"/>
              <a:t>Restore</a:t>
            </a:r>
            <a:r>
              <a:rPr lang="es-ES" dirty="0"/>
              <a:t>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Primero hay que borrar la base de datos desde </a:t>
            </a:r>
            <a:r>
              <a:rPr lang="es-ES" dirty="0" err="1"/>
              <a:t>mongoshdb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y luego en la terminal usar el </a:t>
            </a:r>
            <a:r>
              <a:rPr lang="es-ES" dirty="0" err="1"/>
              <a:t>comnado</a:t>
            </a:r>
            <a:r>
              <a:rPr lang="es-ES" dirty="0"/>
              <a:t> </a:t>
            </a:r>
            <a:r>
              <a:rPr lang="es-ES" dirty="0" err="1"/>
              <a:t>restore</a:t>
            </a:r>
            <a:endParaRPr lang="es-ES" dirty="0"/>
          </a:p>
          <a:p>
            <a:endParaRPr lang="es-E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25F8BC4-4453-4845-B6E3-B75B668B9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312918"/>
            <a:ext cx="11196614" cy="225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915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91848-3D0D-4154-A2F5-41581BFB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Dificultades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141D55-439C-4E5A-961B-D26E194B7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7739"/>
            <a:ext cx="9089518" cy="4583623"/>
          </a:xfrm>
        </p:spPr>
        <p:txBody>
          <a:bodyPr/>
          <a:lstStyle/>
          <a:p>
            <a:r>
              <a:rPr lang="es-ES" sz="2000" dirty="0"/>
              <a:t>Mis principales dificultades ha sido:</a:t>
            </a:r>
          </a:p>
          <a:p>
            <a:r>
              <a:rPr lang="es-ES" sz="2000" dirty="0" err="1"/>
              <a:t>Agregate</a:t>
            </a:r>
            <a:r>
              <a:rPr lang="es-ES" sz="2000" dirty="0"/>
              <a:t>, el usar match, Project </a:t>
            </a:r>
            <a:r>
              <a:rPr lang="es-ES" sz="2000" dirty="0" err="1"/>
              <a:t>etc</a:t>
            </a:r>
            <a:r>
              <a:rPr lang="es-ES" sz="2000" dirty="0"/>
              <a:t> para poder ir filtrando</a:t>
            </a:r>
          </a:p>
          <a:p>
            <a:r>
              <a:rPr lang="es-ES" sz="2000" dirty="0" err="1"/>
              <a:t>Backup</a:t>
            </a:r>
            <a:r>
              <a:rPr lang="es-ES" sz="2000" dirty="0"/>
              <a:t>, Usar la terminal y realización de borrado para luego hacer el </a:t>
            </a:r>
            <a:r>
              <a:rPr lang="es-ES" sz="2000" dirty="0" err="1"/>
              <a:t>restore</a:t>
            </a:r>
            <a:endParaRPr lang="es-ES" sz="2000" dirty="0"/>
          </a:p>
          <a:p>
            <a:r>
              <a:rPr lang="es-ES" sz="2000" dirty="0"/>
              <a:t>Usar el </a:t>
            </a:r>
            <a:r>
              <a:rPr lang="es-ES" sz="2000" dirty="0" err="1"/>
              <a:t>find</a:t>
            </a:r>
            <a:r>
              <a:rPr lang="es-ES" sz="2000" dirty="0"/>
              <a:t> </a:t>
            </a:r>
            <a:r>
              <a:rPr lang="es-ES" sz="2000" dirty="0" err="1"/>
              <a:t>avazando</a:t>
            </a:r>
            <a:r>
              <a:rPr lang="es-ES" sz="2000" dirty="0"/>
              <a:t>, filtrar mediante el uso de operadores lógicos de </a:t>
            </a:r>
            <a:r>
              <a:rPr lang="es-ES" sz="2000" dirty="0" err="1"/>
              <a:t>mongodb</a:t>
            </a:r>
            <a:endParaRPr lang="es-ES" sz="2000" dirty="0"/>
          </a:p>
          <a:p>
            <a:r>
              <a:rPr lang="es-ES" sz="2000" dirty="0" err="1"/>
              <a:t>Creacion</a:t>
            </a:r>
            <a:r>
              <a:rPr lang="es-ES" sz="2000" dirty="0"/>
              <a:t> de documentos con </a:t>
            </a:r>
            <a:r>
              <a:rPr lang="es-ES" sz="2000" dirty="0" err="1"/>
              <a:t>insertMany</a:t>
            </a:r>
            <a:endParaRPr lang="es-ES" sz="2000" dirty="0"/>
          </a:p>
          <a:p>
            <a:r>
              <a:rPr lang="es-ES" sz="2000" dirty="0" err="1"/>
              <a:t>Creacion</a:t>
            </a:r>
            <a:r>
              <a:rPr lang="es-ES" sz="2000" dirty="0"/>
              <a:t> de colección y documentos embebidos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337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B3F6C-DF71-4B98-96B8-267C4D1B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br>
              <a:rPr lang="es-ES" dirty="0"/>
            </a:br>
            <a:r>
              <a:rPr lang="pt-BR" dirty="0"/>
              <a:t>BASES DE DATOS </a:t>
            </a:r>
            <a:r>
              <a:rPr lang="pt-BR" dirty="0" err="1"/>
              <a:t>NoSQL</a:t>
            </a:r>
            <a:r>
              <a:rPr lang="pt-BR" dirty="0"/>
              <a:t>: </a:t>
            </a:r>
            <a:r>
              <a:rPr lang="pt-BR" dirty="0" err="1"/>
              <a:t>MongoDB</a:t>
            </a:r>
            <a:endParaRPr lang="es-ES" dirty="0"/>
          </a:p>
        </p:txBody>
      </p:sp>
      <p:pic>
        <p:nvPicPr>
          <p:cNvPr id="1026" name="Picture 2" descr="data:image/png;base64,iVBORw0KGgoAAAANSUhEUgAAARMAAAC3CAMAAAAGjUrGAAABPlBMVEXl5eVBLx+BxWRPlUbq5+uEy2dMkkRSmUno6ep6w1pQlkbr7OyAxWJ8xF1aqU2EzGdBLB6JakM/KBxjrVNmrlVSpknc2daMb0s9Ihpxs17i5OFlrVQ9IBlAJRx3t2Seh2s8IhR/wGJ8uWmVjIjKw7rZ4dZ3r1qCvXA6Hw82GADO3ciLyHG917Jsl05bcDw7Ghey1KSFZDm4qZomAABPOjCKgXyUyn1LSCpDMyFnikjI28B8uF5SWjJHPyZKfDmTeFamn5xqW1S2sa6PyXeu05+fzo1ge0JOTjBeeEBIbzRXZji9saOqmIKhmpZwYVsuBwB9cWtcSkMrAADIwLdzkF2CsW9ypl1klU9IWzBKaTObzIdFSilLhj9rlE1SrEuLn3CkpYKCqWqgqoC9uJyFfGjGxKiWkHZpXkrZ18UgAABnbrgdAAAOiElEQVR4nO2dDVfaSBfHYwwSTJAwbQNSUKjIEvFdVFCsiK+1KER33da2bnddn91+/y/wzCSZZJIMRHfPCoP5n90jBOzJ/Lj3f+9M4sBxoUKFChUqVKhQoUKFChUqVKhQoUKFCjVaEixxXAbLPjjoc3t2oUFn5hd2Vo+Oj2+3DisV3lKlcrh1e3t8tLq4MJ/hXgoaOMzMwuLRrRyPx2LxuExVHL4I/z88Wt2Z50YbDBzdwuJtRUYs+EcIcYsXtlZ3RpWLIMwv3vIxGBmPwUGAkeMxeWt1YeSwQCCrFTi2J/IgIiZWOBopLAK3sxV7XLr0xXK4mBkRKkJmlY/1AeI12H5Y4sfzI0BFyBzJ1BCReTmSgOL5gks8Dw9HIugNFMVj7FMRFvm4n0YEii8t1U+WzxvbezVFASAHBQBQanvbp43lk/pSqRCBaPxg5PgRxzIVYX7LkzWyHIkUSvWTUyWXzqYhBUUZ8wgRAul0OqdsL9dvIBlfrBQW2IUi7HjcAfJYOtmuraSBjwRNCkivKHvLS7solUiwsVVWoQgLriCJJEr109wjcbjApLfPSm4s7EKpEEgShfp2Nv1EHjaXXLZ2spsg/rn4/KAH948kLMacGCmdg38KxBJYadw4sSIfMxkoAg4TOVE6XwFBodA4DWKmZLcdKmwGyoIdJsvZICJjY/mf3+cC36SsNHYtKnEWHUU4thqTQi14sGNK7fZt7RHJBdI3ZvTJFQaZYIeNnKUfgWTsl63pRwQKfOe2FSgxBpNn3kwdma894tPf+2Vra3rqS3CKjY2lS1byLDIXKMKilTqllWAkpz/99NPWdDT6mOzJ1SOsVh7h1kqdk8AP30BiMBl/BBSlYTGpDHqIT5ZgzWsT20HDBNvvDCY30Wh0YiwYCijIjBpKRn6knSi1dyaTGcgk+jXYUlYsQ4ktDHqMTxXuTgLtBNzMmFAMJtGvgcUHGwpzHQpu7CNL2f4jzNYhEoPJO4NJ9EMQFLDMqMkKR/FHWSw4n/EwiX4KgKKcmisq8iFrTI6tsnPen0ltemZmxs0kGuTKNWsaxbPGZMuaAPYfYPbX6WkcKDaTiQCfBbsWlMygR/lEWQWzf9kBn6YpTIIsJb3L6NQYrzr2DRNQMpiYUBwmAdmTZbUYW+1Jod9Hnjt7Pe0ECsGkf0HOWlNj1phk8Gyn36RYeduDSfRTP0tJf4uwycSaFd/0YQI+vzaYTJuVh2Qy3o9J7sRisjPoUT5NeKWgX8sG3r5+TQQKyaRvoIAziwljqwUWE74PE+XTK5vJjJdJv0DBjSxrKygLwUyyv/ZhEv3Uu/QwyyQexETZe/XKlTxuJn1Kj82EsUlgMBPwmWQy42US3esZKKzGSbCfZCenDCh25Xk36WLyoaejMM6kX92ZmvIkj5vJRO84YbTuBPYn4BNi4nJZN5PeDT6r/UlgH5t7H8SkZ/Kk64z2sUHznVx0ypM8Mx4mE71+ldX5Dofvi+iVALWpKXeg+Jj0rDzMLlIHrJ8oX+5MJhYUGpNe/T1eK2Bt/UQ4tJj0+LDB57spT/I4TCYNRXtdP84xus5mr8c26ExyH954kwcymSTVu5U1L6extx6L1+2X6QmQ+0owMZNnZnzSzWSCTkTZs9btWbvbAl9Cj9TpxTg9aTBxJY+HyWR0j86kYTG5ZY3JTv/mPvcGM3GSx01kfLxH14bb2PgRY0zsCU+JzkR544VCMBk3Ff1CZYJbNtamO5zToPQoxhaTV07yTI/bNMws6sFkZZfR9iToXouaEye2oTg0LD+hryuxe6+FXYzphQcx8VTjaZ/HUpkop+zek2MVnl6rBW/8geJigvyEyoTZ2wo4Z0V2l3oDiuJhgqB4LLaHx2aX2Fx5RMrgu6iphpJ740+ecY/oTPAV9DhzFuvMeBLUuy1gz+ZLHh8T2lxJ2cM3UjM220HC3b18QzOU3PtHMKGVcWAtsslb7KWObShygRYn4MMdkTxm9niZfKWlzkpJZtZOOPt2C+rUWGnc+QJlwqYxgTROXSuwblJisGNDsu8aplbj2hsqkwlHk7QFWbBsTQD5QQ/vHwnf+khPntwkWXkMKBNuTdLKDl5jY7E7QZq31u6plSf3wRsor71MKBZrVx3WrmNg2ff50ebGyhfSUF75mYzTltnwnJjR1CHWUCK0tm3FlTyvfEwmP9PspMAzunaClcGV5xslUMBnb+XxMKF0bNhhGa06SLhtoy+iuCoPjJO3bia01MFLJ8wtxRLCi23UQDFbWSd53EzGKVd3nDBhb4nNFm5ReJmSCMqeu/J44oRWiHGYsOqwhvCCQYQ26cm9vyOTJxrksOkTlv+O1pZdjhMN/xiVGpk8bia0MKnx+O+kGJwSE7L/8HqXYpm5z0SguJhMUtxkZWkkwoRwlESdlj2TRPKQTCh/AgfOE6PgJki4wecjp5Ts2b5zkodgMk5r8gp4RrzDdpiQPUrP7LEC5VcHCcVg7cxhczHJI7y9ReQbZbU6+/XOz4SSObllvKMFe5d1/BJsm02cUyJFieLk+dlm4v/La2UPb8PF7g45pOwNLmTaDTqoIBuB8vY3jISybQHYxc0fw129S/ZWa7uUqa7yxYQy/d1CQulkbDMZicxBcrInckOxFGDc2jZ1892a5/gTLHuC9yMbjcxBEo5sS6F1KeALYvL7vWGyFCTpcxwlI1FzLNktPp84o0HZnpp689v9H8hL/EhAA+ce6029Wxl787rIOeVmLqUWvfvj/v73r3sUe93msWIM79/nl2MpcqRBgwLq3+/v7/0bHY6BvYKNZGTMxJSzWZvM06CMVe/vH/7M90MSZ/TyRW85PstToSjf7x/8K5QQCU66+Aj5K5Zwa2+aSvOU/P/uHyheYkeJXBklf7W1haHIkWVfnwL+fPAxyZ3aOzzK/Ig0a14d2lASJ14oyl8PDx6HzZ47SGTmdxfuoYyzUWjCu5LvZ7JyZu8yLMdHqgq7RECJlBRXL6LoD3+TTJTsN3uD4VFGgqA4Rls4dTmt/jfJBNRK9hagsjzKSCCUQ2fLbtnltNW/5wkraRSct/Gj6iW2nJIsJ5bI/PlrHfcnSrZO7J5bGXkknHBMbD9caDhWq5StB+k9J2/4+OFI9iUeCavE1t2ROvBM+5TsGbHdf+x20Kf7PBJ2iC9GgKGyQtab7HbJ2Yub4U3bnyphvkJ8OUJkqWYXoJxSJ776QI4zfynnKbqNEVD4OjCWkkB2uUBsYx9/Ae5KSlgk8keOFJbTAGQbJeJ7IOTY8aBP8rnlzh8+srvcIKoNatReVN5gHXm+OoIkErsdla8fepqEhYrve2gsJ5EZvjnr30ngVmlfVwSd5GUGiSn/F/RAIpXRnvIFCyaQi8oLThtHAvp6K3xRKx5ffclp40jgFgsoVuS4fBQSwYJUKrEYH8aIS4KwsMP017n9NwqJhAoV6r+WSIpycJDnNiCJH9fX4X+GPhYzknPQPPpRfYFU2vtryWRyf3Y/tbaWTLUzonkwiQ7uJ+Fr7UGf4fNLlK6TqX0JSr2GJFJF0Tj4MZlclySuuJ9Kzr7ASFGTKXPYItdOppJGsohFyAQ+EFV0ZMAnOADZTCACCGXfeGAx4cTZVLI47IFinKh5kqJEnqxIPkXvECXygCS63+w8I5hwXCqVvBZJJu0hZwJHqbZESW02VYmTuNZFi8OnC581L1qqUTeQD7QksTU3V5TsVy/gm5FpGP+M2rxo4tdcTMR184nNRJpN7j/jCJ8ssdnVO131cqOjaS2pBTY0rWrlujinKdVOpzyHBjrXrV51VX1DK3cuJPMX8/qB1lG6m5ebEGZR7+j5q86BVWZdTIrJVIqzmMDQgga8P9TVWGzqZaBX51pzeaBcKnPNg3JeNz/tgw0UP92yBsfMbSoA6OXuRbcMNMRM2vzRhBFSBXkAiqLUvLpEgVPOAxOoK3csT0VsZtvtNowSVaKezLBIlA7yB5wkSnBAXVQ+u3lz0N0OYsFJB6AD3UDiFFBV4cvNMgocsdipohdbmlaERlLU8ijj4NP8pTFcFxNkKBaT/fYsNNjUsDco0qURCBxXNbJEVMtaCw5H7WjXZgU1xylVITL0HKCn0lzZiCbzzdJluWu6jm5GkYeJHScodyTRaFCef6BPEGYi6qZzwGE2RZhTmjk6TqyCqvHDZCLp+QPIZLNcRWNW8x1UQYD5q5x0YQL15Q7yVKfuqDBwPg6zo9hMDjRzYHmDCRydar2eVzgvE4QMwrBSSNXy5q+KLa3c9DJBOdMm645RidosMJFcTNAnbvYQ0GD8cQKjKa9DpzzoGGGhma9x4rXmjxPJakcIJteMMBF1mwkcFvrEzaILzQJBgEwuCSZiS8lrelk3OxKYXjhOTJIkE5gpxmNIAjP5iB8NqaSDsotJJm96rGaNU6qiuPEy4aRMdbNVlHAoweYGPWhqunGE7O1nkykjCx0mKHKGesKDmUimx4pc2RgfdFH4HCbRdccYpqR44qRaRqVZMnAigPA3RUm/apkuCts01Vw/aq9ZHRqMjtQs7NlEqZhcG2qLVVsgrxfRz3xev4Y/L8r5yyJ6Rde0rqq2ylU0JLVZBkpLFeHbAWiqKGxgE3fQ3URTAhgfnXK1pcJ2uGm2J+1UKrW/fl28bifXrPUTtTgLy00bHVsz5j9DK9hRVPWqdgE//moVZomkK7puZgs3V7368UO5MLqxKuzzlauu1L2CP2HkiEUdlDWtXC5fIduRWrq28aNzadiLuI6WlJLJtbW15Ow67lnX1uxjH7lhRtJXEvxsVc4akveeV+lCmbuAs6CyollzwGIxY0+aVUucM1fOZPzHmFTvs7+sogmBZHdpHOtD/deSLq+sFRCYVUO9FvJ8UjXNZlId8LkMjRRYkUVUfZs/hrqGPKNQ8dVh8b3udlrDvRbyjJKaoLOxsXHVHfLloWcVWp9tXXMhEZde6JXfUKFChQoVKlSoUKFChQoVKlSoUKFCvSD9H2vkJcQDG4FYAAAAAElFTkSuQmCC">
            <a:extLst>
              <a:ext uri="{FF2B5EF4-FFF2-40B4-BE49-F238E27FC236}">
                <a16:creationId xmlns:a16="http://schemas.microsoft.com/office/drawing/2014/main" id="{26EFAA89-0FBB-4C0E-B718-CB851A0B36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398" y="1930400"/>
            <a:ext cx="6695315" cy="445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824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1FBCE-E392-42E4-A723-948829113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99981D-491E-4148-B8FC-426778E0F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Mediante este trabajo he aprendido a usar un entorno como </a:t>
            </a:r>
            <a:r>
              <a:rPr lang="es-ES" dirty="0" err="1"/>
              <a:t>mongosh</a:t>
            </a:r>
            <a:r>
              <a:rPr lang="es-ES" dirty="0"/>
              <a:t> para el uso de </a:t>
            </a:r>
            <a:r>
              <a:rPr lang="es-ES" dirty="0" err="1"/>
              <a:t>mongodb</a:t>
            </a:r>
            <a:endParaRPr lang="es-ES" dirty="0"/>
          </a:p>
          <a:p>
            <a:r>
              <a:rPr lang="es-ES" dirty="0"/>
              <a:t>Crear, </a:t>
            </a:r>
            <a:r>
              <a:rPr lang="es-ES" dirty="0" err="1"/>
              <a:t>borrar,consultar</a:t>
            </a:r>
            <a:r>
              <a:rPr lang="es-ES" dirty="0"/>
              <a:t> y hacer copias de seguridad en MongoDB</a:t>
            </a:r>
          </a:p>
          <a:p>
            <a:r>
              <a:rPr lang="es-ES" dirty="0"/>
              <a:t>Crear colecciones para nuestra </a:t>
            </a:r>
            <a:r>
              <a:rPr lang="es-ES" dirty="0" err="1"/>
              <a:t>bbdd</a:t>
            </a:r>
            <a:endParaRPr lang="es-ES" dirty="0"/>
          </a:p>
          <a:p>
            <a:r>
              <a:rPr lang="es-ES" dirty="0"/>
              <a:t>Aplicar </a:t>
            </a:r>
            <a:r>
              <a:rPr lang="es-ES" dirty="0" err="1"/>
              <a:t>busquedas</a:t>
            </a:r>
            <a:r>
              <a:rPr lang="es-ES" dirty="0"/>
              <a:t> avanzadas en una colección</a:t>
            </a:r>
          </a:p>
          <a:p>
            <a:r>
              <a:rPr lang="es-ES" dirty="0" err="1"/>
              <a:t>Realizacion</a:t>
            </a:r>
            <a:r>
              <a:rPr lang="es-ES" dirty="0"/>
              <a:t> de </a:t>
            </a:r>
            <a:r>
              <a:rPr lang="es-ES" dirty="0" err="1"/>
              <a:t>inserccion</a:t>
            </a:r>
            <a:r>
              <a:rPr lang="es-ES" dirty="0"/>
              <a:t> de </a:t>
            </a:r>
            <a:r>
              <a:rPr lang="es-ES" dirty="0" err="1"/>
              <a:t>multiples</a:t>
            </a:r>
            <a:r>
              <a:rPr lang="es-ES" dirty="0"/>
              <a:t> documentos</a:t>
            </a:r>
          </a:p>
          <a:p>
            <a:r>
              <a:rPr lang="es-ES" dirty="0"/>
              <a:t>Comprender el funcionamiento de la base de </a:t>
            </a:r>
            <a:r>
              <a:rPr lang="es-ES"/>
              <a:t>datos MongoDB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351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6F3FE5-0E48-400A-97C4-AA1916A3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6349"/>
            <a:ext cx="9526840" cy="5445014"/>
          </a:xfrm>
        </p:spPr>
        <p:txBody>
          <a:bodyPr/>
          <a:lstStyle/>
          <a:p>
            <a:r>
              <a:rPr lang="es-ES" dirty="0"/>
              <a:t>MongoDB viene del Inglés </a:t>
            </a:r>
            <a:r>
              <a:rPr lang="es-ES" dirty="0" err="1"/>
              <a:t>Humongous</a:t>
            </a:r>
            <a:r>
              <a:rPr lang="es-ES" dirty="0"/>
              <a:t>, que significa “enorme”.</a:t>
            </a:r>
            <a:br>
              <a:rPr lang="es-ES" dirty="0"/>
            </a:br>
            <a:r>
              <a:rPr lang="es-ES" dirty="0"/>
              <a:t>Es un sistema de base de datos:</a:t>
            </a:r>
          </a:p>
          <a:p>
            <a:pPr fontAlgn="base"/>
            <a:r>
              <a:rPr lang="es-ES" dirty="0"/>
              <a:t>De código Abierto</a:t>
            </a:r>
          </a:p>
          <a:p>
            <a:pPr fontAlgn="base"/>
            <a:r>
              <a:rPr lang="es-ES" dirty="0"/>
              <a:t>NoSQL</a:t>
            </a:r>
          </a:p>
          <a:p>
            <a:pPr fontAlgn="base"/>
            <a:r>
              <a:rPr lang="es-ES" dirty="0"/>
              <a:t>Orientado a Documentos</a:t>
            </a:r>
          </a:p>
          <a:p>
            <a:pPr fontAlgn="base"/>
            <a:r>
              <a:rPr lang="es-ES" dirty="0"/>
              <a:t>Que proporciona alto rendimiento, alta disponibilidad, y fácil escalabilidad.</a:t>
            </a:r>
          </a:p>
          <a:p>
            <a:r>
              <a:rPr lang="es-ES" dirty="0"/>
              <a:t>Vamos a ir viendo estas características una a una.</a:t>
            </a:r>
          </a:p>
          <a:p>
            <a:pPr lvl="1"/>
            <a:r>
              <a:rPr lang="es-ES" dirty="0"/>
              <a:t>De código Abierto</a:t>
            </a:r>
          </a:p>
          <a:p>
            <a:pPr lvl="1"/>
            <a:r>
              <a:rPr lang="es-ES" dirty="0"/>
              <a:t>Su desarrollo inicial tuvo lugar de 2007 a 2009.</a:t>
            </a:r>
          </a:p>
        </p:txBody>
      </p:sp>
    </p:spTree>
    <p:extLst>
      <p:ext uri="{BB962C8B-B14F-4D97-AF65-F5344CB8AC3E}">
        <p14:creationId xmlns:p14="http://schemas.microsoft.com/office/powerpoint/2010/main" val="2529276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D94E0-3F5D-41D5-AE42-305A199A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2365"/>
          </a:xfrm>
        </p:spPr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1E3C67-22C2-49F8-9F41-AE3C73CFC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731"/>
            <a:ext cx="8596668" cy="4636632"/>
          </a:xfrm>
        </p:spPr>
        <p:txBody>
          <a:bodyPr/>
          <a:lstStyle/>
          <a:p>
            <a:r>
              <a:rPr lang="es-ES" sz="2400" dirty="0"/>
              <a:t>NoSQL</a:t>
            </a:r>
          </a:p>
          <a:p>
            <a:r>
              <a:rPr lang="es-ES" dirty="0"/>
              <a:t>Los Sistemas de Base de datos NoSQL son sistemas que difieren de las bases de datos relacionales en algunos aspectos fundamentales. Normalmente:</a:t>
            </a:r>
          </a:p>
          <a:p>
            <a:pPr fontAlgn="base"/>
            <a:r>
              <a:rPr lang="es-ES" dirty="0"/>
              <a:t>No utilizan el lenguaje SQL (o no es el principal)</a:t>
            </a:r>
          </a:p>
          <a:p>
            <a:pPr fontAlgn="base"/>
            <a:r>
              <a:rPr lang="es-ES" dirty="0"/>
              <a:t>No utilizan tablas para el almacenamiento</a:t>
            </a:r>
          </a:p>
          <a:p>
            <a:pPr fontAlgn="base"/>
            <a:r>
              <a:rPr lang="es-ES" dirty="0"/>
              <a:t>No soportan operaciones </a:t>
            </a:r>
            <a:r>
              <a:rPr lang="es-ES" dirty="0" err="1"/>
              <a:t>Join</a:t>
            </a:r>
            <a:endParaRPr lang="es-ES" dirty="0"/>
          </a:p>
          <a:p>
            <a:pPr fontAlgn="base"/>
            <a:r>
              <a:rPr lang="es-ES" dirty="0"/>
              <a:t>Trabajan de forma eficiente en redes de ordenadores</a:t>
            </a:r>
          </a:p>
          <a:p>
            <a:pPr fontAlgn="base"/>
            <a:r>
              <a:rPr lang="es-ES" dirty="0"/>
              <a:t>Están optimizadas para las operaciones recuperar y agregar</a:t>
            </a:r>
          </a:p>
          <a:p>
            <a:pPr fontAlgn="base"/>
            <a:r>
              <a:rPr lang="es-ES" dirty="0"/>
              <a:t>No garantizan completamente ACID (atomicidad, consistencia, aislamiento y durabilidad)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117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C9A368-196F-4AC0-944C-BB448ED4C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62609"/>
            <a:ext cx="10109936" cy="5378753"/>
          </a:xfrm>
        </p:spPr>
        <p:txBody>
          <a:bodyPr/>
          <a:lstStyle/>
          <a:p>
            <a:r>
              <a:rPr lang="es-ES" dirty="0"/>
              <a:t>Ventajas:</a:t>
            </a:r>
          </a:p>
          <a:p>
            <a:pPr lvl="1" fontAlgn="base"/>
            <a:r>
              <a:rPr lang="es-ES" dirty="0"/>
              <a:t>Se ejecutan rápido en </a:t>
            </a:r>
            <a:r>
              <a:rPr lang="es-ES" dirty="0" err="1"/>
              <a:t>clústers</a:t>
            </a:r>
            <a:r>
              <a:rPr lang="es-ES" dirty="0"/>
              <a:t> de máquinas baratas</a:t>
            </a:r>
          </a:p>
          <a:p>
            <a:pPr lvl="1" fontAlgn="base"/>
            <a:r>
              <a:rPr lang="es-ES" dirty="0"/>
              <a:t>No generan cuellos de botella</a:t>
            </a:r>
          </a:p>
          <a:p>
            <a:r>
              <a:rPr lang="es-ES" dirty="0"/>
              <a:t>Inconvenientes:</a:t>
            </a:r>
          </a:p>
          <a:p>
            <a:pPr lvl="1" fontAlgn="base"/>
            <a:r>
              <a:rPr lang="es-ES" dirty="0"/>
              <a:t>Menos fiables que las relacionales</a:t>
            </a:r>
          </a:p>
          <a:p>
            <a:pPr lvl="1" fontAlgn="base"/>
            <a:r>
              <a:rPr lang="es-ES" dirty="0"/>
              <a:t>Falta de compatibilidad: Cada SGBD NoSQL tiene su API y funcionamiento diferente. No tan compatible como los SGBD Relacionales “de toda la vida”</a:t>
            </a:r>
          </a:p>
          <a:p>
            <a:pPr fontAlgn="base"/>
            <a:r>
              <a:rPr lang="es-ES" dirty="0"/>
              <a:t>Orientado a Documentos</a:t>
            </a:r>
          </a:p>
          <a:p>
            <a:r>
              <a:rPr lang="es-ES" dirty="0"/>
              <a:t>Vamos a distinguir cuatro conceptos importantes en MongoDB:</a:t>
            </a:r>
          </a:p>
          <a:p>
            <a:pPr fontAlgn="base"/>
            <a:r>
              <a:rPr lang="es-ES" dirty="0"/>
              <a:t>Una Base de datos es un contenedor físico de colecciones. Cada una tiene su conjunto de archivos en el sistema, un servidor de MongoDB normalmente tiene múltiples bases de datos.</a:t>
            </a:r>
          </a:p>
          <a:p>
            <a:r>
              <a:rPr lang="es-ES" dirty="0"/>
              <a:t>Las Colecciones son grupos de documentos de MongoDB, son los equivalentes a las tablas en bases de datos relacionales. Una colección siempre pertenece a una única base de datos. </a:t>
            </a:r>
          </a:p>
        </p:txBody>
      </p:sp>
    </p:spTree>
    <p:extLst>
      <p:ext uri="{BB962C8B-B14F-4D97-AF65-F5344CB8AC3E}">
        <p14:creationId xmlns:p14="http://schemas.microsoft.com/office/powerpoint/2010/main" val="216859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FF844-E688-4C08-B09D-543D4E08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6678"/>
          </a:xfrm>
        </p:spPr>
        <p:txBody>
          <a:bodyPr>
            <a:normAutofit/>
          </a:bodyPr>
          <a:lstStyle/>
          <a:p>
            <a:r>
              <a:rPr lang="es-ES" dirty="0"/>
              <a:t>Tema Elegido: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96F4B7-0A5D-462D-AC3F-7AE02F168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9043"/>
            <a:ext cx="8596668" cy="4252319"/>
          </a:xfrm>
        </p:spPr>
        <p:txBody>
          <a:bodyPr/>
          <a:lstStyle/>
          <a:p>
            <a:r>
              <a:rPr lang="es-ES" dirty="0"/>
              <a:t>Mi idea consiste en una base de datos sobre un videoclub, donde tendremos la colección película y series, para poder realizar un seguimiento y realizar consultas a la base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F73FBB5-366E-4E1A-BD6D-45B2E1F7A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30" y="2870986"/>
            <a:ext cx="2729948" cy="326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B3D48-D0B2-4515-B664-959A11A12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609600"/>
            <a:ext cx="10321971" cy="662609"/>
          </a:xfrm>
        </p:spPr>
        <p:txBody>
          <a:bodyPr>
            <a:normAutofit fontScale="90000"/>
          </a:bodyPr>
          <a:lstStyle/>
          <a:p>
            <a:r>
              <a:rPr lang="es-ES" dirty="0"/>
              <a:t>Explicar colecciones y documentos/subdocumentos.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EE2881-34D9-4075-8B0A-ADFA3CD66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16568"/>
            <a:ext cx="10176196" cy="4331832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db.pelicula.insertOne</a:t>
            </a:r>
            <a:r>
              <a:rPr lang="es-ES" dirty="0"/>
              <a:t>(</a:t>
            </a:r>
          </a:p>
          <a:p>
            <a:pPr marL="0" indent="0">
              <a:buNone/>
            </a:pPr>
            <a:r>
              <a:rPr lang="es-ES" dirty="0"/>
              <a:t>{</a:t>
            </a:r>
          </a:p>
          <a:p>
            <a:pPr marL="0" indent="0">
              <a:buNone/>
            </a:pPr>
            <a:r>
              <a:rPr lang="es-ES" dirty="0"/>
              <a:t>id: 1,</a:t>
            </a:r>
          </a:p>
          <a:p>
            <a:pPr marL="0" indent="0">
              <a:buNone/>
            </a:pPr>
            <a:r>
              <a:rPr lang="es-ES" dirty="0"/>
              <a:t>titulo: 'Soy Leyenda',</a:t>
            </a:r>
          </a:p>
          <a:p>
            <a:pPr marL="0" indent="0">
              <a:buNone/>
            </a:pPr>
            <a:r>
              <a:rPr lang="es-ES" dirty="0"/>
              <a:t>autor: 'Nicolas',</a:t>
            </a:r>
          </a:p>
          <a:p>
            <a:pPr marL="0" indent="0">
              <a:buNone/>
            </a:pPr>
            <a:r>
              <a:rPr lang="es-ES" dirty="0"/>
              <a:t>tema: '</a:t>
            </a:r>
            <a:r>
              <a:rPr lang="es-ES" dirty="0" err="1"/>
              <a:t>Zombies</a:t>
            </a:r>
            <a:r>
              <a:rPr lang="es-ES" dirty="0"/>
              <a:t>’,</a:t>
            </a:r>
          </a:p>
          <a:p>
            <a:pPr marL="0" indent="0">
              <a:buNone/>
            </a:pPr>
            <a:r>
              <a:rPr lang="es-ES" dirty="0"/>
              <a:t>año:2007</a:t>
            </a:r>
          </a:p>
          <a:p>
            <a:pPr marL="0" indent="0">
              <a:buNone/>
            </a:pPr>
            <a:r>
              <a:rPr lang="es-ES" dirty="0"/>
              <a:t>});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Esta es mi primera colección podemos ver que es de película,  contiene una id, un titulo, autor, tema y año, mediante </a:t>
            </a:r>
            <a:r>
              <a:rPr lang="es-ES" dirty="0" err="1"/>
              <a:t>insertOne</a:t>
            </a:r>
            <a:r>
              <a:rPr lang="es-ES" dirty="0"/>
              <a:t> creamos la colección y el primer documento de este</a:t>
            </a:r>
          </a:p>
        </p:txBody>
      </p:sp>
    </p:spTree>
    <p:extLst>
      <p:ext uri="{BB962C8B-B14F-4D97-AF65-F5344CB8AC3E}">
        <p14:creationId xmlns:p14="http://schemas.microsoft.com/office/powerpoint/2010/main" val="728396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B251B6-9D9B-47F4-9EB5-A2F01E3AE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636105"/>
            <a:ext cx="10639375" cy="5698434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Mediante este </a:t>
            </a:r>
            <a:r>
              <a:rPr lang="es-ES" dirty="0" err="1"/>
              <a:t>insertMany</a:t>
            </a:r>
            <a:r>
              <a:rPr lang="es-ES" dirty="0"/>
              <a:t> creo varios documentos para la colección </a:t>
            </a:r>
            <a:r>
              <a:rPr lang="es-ES" dirty="0" err="1"/>
              <a:t>pelicula</a:t>
            </a:r>
            <a:r>
              <a:rPr lang="es-ES" dirty="0"/>
              <a:t> 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806F048C-95B4-4F79-8CC4-DEE98B4D4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92" y="636105"/>
            <a:ext cx="10216404" cy="416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979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BF156F-E8AD-4C20-B8A4-A1929F75B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1549"/>
            <a:ext cx="11050840" cy="5749814"/>
          </a:xfrm>
        </p:spPr>
        <p:txBody>
          <a:bodyPr/>
          <a:lstStyle/>
          <a:p>
            <a:r>
              <a:rPr lang="es-ES" dirty="0" err="1"/>
              <a:t>Creacion</a:t>
            </a:r>
            <a:r>
              <a:rPr lang="es-ES" dirty="0"/>
              <a:t> de colección con documento embebidos</a:t>
            </a:r>
          </a:p>
          <a:p>
            <a:pPr marL="0" indent="0">
              <a:buNone/>
            </a:pPr>
            <a:r>
              <a:rPr lang="es-ES" dirty="0" err="1"/>
              <a:t>db.series.insertOne</a:t>
            </a:r>
            <a:r>
              <a:rPr lang="es-ES" dirty="0"/>
              <a:t>(</a:t>
            </a:r>
          </a:p>
          <a:p>
            <a:pPr marL="0" indent="0">
              <a:buNone/>
            </a:pPr>
            <a:r>
              <a:rPr lang="es-ES" dirty="0"/>
              <a:t>{</a:t>
            </a:r>
          </a:p>
          <a:p>
            <a:pPr marL="0" indent="0">
              <a:buNone/>
            </a:pPr>
            <a:r>
              <a:rPr lang="es-ES" dirty="0"/>
              <a:t>id: 1,</a:t>
            </a:r>
          </a:p>
          <a:p>
            <a:pPr marL="0" indent="0">
              <a:buNone/>
            </a:pPr>
            <a:r>
              <a:rPr lang="es-ES" dirty="0"/>
              <a:t>nombre:'</a:t>
            </a:r>
            <a:r>
              <a:rPr lang="es-ES" dirty="0" err="1"/>
              <a:t>The</a:t>
            </a:r>
            <a:r>
              <a:rPr lang="es-ES" dirty="0"/>
              <a:t> Bing </a:t>
            </a:r>
            <a:r>
              <a:rPr lang="es-ES" dirty="0" err="1"/>
              <a:t>Bang</a:t>
            </a:r>
            <a:r>
              <a:rPr lang="es-ES" dirty="0"/>
              <a:t> </a:t>
            </a:r>
            <a:r>
              <a:rPr lang="es-ES" dirty="0" err="1"/>
              <a:t>Terory</a:t>
            </a:r>
            <a:r>
              <a:rPr lang="es-ES" dirty="0"/>
              <a:t>,</a:t>
            </a:r>
          </a:p>
          <a:p>
            <a:pPr marL="0" indent="0">
              <a:buNone/>
            </a:pPr>
            <a:r>
              <a:rPr lang="es-ES" dirty="0" err="1"/>
              <a:t>informacion</a:t>
            </a:r>
            <a:r>
              <a:rPr lang="es-ES" dirty="0"/>
              <a:t>:{</a:t>
            </a:r>
          </a:p>
          <a:p>
            <a:pPr marL="0" indent="0">
              <a:buNone/>
            </a:pPr>
            <a:r>
              <a:rPr lang="es-ES" dirty="0" err="1"/>
              <a:t>genero:'Comedia</a:t>
            </a:r>
            <a:r>
              <a:rPr lang="es-ES" dirty="0"/>
              <a:t>',</a:t>
            </a:r>
          </a:p>
          <a:p>
            <a:pPr marL="0" indent="0">
              <a:buNone/>
            </a:pPr>
            <a:r>
              <a:rPr lang="es-ES" dirty="0"/>
              <a:t>año: 2015,</a:t>
            </a:r>
          </a:p>
          <a:p>
            <a:pPr marL="0" indent="0">
              <a:buNone/>
            </a:pPr>
            <a:r>
              <a:rPr lang="es-ES" dirty="0" err="1"/>
              <a:t>autor:'Chuck</a:t>
            </a:r>
            <a:r>
              <a:rPr lang="es-ES" dirty="0"/>
              <a:t> Lorre'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br>
              <a:rPr lang="es-ES" dirty="0"/>
            </a:b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Esta es mi colección series que contiene un objeto llamado </a:t>
            </a:r>
            <a:r>
              <a:rPr lang="es-ES" dirty="0" err="1"/>
              <a:t>informacion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22132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</TotalTime>
  <Words>616</Words>
  <Application>Microsoft Office PowerPoint</Application>
  <PresentationFormat>Panorámica</PresentationFormat>
  <Paragraphs>198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Faceta</vt:lpstr>
      <vt:lpstr>Trabajo MONGODB</vt:lpstr>
      <vt:lpstr>Introducción BASES DE DATOS NoSQL: MongoDB</vt:lpstr>
      <vt:lpstr>Presentación de PowerPoint</vt:lpstr>
      <vt:lpstr>Introducción</vt:lpstr>
      <vt:lpstr>Presentación de PowerPoint</vt:lpstr>
      <vt:lpstr>Tema Elegido:</vt:lpstr>
      <vt:lpstr>Explicar colecciones y documentos/subdocumentos.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Dificultades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MONGODB</dc:title>
  <dc:creator>nico fernandez</dc:creator>
  <cp:lastModifiedBy>nico fernandez</cp:lastModifiedBy>
  <cp:revision>9</cp:revision>
  <dcterms:created xsi:type="dcterms:W3CDTF">2020-12-16T19:12:36Z</dcterms:created>
  <dcterms:modified xsi:type="dcterms:W3CDTF">2020-12-16T20:45:38Z</dcterms:modified>
</cp:coreProperties>
</file>