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B1FC-FB33-4FA4-A9BA-74FE500A2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9D58-E1C1-4658-9721-7699C45BAB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09638" y="442913"/>
            <a:ext cx="7323137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404664"/>
            <a:ext cx="818607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392" y="4137769"/>
            <a:ext cx="7920064" cy="124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8076" y="476672"/>
            <a:ext cx="8418380" cy="557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2917" y="332656"/>
            <a:ext cx="8580887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593" y="404664"/>
            <a:ext cx="8867230" cy="60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80" y="0"/>
            <a:ext cx="56886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80" y="0"/>
            <a:ext cx="54726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-27384"/>
            <a:ext cx="7128792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0"/>
            <a:ext cx="58185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18</cp:revision>
  <dcterms:created xsi:type="dcterms:W3CDTF">2018-10-17T00:20:00Z</dcterms:created>
  <dcterms:modified xsi:type="dcterms:W3CDTF">2018-10-18T04:59:49Z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