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5E75-EA9E-F84C-8CCA-57BA8E942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34D87-CA3F-C946-B623-F323FBDCA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D7EE-7D30-7D4B-94F9-871EADE0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0B80-00F9-4A48-80C3-3FC79175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CB00-C44F-784C-881B-BA56B9E4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733B-F8FA-F042-8732-34B34C11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524EA-5576-7E40-AD4C-B97EE0765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815B-8012-134C-ADDC-B3CD08CB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81AF-9C82-494E-879A-A42F27B3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24A1-084A-AF4F-9E05-EED25202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7692B-CD19-134C-B2A6-598CF00D3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1F084-3CF1-5441-95C9-6AFE26AB2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0C259-7849-B242-988A-C1BED65E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5C6C-1973-E346-8C4A-A452A165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59F8-3C56-4246-94E4-6FA8DBF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4B7B-2D1D-3A4E-AC01-1000EC08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2A4C-F887-8C4B-B316-E6B87BCB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1138-DC37-144C-BE8F-FCCBD245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F2E6-91B7-0044-99CF-B9E0BC50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B6B5-3904-554B-8F56-5A3A89F0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92F2-60BE-F04F-9F66-1A1D3942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4CB6F-2ED2-4648-A823-D7F15D3D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C7BE4-328E-364A-90E2-2477F81D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4C9A-15D9-A04D-9772-1E2770F0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8EC5-5C45-7143-9483-76C97B8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4B87-88AB-4142-9A33-1D301A2C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3A2F-5428-454D-B709-81532041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43109-5B9D-9C4E-B27D-678926D94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3DBCA-9226-9A48-B66A-B405A206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FC3FE-3BC1-8F46-83B5-90AAA24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07A6-A4F1-9A48-8783-11C0CE5F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163-A879-0443-BE4D-D024AFE4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D62E-A4E3-9140-B551-F3D3639A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CBAC-0E1F-8A44-8F92-C507CB3F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686BB-07A8-4643-86F0-B5BDE1505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6669B-64F4-C840-87B0-BA2A38DA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87BFE-33DD-A74E-8B3F-F6C017DD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68359-6785-A94F-986E-3BC2704F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52173-5719-4B48-9B7E-7E34DCD0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CD1D-E2B6-2F43-8395-1B54301B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DAEB0-D4A7-8949-ADB1-2E679687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E7DDD-956C-674F-BEDD-DDF08FA8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7603E-70A1-4548-B415-18D21C2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CC15E-1685-9D44-9490-3BA23FD9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79A58-7086-D442-BB62-5E90B3FC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D2454-BB1F-5147-9D2F-709DCB9C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D566-6834-E243-9647-0CA738F6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3CDE-041C-BB48-969A-EA4C7DFA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EA4CA-A173-3340-A32F-7B5506977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7421-14FC-E348-9E41-24821EC2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8A2B8-80D2-8E42-92FC-A24174A5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1F05-001A-6041-9E48-7CA926D6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4780-25B7-1544-8916-3572814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EADEF-FC5A-3247-818E-233BD0686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897A4-D85E-194C-AF83-36B989C2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BF4E6-FD4B-7741-8109-501F7EA0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F683-E5E0-5C41-A2EB-1742EFF6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AAD87-658A-104E-B562-236228D5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F61A3-CBAE-6047-987E-F788173F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0350-308A-334A-82DD-F029CC5F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DCF8-DAB6-F149-88AD-7770BE0A7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3D1A-8977-FF46-8280-4A71CA4EEB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8889-C4A1-5B4A-B32B-50428DE7D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4D09-4762-D645-A43D-816C1A950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4DA1-5F86-7E4C-9780-C6B13B66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DFD341-F8A0-5C46-B741-15D350B80B16}"/>
              </a:ext>
            </a:extLst>
          </p:cNvPr>
          <p:cNvGrpSpPr/>
          <p:nvPr/>
        </p:nvGrpSpPr>
        <p:grpSpPr>
          <a:xfrm>
            <a:off x="1816273" y="1102290"/>
            <a:ext cx="10070714" cy="3645074"/>
            <a:chOff x="1816273" y="1102290"/>
            <a:chExt cx="10070714" cy="36450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82A69E-5633-8548-82D8-DF574AE96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3417" t="7660" b="39189"/>
            <a:stretch/>
          </p:blipFill>
          <p:spPr>
            <a:xfrm>
              <a:off x="1816273" y="1102290"/>
              <a:ext cx="5241961" cy="364507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13BA60-D31A-3C45-86DE-F0DF077B702B}"/>
                </a:ext>
              </a:extLst>
            </p:cNvPr>
            <p:cNvSpPr txBox="1"/>
            <p:nvPr/>
          </p:nvSpPr>
          <p:spPr>
            <a:xfrm>
              <a:off x="6067305" y="1734416"/>
              <a:ext cx="58196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solidFill>
                    <a:srgbClr val="1CB0E7"/>
                  </a:solidFill>
                </a:rPr>
                <a:t>奕星</a:t>
              </a:r>
              <a:r>
                <a:rPr lang="zh-CN" altLang="en-US" sz="7200" dirty="0">
                  <a:solidFill>
                    <a:schemeClr val="bg1"/>
                  </a:solidFill>
                </a:rPr>
                <a:t>能源科技</a:t>
              </a:r>
              <a:endParaRPr lang="en-US" sz="7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F149F5-70AE-3540-A70D-E9F13D6AD2A5}"/>
                </a:ext>
              </a:extLst>
            </p:cNvPr>
            <p:cNvSpPr txBox="1"/>
            <p:nvPr/>
          </p:nvSpPr>
          <p:spPr>
            <a:xfrm>
              <a:off x="6096000" y="2934745"/>
              <a:ext cx="45448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1CB0E7"/>
                  </a:solidFill>
                  <a:latin typeface="Copperplate" panose="02000504000000020004" pitchFamily="2" charset="77"/>
                  <a:ea typeface="Songti TC" panose="02010600040101010101" pitchFamily="2" charset="-120"/>
                </a:rPr>
                <a:t>XY</a:t>
              </a:r>
              <a:r>
                <a:rPr lang="en-US" sz="7200" dirty="0">
                  <a:solidFill>
                    <a:schemeClr val="bg1"/>
                  </a:solidFill>
                  <a:latin typeface="Copperplate" panose="02000504000000020004" pitchFamily="2" charset="77"/>
                  <a:ea typeface="Songti TC" panose="02010600040101010101" pitchFamily="2" charset="-120"/>
                </a:rPr>
                <a:t>ENEGY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96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7A0842-6FC6-1643-BD19-34277CFE6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17" t="7660" r="21499" b="39189"/>
          <a:stretch/>
        </p:blipFill>
        <p:spPr>
          <a:xfrm>
            <a:off x="1816273" y="1102290"/>
            <a:ext cx="3770335" cy="36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0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Copperplate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胡秦然</dc:creator>
  <cp:lastModifiedBy>胡秦然</cp:lastModifiedBy>
  <cp:revision>2</cp:revision>
  <dcterms:created xsi:type="dcterms:W3CDTF">2019-06-20T04:44:01Z</dcterms:created>
  <dcterms:modified xsi:type="dcterms:W3CDTF">2019-06-20T04:59:37Z</dcterms:modified>
</cp:coreProperties>
</file>