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71" r:id="rId3"/>
    <p:sldId id="374" r:id="rId4"/>
    <p:sldId id="369" r:id="rId5"/>
    <p:sldId id="366" r:id="rId6"/>
    <p:sldId id="370" r:id="rId7"/>
    <p:sldId id="372" r:id="rId8"/>
    <p:sldId id="373" r:id="rId9"/>
    <p:sldId id="367" r:id="rId10"/>
    <p:sldId id="360" r:id="rId11"/>
    <p:sldId id="364" r:id="rId12"/>
    <p:sldId id="365" r:id="rId13"/>
    <p:sldId id="362" r:id="rId14"/>
    <p:sldId id="361" r:id="rId15"/>
    <p:sldId id="350" r:id="rId16"/>
    <p:sldId id="351" r:id="rId17"/>
    <p:sldId id="353" r:id="rId18"/>
    <p:sldId id="356" r:id="rId19"/>
    <p:sldId id="349" r:id="rId20"/>
    <p:sldId id="34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12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EFA626-307A-425F-B6A3-4067E8F2A0D8}"/>
              </a:ext>
            </a:extLst>
          </p:cNvPr>
          <p:cNvSpPr txBox="1"/>
          <p:nvPr/>
        </p:nvSpPr>
        <p:spPr>
          <a:xfrm>
            <a:off x="417251" y="346229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2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28804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Usa-Sng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B50B86E7-5EC9-432B-B482-C2F490EC5778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B61ADF9-4D06-43EC-A103-B408CC004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4F9B2D1-36BE-4A3F-9CB1-894D30318AD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E80D8B-BFC2-4F1B-8781-4ABB9A10D3D4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0BC6F83-95C0-447B-B301-E750DC084B9D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3D6D646-846A-4342-AF7F-293664CC320F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91BB161-B8E5-46BC-A4F5-60B38EF4D8BC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B30B1A06-68FC-4A00-A027-5196AC9D4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774583E-F87F-4A05-B593-4F6F485CD640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6481CE49-91B0-4506-9C59-E40EAC18E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E35A46E-D07A-4C6F-8418-2113A6A404D3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8507988-A7C7-409E-B8BC-B2DDD9DFD0FD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2E54F8-96A0-4660-8A18-AF61F37E24B7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98FB612-2BE7-4B88-BC04-CC9BFAC26740}"/>
                </a:ext>
              </a:extLst>
            </p:cNvPr>
            <p:cNvCxnSpPr>
              <a:stCxn id="35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8E60911B-DF5C-46B6-82B5-E347B0DEA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F222333-AB02-470E-8CB5-6548A8E580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BFE73FD-F882-45CE-A2B8-C10A30B2F56C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E7D3479-7B3E-4867-A774-02589D2F1337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#pts = 1024, # groups = 1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499898"/>
              </a:xfrm>
              <a:prstGeom prst="rect">
                <a:avLst/>
              </a:prstGeom>
              <a:blipFill>
                <a:blip r:embed="rId5"/>
                <a:stretch>
                  <a:fillRect l="-980" t="-2439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E05B2EA-A693-4983-898F-2274504F144B}"/>
              </a:ext>
            </a:extLst>
          </p:cNvPr>
          <p:cNvGrpSpPr/>
          <p:nvPr/>
        </p:nvGrpSpPr>
        <p:grpSpPr>
          <a:xfrm>
            <a:off x="7775589" y="657506"/>
            <a:ext cx="3811866" cy="2383764"/>
            <a:chOff x="7458014" y="4048217"/>
            <a:chExt cx="3811866" cy="23837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15DE400-5DCC-40D2-95D1-DD277D57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2DDA25-E922-4C5C-8FCC-755BF4A97788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CCDA676-2E28-4457-B3BF-F4D9795AA830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3FE20BF-B706-4373-8103-7FD6B9BF9804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E1118B-7F24-4A32-BE75-0528FA28D808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4A205F8-B165-4682-897E-411482A7107E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A775130-D866-43FD-90AF-682C943F5C38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4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857164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857164" cy="1222899"/>
              </a:xfrm>
              <a:prstGeom prst="rect">
                <a:avLst/>
              </a:prstGeom>
              <a:blipFill>
                <a:blip r:embed="rId5"/>
                <a:stretch>
                  <a:fillRect l="-1129" t="-2488" b="-4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87424"/>
              </p:ext>
            </p:extLst>
          </p:nvPr>
        </p:nvGraphicFramePr>
        <p:xfrm>
          <a:off x="204185" y="683824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using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3414908"/>
            <a:ext cx="8102502" cy="2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150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4169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 (still running)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80877"/>
              </p:ext>
            </p:extLst>
          </p:nvPr>
        </p:nvGraphicFramePr>
        <p:xfrm>
          <a:off x="461640" y="566337"/>
          <a:ext cx="5255579" cy="3502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015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611461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8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9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1083</Words>
  <Application>Microsoft Office PowerPoint</Application>
  <PresentationFormat>宽屏</PresentationFormat>
  <Paragraphs>255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317</cp:revision>
  <dcterms:created xsi:type="dcterms:W3CDTF">2020-11-13T13:05:14Z</dcterms:created>
  <dcterms:modified xsi:type="dcterms:W3CDTF">2021-03-25T13:25:27Z</dcterms:modified>
</cp:coreProperties>
</file>