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77" r:id="rId2"/>
    <p:sldId id="385" r:id="rId3"/>
    <p:sldId id="371" r:id="rId4"/>
    <p:sldId id="386" r:id="rId5"/>
    <p:sldId id="387" r:id="rId6"/>
    <p:sldId id="396" r:id="rId7"/>
    <p:sldId id="388" r:id="rId8"/>
    <p:sldId id="389" r:id="rId9"/>
    <p:sldId id="398" r:id="rId10"/>
    <p:sldId id="394" r:id="rId11"/>
    <p:sldId id="395" r:id="rId12"/>
    <p:sldId id="400" r:id="rId13"/>
    <p:sldId id="401" r:id="rId14"/>
    <p:sldId id="374" r:id="rId15"/>
    <p:sldId id="383" r:id="rId16"/>
    <p:sldId id="384" r:id="rId17"/>
    <p:sldId id="407" r:id="rId18"/>
    <p:sldId id="408" r:id="rId19"/>
    <p:sldId id="409" r:id="rId20"/>
    <p:sldId id="410" r:id="rId21"/>
    <p:sldId id="411" r:id="rId22"/>
    <p:sldId id="416" r:id="rId23"/>
    <p:sldId id="417" r:id="rId24"/>
    <p:sldId id="412" r:id="rId25"/>
    <p:sldId id="413" r:id="rId26"/>
    <p:sldId id="414" r:id="rId27"/>
    <p:sldId id="390" r:id="rId28"/>
    <p:sldId id="391" r:id="rId29"/>
    <p:sldId id="402" r:id="rId30"/>
    <p:sldId id="405" r:id="rId31"/>
    <p:sldId id="403" r:id="rId32"/>
    <p:sldId id="406" r:id="rId33"/>
    <p:sldId id="382" r:id="rId34"/>
    <p:sldId id="366" r:id="rId35"/>
    <p:sldId id="370" r:id="rId36"/>
    <p:sldId id="372" r:id="rId37"/>
    <p:sldId id="373" r:id="rId38"/>
    <p:sldId id="378" r:id="rId39"/>
    <p:sldId id="379" r:id="rId40"/>
    <p:sldId id="380" r:id="rId41"/>
    <p:sldId id="381" r:id="rId42"/>
    <p:sldId id="367" r:id="rId43"/>
    <p:sldId id="364" r:id="rId44"/>
    <p:sldId id="365" r:id="rId45"/>
    <p:sldId id="361" r:id="rId46"/>
    <p:sldId id="353" r:id="rId47"/>
    <p:sldId id="351" r:id="rId48"/>
    <p:sldId id="362" r:id="rId49"/>
    <p:sldId id="356" r:id="rId50"/>
    <p:sldId id="349" r:id="rId51"/>
    <p:sldId id="34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86"/>
            <p14:sldId id="387"/>
            <p14:sldId id="396"/>
            <p14:sldId id="388"/>
            <p14:sldId id="389"/>
            <p14:sldId id="398"/>
            <p14:sldId id="394"/>
            <p14:sldId id="395"/>
            <p14:sldId id="400"/>
            <p14:sldId id="40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407"/>
            <p14:sldId id="408"/>
            <p14:sldId id="409"/>
            <p14:sldId id="410"/>
            <p14:sldId id="411"/>
            <p14:sldId id="416"/>
            <p14:sldId id="417"/>
            <p14:sldId id="412"/>
            <p14:sldId id="413"/>
            <p14:sldId id="414"/>
            <p14:sldId id="390"/>
            <p14:sldId id="391"/>
            <p14:sldId id="402"/>
            <p14:sldId id="405"/>
            <p14:sldId id="403"/>
            <p14:sldId id="406"/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Class 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usa_train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7.58</c:v>
                </c:pt>
                <c:pt idx="1">
                  <c:v>0.41</c:v>
                </c:pt>
                <c:pt idx="2">
                  <c:v>0.03</c:v>
                </c:pt>
                <c:pt idx="3">
                  <c:v>0.98</c:v>
                </c:pt>
                <c:pt idx="4">
                  <c:v>90.98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E-4453-867A-B19667E85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8.86</c:v>
                </c:pt>
                <c:pt idx="1">
                  <c:v>0.23</c:v>
                </c:pt>
                <c:pt idx="2">
                  <c:v>0.02</c:v>
                </c:pt>
                <c:pt idx="3">
                  <c:v>1.1200000000000001</c:v>
                </c:pt>
                <c:pt idx="4">
                  <c:v>89.78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E-4453-867A-B19667E85D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singapore_train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3.01</c:v>
                </c:pt>
                <c:pt idx="1">
                  <c:v>0.26</c:v>
                </c:pt>
                <c:pt idx="2">
                  <c:v>0.06</c:v>
                </c:pt>
                <c:pt idx="3">
                  <c:v>0.37</c:v>
                </c:pt>
                <c:pt idx="4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E-4453-867A-B19667E85D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singapore_test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</c:v>
                </c:pt>
                <c:pt idx="1">
                  <c:v>0.33</c:v>
                </c:pt>
                <c:pt idx="2">
                  <c:v>0.09</c:v>
                </c:pt>
                <c:pt idx="3">
                  <c:v>0.49</c:v>
                </c:pt>
                <c:pt idx="4">
                  <c:v>95.6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E-4453-867A-B19667E8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2B3E-5D7D-4429-829D-6F2E6274BEC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66F6-4C6E-4137-B3CF-0F256F14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slide" Target="slide45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image" Target="../media/image1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28.xml"/><Relationship Id="rId4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17095E7-784D-46B0-8579-301CD1E0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65962"/>
              </p:ext>
            </p:extLst>
          </p:nvPr>
        </p:nvGraphicFramePr>
        <p:xfrm>
          <a:off x="514349" y="219075"/>
          <a:ext cx="9629775" cy="65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89" y="74536"/>
            <a:ext cx="5174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driveable_surface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83681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3FE197-E698-4A41-BB3C-50B064BEA2A3}"/>
              </a:ext>
            </a:extLst>
          </p:cNvPr>
          <p:cNvSpPr txBox="1"/>
          <p:nvPr/>
        </p:nvSpPr>
        <p:spPr>
          <a:xfrm>
            <a:off x="2760953" y="382313"/>
            <a:ext cx="2589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other_flat           10. ignore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sidewalk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terrain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manmade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vegetation</a:t>
            </a:r>
          </a:p>
        </p:txBody>
      </p:sp>
    </p:spTree>
    <p:extLst>
      <p:ext uri="{BB962C8B-B14F-4D97-AF65-F5344CB8AC3E}">
        <p14:creationId xmlns:p14="http://schemas.microsoft.com/office/powerpoint/2010/main" val="6065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8EABF0-EA01-40E7-92D9-3243A6A7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0" y="3618308"/>
            <a:ext cx="9027565" cy="3111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F041B-BFCD-4BC3-AD9B-B725989D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7" y="128169"/>
            <a:ext cx="8787868" cy="3073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21DC1-A8CC-4DD1-996E-02D4D4BE80CE}"/>
              </a:ext>
            </a:extLst>
          </p:cNvPr>
          <p:cNvSpPr txBox="1"/>
          <p:nvPr/>
        </p:nvSpPr>
        <p:spPr>
          <a:xfrm>
            <a:off x="381375" y="133136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059B9-33A1-474E-A220-FE8FA6AE1DE6}"/>
              </a:ext>
            </a:extLst>
          </p:cNvPr>
          <p:cNvSpPr txBox="1"/>
          <p:nvPr/>
        </p:nvSpPr>
        <p:spPr>
          <a:xfrm>
            <a:off x="659896" y="48063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A2F40A-93EC-484A-80C8-6894AE15CDD7}"/>
              </a:ext>
            </a:extLst>
          </p:cNvPr>
          <p:cNvGrpSpPr/>
          <p:nvPr/>
        </p:nvGrpSpPr>
        <p:grpSpPr>
          <a:xfrm>
            <a:off x="1931891" y="1012054"/>
            <a:ext cx="9570702" cy="4970175"/>
            <a:chOff x="1182475" y="1012054"/>
            <a:chExt cx="9570702" cy="49701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B96F0E-E05C-4675-8C77-A62BC00A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475" y="1012054"/>
              <a:ext cx="2921341" cy="23040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9975DD-0DAC-4589-B822-C4D3FD86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352" y="3298368"/>
              <a:ext cx="9550630" cy="268386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5B2377-7C8C-4F95-99D7-7D84A023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303" y="1020932"/>
              <a:ext cx="6684874" cy="2304070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3AAC3E-6862-4EC0-9645-448DE026E227}"/>
              </a:ext>
            </a:extLst>
          </p:cNvPr>
          <p:cNvGrpSpPr/>
          <p:nvPr/>
        </p:nvGrpSpPr>
        <p:grpSpPr>
          <a:xfrm>
            <a:off x="2357322" y="2838793"/>
            <a:ext cx="8718673" cy="2541075"/>
            <a:chOff x="2357322" y="2838793"/>
            <a:chExt cx="8718673" cy="2541075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A5B167-019A-4F37-94B5-A61B1D3C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57322" y="2838793"/>
              <a:ext cx="85269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67A6BFA-A90C-4B2E-AAA5-6CDB9FC4E1B1}"/>
                </a:ext>
              </a:extLst>
            </p:cNvPr>
            <p:cNvCxnSpPr>
              <a:cxnSpLocks/>
            </p:cNvCxnSpPr>
            <p:nvPr/>
          </p:nvCxnSpPr>
          <p:spPr>
            <a:xfrm>
              <a:off x="4233022" y="2838793"/>
              <a:ext cx="3884863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57F9087-FD5E-4B1B-BD98-1D4049133E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2838793"/>
              <a:ext cx="6370645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9A265C3-357E-482A-A9F4-EF700046288B}"/>
              </a:ext>
            </a:extLst>
          </p:cNvPr>
          <p:cNvGrpSpPr/>
          <p:nvPr/>
        </p:nvGrpSpPr>
        <p:grpSpPr>
          <a:xfrm>
            <a:off x="3218891" y="2838793"/>
            <a:ext cx="7857104" cy="2541075"/>
            <a:chOff x="3218891" y="2838793"/>
            <a:chExt cx="7857104" cy="254107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5EAC6B1-C5CE-46FD-A3B8-C99205203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8891" y="2838793"/>
              <a:ext cx="222977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1B2CFF1-39AE-44FD-B749-6D0EF2FD8EDF}"/>
                </a:ext>
              </a:extLst>
            </p:cNvPr>
            <p:cNvCxnSpPr>
              <a:cxnSpLocks/>
            </p:cNvCxnSpPr>
            <p:nvPr/>
          </p:nvCxnSpPr>
          <p:spPr>
            <a:xfrm>
              <a:off x="7542311" y="2838793"/>
              <a:ext cx="57557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B43B1B-A055-476B-8072-58FBCD6C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731" y="2838793"/>
              <a:ext cx="40726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D31C590-F576-4A6D-A477-D7717E7C28FF}"/>
              </a:ext>
            </a:extLst>
          </p:cNvPr>
          <p:cNvSpPr txBox="1"/>
          <p:nvPr/>
        </p:nvSpPr>
        <p:spPr>
          <a:xfrm>
            <a:off x="365128" y="2967335"/>
            <a:ext cx="9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0858B97-B0DF-4638-AD3D-FEB4EF250E4C}"/>
              </a:ext>
            </a:extLst>
          </p:cNvPr>
          <p:cNvCxnSpPr>
            <a:cxnSpLocks/>
          </p:cNvCxnSpPr>
          <p:nvPr/>
        </p:nvCxnSpPr>
        <p:spPr>
          <a:xfrm flipV="1">
            <a:off x="1445585" y="2726620"/>
            <a:ext cx="0" cy="9430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9B48A-7269-4549-B0E7-A1B38DAB6E8E}"/>
              </a:ext>
            </a:extLst>
          </p:cNvPr>
          <p:cNvSpPr txBox="1"/>
          <p:nvPr/>
        </p:nvSpPr>
        <p:spPr>
          <a:xfrm>
            <a:off x="417251" y="346229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04/10~13/2021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 / new class set pre-train &amp; fine-tune</a:t>
            </a:r>
          </a:p>
        </p:txBody>
      </p:sp>
    </p:spTree>
    <p:extLst>
      <p:ext uri="{BB962C8B-B14F-4D97-AF65-F5344CB8AC3E}">
        <p14:creationId xmlns:p14="http://schemas.microsoft.com/office/powerpoint/2010/main" val="41974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076117-68D1-4DD0-AFBE-B687EC68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54742"/>
              </p:ext>
            </p:extLst>
          </p:nvPr>
        </p:nvGraphicFramePr>
        <p:xfrm>
          <a:off x="656947" y="637359"/>
          <a:ext cx="7341834" cy="460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692">
                  <a:extLst>
                    <a:ext uri="{9D8B030D-6E8A-4147-A177-3AD203B41FA5}">
                      <a16:colId xmlns:a16="http://schemas.microsoft.com/office/drawing/2014/main" val="2331994431"/>
                    </a:ext>
                  </a:extLst>
                </a:gridCol>
                <a:gridCol w="2119692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566613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 Fine-tune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class set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classes +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background)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usa_finetune_v0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epochs)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67.47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usa_fintune_v0_w0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(24 epochs)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69.11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58.94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usa_finetune_freeze_v0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epochs)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499229">
                <a:tc v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sz="14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class set</a:t>
                      </a:r>
                    </a:p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classes + </a:t>
                      </a:r>
                    </a:p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background + </a:t>
                      </a:r>
                    </a:p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ignore)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usa_finetune_v0</a:t>
                      </a: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(24 epochs)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44.88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31.48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usa_finetune_freeze_v0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epochs)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9.78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  <a:tr h="499517">
                <a:tc vMerge="1">
                  <a:txBody>
                    <a:bodyPr/>
                    <a:lstStyle/>
                    <a:p>
                      <a:pPr algn="ctr"/>
                      <a:endParaRPr lang="zh-CN" altLang="en-US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sz="14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31.36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82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8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EE6A742-4E78-49A5-83DB-2A89C43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4747"/>
            <a:ext cx="6027703" cy="41885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97E01B-B1C2-47D4-A457-783EF17B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7" y="2514746"/>
            <a:ext cx="5959933" cy="4188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usa_fintune_v0_w0: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configs/fusion_consis/pretrain/usa_fintune_v0_w0.py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blipFill>
                <a:blip r:embed="rId4"/>
                <a:stretch>
                  <a:fillRect l="-912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1B32E49-012C-4580-9873-A20606D1B68A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786558-2E75-4436-8A0C-43DFC530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2498067"/>
            <a:ext cx="5932226" cy="415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1EDB4-3D45-4B20-A177-14218C1C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8067"/>
            <a:ext cx="5932226" cy="4154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blipFill>
                <a:blip r:embed="rId4"/>
                <a:stretch>
                  <a:fillRect l="-976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5459312-70BE-4251-B717-D0C3AC0B54E7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A73BE3-E4F8-4303-ABE1-CB8A184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7831"/>
            <a:ext cx="5987080" cy="4232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F2BFDD-DA49-4432-8F81-98086FE6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8169"/>
            <a:ext cx="6096000" cy="4281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FF2429-3232-47F3-9933-8B24DCF40B81}"/>
              </a:ext>
            </a:extLst>
          </p:cNvPr>
          <p:cNvSpPr txBox="1"/>
          <p:nvPr/>
        </p:nvSpPr>
        <p:spPr>
          <a:xfrm>
            <a:off x="259823" y="247646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configs/fusion_consis/pretrain/usa_fintune_freeze_v0.py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E3E43-F3BC-450C-8901-8C16ACD72E40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8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36A582-A468-49B1-8805-CE0058C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616" y="2512381"/>
            <a:ext cx="6092384" cy="4273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C4710F-E548-48B5-BF19-24B20C5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3491"/>
            <a:ext cx="6099615" cy="4171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configs/fusion_consis/xmuda/baseline2_usa.py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blipFill>
                <a:blip r:embed="rId4"/>
                <a:stretch>
                  <a:fillRect l="-1038" t="-3871" r="-23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1AD1BD8-B941-4ACE-A287-52F7159CFA6B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7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092389-96F3-4CF7-8918-0698BBA2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8991"/>
            <a:ext cx="6096000" cy="4269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723A84-F63F-405E-AC17-CF95A031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8991"/>
            <a:ext cx="6096000" cy="4275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99D7C2-5D77-4A63-924D-0F37EE8FC43E}"/>
              </a:ext>
            </a:extLst>
          </p:cNvPr>
          <p:cNvSpPr txBox="1"/>
          <p:nvPr/>
        </p:nvSpPr>
        <p:spPr>
          <a:xfrm>
            <a:off x="9776953" y="247646"/>
            <a:ext cx="13901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blipFill>
                <a:blip r:embed="rId4"/>
                <a:stretch>
                  <a:fillRect l="-1152" t="-3871" r="-25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7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64C889-FC7A-47C9-BCE9-0468D687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870"/>
            <a:ext cx="6095096" cy="422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78A09E-4C25-4635-9606-08EF38D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96" y="2476870"/>
            <a:ext cx="6044529" cy="4229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693845-EBDF-42A8-AF0D-7F05979AFCC6}"/>
              </a:ext>
            </a:extLst>
          </p:cNvPr>
          <p:cNvSpPr txBox="1"/>
          <p:nvPr/>
        </p:nvSpPr>
        <p:spPr>
          <a:xfrm>
            <a:off x="259823" y="247646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configs/new10_contra/usa_fintune_freeze_v0.py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F7B41-5D7B-4D90-8C63-B5A49046A122}"/>
              </a:ext>
            </a:extLst>
          </p:cNvPr>
          <p:cNvSpPr txBox="1"/>
          <p:nvPr/>
        </p:nvSpPr>
        <p:spPr>
          <a:xfrm>
            <a:off x="9776953" y="247646"/>
            <a:ext cx="13901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D6109-08C1-4DE0-BC0D-7EA4CACC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647"/>
            <a:ext cx="6092510" cy="4225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configs/new10_contra/vanilla_fusion/baseline_usa_v0.py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blipFill>
                <a:blip r:embed="rId3"/>
                <a:stretch>
                  <a:fillRect l="-878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8C4ACE3-7B86-4B7F-8847-A42B07827ABC}"/>
              </a:ext>
            </a:extLst>
          </p:cNvPr>
          <p:cNvSpPr txBox="1"/>
          <p:nvPr/>
        </p:nvSpPr>
        <p:spPr>
          <a:xfrm>
            <a:off x="9776953" y="247646"/>
            <a:ext cx="13901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0F06F1-A931-40D6-A718-B2C50997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90" y="2565647"/>
            <a:ext cx="6092510" cy="4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C0B96-A908-4172-BE2D-4120D97191A7}"/>
              </a:ext>
            </a:extLst>
          </p:cNvPr>
          <p:cNvSpPr txBox="1"/>
          <p:nvPr/>
        </p:nvSpPr>
        <p:spPr>
          <a:xfrm>
            <a:off x="417251" y="346229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contrast_usa_v0/v1 train/val loss curve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C2371-56D4-4358-BD2B-BA783ABE4BB8}"/>
              </a:ext>
            </a:extLst>
          </p:cNvPr>
          <p:cNvSpPr txBox="1"/>
          <p:nvPr/>
        </p:nvSpPr>
        <p:spPr>
          <a:xfrm>
            <a:off x="417251" y="122659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classes histogram</a:t>
            </a:r>
          </a:p>
        </p:txBody>
      </p:sp>
    </p:spTree>
    <p:extLst>
      <p:ext uri="{BB962C8B-B14F-4D97-AF65-F5344CB8AC3E}">
        <p14:creationId xmlns:p14="http://schemas.microsoft.com/office/powerpoint/2010/main" val="66114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2F99BE0-DDDE-40E9-8A13-3AC7108D901B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37BFD-EAEE-40A6-AFE1-3B0DCB8B320F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1D693D-4771-4F89-A5C3-6AB3A02D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56" y="1537991"/>
            <a:ext cx="5872801" cy="40912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E6FECA-3A0A-427E-885B-1209AD691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4" y="1537991"/>
            <a:ext cx="5872801" cy="40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64EE7EA-2EF5-4B94-A067-4AB2E031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1440296"/>
            <a:ext cx="6069996" cy="42109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A89D77-5173-4109-9261-522E9962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0295"/>
            <a:ext cx="6019060" cy="42109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C03392E-B850-4B26-AC5A-B281472ED86A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0E4415-A773-4A44-ABB3-C4EA97BB3862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728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75EEB59-C26B-43CB-BBB9-4C81C1C6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9" y="1456786"/>
            <a:ext cx="5960662" cy="4145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402949-01CD-410F-82E5-CF4C8ABEA62E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D93874-3259-4B7D-8214-DFF6614CE1DB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E51A8E-C951-49B2-A408-B4845AF7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3046"/>
            <a:ext cx="5960661" cy="41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6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CD3C066-C31B-4BCD-B76E-509813C7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8" y="1478161"/>
            <a:ext cx="5823749" cy="40650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922763-3045-44DE-A902-C93D12538809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F3BF-F19B-4B81-A78A-8674F71F0375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F6ACDF-13F7-4693-BAFE-C5FBB2E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8160"/>
            <a:ext cx="5887770" cy="40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2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8178E2-48B7-493E-8042-450DA389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57" y="1447488"/>
            <a:ext cx="5985764" cy="4135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4A9F1-DE52-41DB-AF13-26FD0894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489"/>
            <a:ext cx="6018857" cy="4135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/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Vanilla Fusion/baseline_usa_v1/baseline2_usa: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 (the same as xmuda)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blipFill>
                <a:blip r:embed="rId4"/>
                <a:stretch>
                  <a:fillRect l="-1192" t="-3871" r="-530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3723D36-96CE-4670-8F04-D8CCFCE5BEE5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D90E1-116B-4B42-86A2-3029C8571178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69F10-5A3A-4BC8-B2D2-FBF9C97E5F07}"/>
              </a:ext>
            </a:extLst>
          </p:cNvPr>
          <p:cNvSpPr txBox="1"/>
          <p:nvPr/>
        </p:nvSpPr>
        <p:spPr>
          <a:xfrm>
            <a:off x="301841" y="221940"/>
            <a:ext cx="4961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nuScenes-lidarseg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23; background 9; altogether 32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2E08B6-92B0-48C5-9D89-81A43B65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5140"/>
              </p:ext>
            </p:extLst>
          </p:nvPr>
        </p:nvGraphicFramePr>
        <p:xfrm>
          <a:off x="542524" y="1231604"/>
          <a:ext cx="984435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40249697"/>
                    </a:ext>
                  </a:extLst>
                </a:gridCol>
                <a:gridCol w="3247254">
                  <a:extLst>
                    <a:ext uri="{9D8B030D-6E8A-4147-A177-3AD203B41FA5}">
                      <a16:colId xmlns:a16="http://schemas.microsoft.com/office/drawing/2014/main" val="3025748622"/>
                    </a:ext>
                  </a:extLst>
                </a:gridCol>
                <a:gridCol w="685554">
                  <a:extLst>
                    <a:ext uri="{9D8B030D-6E8A-4147-A177-3AD203B41FA5}">
                      <a16:colId xmlns:a16="http://schemas.microsoft.com/office/drawing/2014/main" val="134894702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3109792567"/>
                    </a:ext>
                  </a:extLst>
                </a:gridCol>
                <a:gridCol w="687674">
                  <a:extLst>
                    <a:ext uri="{9D8B030D-6E8A-4147-A177-3AD203B41FA5}">
                      <a16:colId xmlns:a16="http://schemas.microsoft.com/office/drawing/2014/main" val="2926689783"/>
                    </a:ext>
                  </a:extLst>
                </a:gridCol>
                <a:gridCol w="1915604">
                  <a:extLst>
                    <a:ext uri="{9D8B030D-6E8A-4147-A177-3AD203B41FA5}">
                      <a16:colId xmlns:a16="http://schemas.microsoft.com/office/drawing/2014/main" val="10939857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 classes (23)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classes (9)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 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9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4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5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1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6043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" y="3498662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36D36E-6BD3-4D06-8F38-2373AC8A0C3A}"/>
              </a:ext>
            </a:extLst>
          </p:cNvPr>
          <p:cNvSpPr txBox="1"/>
          <p:nvPr/>
        </p:nvSpPr>
        <p:spPr>
          <a:xfrm>
            <a:off x="206776" y="139367"/>
            <a:ext cx="69756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Segmentation Challenge </a:t>
            </a:r>
            <a:r>
              <a:rPr lang="en-US" altLang="zh-CN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object classes + 6 background classes + 1 ignore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F73037-5D27-47B1-BED6-7DF38153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6218"/>
              </p:ext>
            </p:extLst>
          </p:nvPr>
        </p:nvGraphicFramePr>
        <p:xfrm>
          <a:off x="206776" y="12784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693AAE-A64B-47A9-8EA2-587BA5F7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3775229"/>
            <a:ext cx="10412285" cy="2925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2AA833-81C7-4AB7-8F31-146B7FC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8" y="272917"/>
            <a:ext cx="10318812" cy="2908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498976-EF09-4F78-94E1-C17A78886908}"/>
              </a:ext>
            </a:extLst>
          </p:cNvPr>
          <p:cNvSpPr txBox="1"/>
          <p:nvPr/>
        </p:nvSpPr>
        <p:spPr>
          <a:xfrm>
            <a:off x="0" y="132808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EDCA75-4EF4-4EBD-9CD7-5DA57DF9DFB4}"/>
              </a:ext>
            </a:extLst>
          </p:cNvPr>
          <p:cNvSpPr txBox="1"/>
          <p:nvPr/>
        </p:nvSpPr>
        <p:spPr>
          <a:xfrm>
            <a:off x="235511" y="4862317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877BE-5614-4928-BAEB-49025307704E}"/>
              </a:ext>
            </a:extLst>
          </p:cNvPr>
          <p:cNvSpPr txBox="1"/>
          <p:nvPr/>
        </p:nvSpPr>
        <p:spPr>
          <a:xfrm>
            <a:off x="1480" y="0"/>
            <a:ext cx="4774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car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truck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bus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trailer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construction_vehicle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F90E99C-1817-454D-AEFF-7A97B0C1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6613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D522FD-4C05-4FE0-88F9-275D0D4050A3}"/>
              </a:ext>
            </a:extLst>
          </p:cNvPr>
          <p:cNvSpPr txBox="1"/>
          <p:nvPr/>
        </p:nvSpPr>
        <p:spPr>
          <a:xfrm>
            <a:off x="2778708" y="296476"/>
            <a:ext cx="3180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pedestrian             10. background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motorcycle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bicycle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traffic_cone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barrier</a:t>
            </a:r>
          </a:p>
        </p:txBody>
      </p:sp>
    </p:spTree>
    <p:extLst>
      <p:ext uri="{BB962C8B-B14F-4D97-AF65-F5344CB8AC3E}">
        <p14:creationId xmlns:p14="http://schemas.microsoft.com/office/powerpoint/2010/main" val="2605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90" y="74536"/>
            <a:ext cx="377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xMuda 4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background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0075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3EF6CF7-7D9E-4300-B5EC-4B831D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7" y="1341738"/>
            <a:ext cx="4209613" cy="3277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717C09-EEF0-45CB-8240-50E9FA96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06" y="1295130"/>
            <a:ext cx="4273173" cy="33702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C05B7E-7A5A-40DA-AD6A-ED67298D1550}"/>
              </a:ext>
            </a:extLst>
          </p:cNvPr>
          <p:cNvSpPr txBox="1"/>
          <p:nvPr/>
        </p:nvSpPr>
        <p:spPr>
          <a:xfrm>
            <a:off x="2502389" y="474924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55C810-F2CB-4761-8710-EB006266BFB2}"/>
              </a:ext>
            </a:extLst>
          </p:cNvPr>
          <p:cNvSpPr txBox="1"/>
          <p:nvPr/>
        </p:nvSpPr>
        <p:spPr>
          <a:xfrm>
            <a:off x="8157921" y="482026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3466</Words>
  <Application>Microsoft Office PowerPoint</Application>
  <PresentationFormat>宽屏</PresentationFormat>
  <Paragraphs>708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499</cp:revision>
  <dcterms:created xsi:type="dcterms:W3CDTF">2020-11-13T13:05:14Z</dcterms:created>
  <dcterms:modified xsi:type="dcterms:W3CDTF">2021-04-15T08:14:11Z</dcterms:modified>
</cp:coreProperties>
</file>