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5" r:id="rId3"/>
    <p:sldId id="371" r:id="rId4"/>
    <p:sldId id="374" r:id="rId5"/>
    <p:sldId id="383" r:id="rId6"/>
    <p:sldId id="384" r:id="rId7"/>
    <p:sldId id="382" r:id="rId8"/>
    <p:sldId id="366" r:id="rId9"/>
    <p:sldId id="370" r:id="rId10"/>
    <p:sldId id="372" r:id="rId11"/>
    <p:sldId id="373" r:id="rId12"/>
    <p:sldId id="378" r:id="rId13"/>
    <p:sldId id="379" r:id="rId14"/>
    <p:sldId id="380" r:id="rId15"/>
    <p:sldId id="381" r:id="rId16"/>
    <p:sldId id="367" r:id="rId17"/>
    <p:sldId id="364" r:id="rId18"/>
    <p:sldId id="365" r:id="rId19"/>
    <p:sldId id="361" r:id="rId20"/>
    <p:sldId id="353" r:id="rId21"/>
    <p:sldId id="351" r:id="rId22"/>
    <p:sldId id="362" r:id="rId23"/>
    <p:sldId id="356" r:id="rId24"/>
    <p:sldId id="349" r:id="rId25"/>
    <p:sldId id="34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12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19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9885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150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3262260"/>
            <a:ext cx="9103874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559765"/>
            <a:ext cx="3811866" cy="3006234"/>
            <a:chOff x="7458014" y="3636329"/>
            <a:chExt cx="3811866" cy="30062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345878" y="3636329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Sample img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612649" y="5836439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Lidar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3524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48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(0.01)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(0.5) 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(0.3)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(1.0)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1474</Words>
  <Application>Microsoft Office PowerPoint</Application>
  <PresentationFormat>宽屏</PresentationFormat>
  <Paragraphs>301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348</cp:revision>
  <dcterms:created xsi:type="dcterms:W3CDTF">2020-11-13T13:05:14Z</dcterms:created>
  <dcterms:modified xsi:type="dcterms:W3CDTF">2021-04-01T16:40:42Z</dcterms:modified>
</cp:coreProperties>
</file>