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154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6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8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1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79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3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8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1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74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31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4/16/2023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7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A27539-4286-4FA8-9DA6-7CF23744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8ACD0-BA16-AE10-B242-199A9403F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369" y="1079500"/>
            <a:ext cx="4078800" cy="2138400"/>
          </a:xfrm>
        </p:spPr>
        <p:txBody>
          <a:bodyPr>
            <a:normAutofit/>
          </a:bodyPr>
          <a:lstStyle/>
          <a:p>
            <a:r>
              <a:rPr lang="en-US" altLang="zh-CN" dirty="0"/>
              <a:t>Prediction Challenge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0DFB7-6AB0-6C53-E248-686C1DE1C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369" y="4113213"/>
            <a:ext cx="4078800" cy="165576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Xinyu Meng</a:t>
            </a:r>
          </a:p>
          <a:p>
            <a:r>
              <a:rPr lang="en-US" altLang="zh-CN" dirty="0"/>
              <a:t>Xm73</a:t>
            </a:r>
          </a:p>
          <a:p>
            <a:r>
              <a:rPr lang="en-US" altLang="zh-CN" dirty="0"/>
              <a:t>April 18th</a:t>
            </a:r>
            <a:endParaRPr lang="zh-CN" altLang="en-US" dirty="0"/>
          </a:p>
        </p:txBody>
      </p:sp>
      <p:pic>
        <p:nvPicPr>
          <p:cNvPr id="4" name="Picture 3" descr="A splash of colors on a white surface">
            <a:extLst>
              <a:ext uri="{FF2B5EF4-FFF2-40B4-BE49-F238E27FC236}">
                <a16:creationId xmlns:a16="http://schemas.microsoft.com/office/drawing/2014/main" id="{6EA44EF0-CF1B-936D-1B74-511C3B1E28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164"/>
          <a:stretch/>
        </p:blipFill>
        <p:spPr>
          <a:xfrm>
            <a:off x="20" y="10"/>
            <a:ext cx="6111518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E74535-9C0E-4211-B088-610AD562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501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96BBF-C47D-5046-A355-0128734A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508125"/>
            <a:ext cx="3855794" cy="3838576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dirty="0"/>
              <a:t>Hire dataset structure:</a:t>
            </a:r>
            <a:br>
              <a:rPr lang="en-US" altLang="zh-CN" dirty="0"/>
            </a:br>
            <a:r>
              <a:rPr lang="en-US" altLang="zh-CN" dirty="0"/>
              <a:t>The Hire dataset contains 5 categorical attributes</a:t>
            </a:r>
            <a:endParaRPr lang="zh-CN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7C5DB0-7DD2-458D-B2D6-43AD6AB88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4357" y="198422"/>
            <a:ext cx="788808" cy="1273628"/>
            <a:chOff x="554357" y="198422"/>
            <a:chExt cx="788808" cy="127362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7C83ECF-756B-4492-843B-918CC1105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02750" y="198422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F058DD3-3916-4C08-B24C-579AB28BC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8100000" flipH="1">
              <a:off x="554357" y="402322"/>
              <a:ext cx="641183" cy="1069728"/>
              <a:chOff x="6484112" y="2967038"/>
              <a:chExt cx="641183" cy="106972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D110D46-B042-4353-93DE-70E69ECEA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8" name="Freeform 68">
                  <a:extLst>
                    <a:ext uri="{FF2B5EF4-FFF2-40B4-BE49-F238E27FC236}">
                      <a16:creationId xmlns:a16="http://schemas.microsoft.com/office/drawing/2014/main" id="{E214E373-86E1-401E-AED2-85946BACF9C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 69">
                  <a:extLst>
                    <a:ext uri="{FF2B5EF4-FFF2-40B4-BE49-F238E27FC236}">
                      <a16:creationId xmlns:a16="http://schemas.microsoft.com/office/drawing/2014/main" id="{1691C68F-E553-4087-B3CD-06675355AAF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Line 70">
                  <a:extLst>
                    <a:ext uri="{FF2B5EF4-FFF2-40B4-BE49-F238E27FC236}">
                      <a16:creationId xmlns:a16="http://schemas.microsoft.com/office/drawing/2014/main" id="{B13009C4-8616-47EF-BB18-A5E66A5192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926455A-FC5C-4B86-8A74-CE4D2F87D4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5" name="Freeform 68">
                  <a:extLst>
                    <a:ext uri="{FF2B5EF4-FFF2-40B4-BE49-F238E27FC236}">
                      <a16:creationId xmlns:a16="http://schemas.microsoft.com/office/drawing/2014/main" id="{A78AACFD-FC9C-4CB1-A53D-E25D19ABF5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69">
                  <a:extLst>
                    <a:ext uri="{FF2B5EF4-FFF2-40B4-BE49-F238E27FC236}">
                      <a16:creationId xmlns:a16="http://schemas.microsoft.com/office/drawing/2014/main" id="{7642CF8C-E6A9-4EBD-8606-8C51CFA327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70">
                  <a:extLst>
                    <a:ext uri="{FF2B5EF4-FFF2-40B4-BE49-F238E27FC236}">
                      <a16:creationId xmlns:a16="http://schemas.microsoft.com/office/drawing/2014/main" id="{1EDA345F-CA5B-4CCA-B550-CF69B956A6D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71395C-0D5B-4C83-8CEB-2648A223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3159000"/>
            <a:ext cx="0" cy="540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99DF7C-5A57-FD35-7D67-962147D87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1373" y="1081549"/>
            <a:ext cx="4901127" cy="4050890"/>
          </a:xfrm>
        </p:spPr>
      </p:pic>
    </p:spTree>
    <p:extLst>
      <p:ext uri="{BB962C8B-B14F-4D97-AF65-F5344CB8AC3E}">
        <p14:creationId xmlns:p14="http://schemas.microsoft.com/office/powerpoint/2010/main" val="290684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BAE8C-2692-D15E-FB97-EEBEBA7F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40000"/>
            <a:ext cx="3528000" cy="230321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dirty="0"/>
              <a:t>Method:</a:t>
            </a:r>
            <a:endParaRPr lang="zh-CN" alt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D94E6-77BE-6758-E253-8C6D59CC0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552" y="450000"/>
            <a:ext cx="6107460" cy="2484000"/>
          </a:xfrm>
        </p:spPr>
        <p:txBody>
          <a:bodyPr anchor="ctr">
            <a:normAutofit/>
          </a:bodyPr>
          <a:lstStyle/>
          <a:p>
            <a:pPr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en-US" altLang="zh-CN" sz="1700"/>
              <a:t>By executing several queries on the Hire dataset, I detected many combination that could lead to a successful prediction. 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en-US" altLang="zh-CN" sz="1700"/>
              <a:t>I categorize the data using subframes and visualized the difference of hire and no hire using bar plots.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l"/>
            </a:pPr>
            <a:endParaRPr lang="en-US" altLang="zh-CN" sz="1700"/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l"/>
            </a:pPr>
            <a:endParaRPr lang="zh-CN" altLang="en-US" sz="170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263E43BD-3FC5-4079-8967-4E6061221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672" y="3429000"/>
            <a:ext cx="7171007" cy="288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3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F040-89CA-DA31-384C-CD30087E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Classification of Hiring result for students with excellent coding and outgoing impressions: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63A9-7E71-21F1-C9CC-8D515A23B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the </a:t>
            </a:r>
            <a:r>
              <a:rPr lang="en-US" altLang="zh-CN" dirty="0" err="1"/>
              <a:t>barplot</a:t>
            </a:r>
            <a:r>
              <a:rPr lang="en-US" altLang="zh-CN" dirty="0"/>
              <a:t>, we can see a significant difference in the hiring result. </a:t>
            </a:r>
          </a:p>
          <a:p>
            <a:r>
              <a:rPr lang="en-US" altLang="zh-CN" dirty="0"/>
              <a:t>Even though there are still a few students who are not hired, the vast majority of students with these attributes are hired.</a:t>
            </a:r>
          </a:p>
          <a:p>
            <a:r>
              <a:rPr lang="en-US" altLang="zh-CN"/>
              <a:t>So I can add the above rule to the binary prediction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4229393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LeftStep">
      <a:dk1>
        <a:srgbClr val="000000"/>
      </a:dk1>
      <a:lt1>
        <a:srgbClr val="FFFFFF"/>
      </a:lt1>
      <a:dk2>
        <a:srgbClr val="3B213A"/>
      </a:dk2>
      <a:lt2>
        <a:srgbClr val="E3E2E8"/>
      </a:lt2>
      <a:accent1>
        <a:srgbClr val="93A94E"/>
      </a:accent1>
      <a:accent2>
        <a:srgbClr val="B6A03C"/>
      </a:accent2>
      <a:accent3>
        <a:srgbClr val="EA8946"/>
      </a:accent3>
      <a:accent4>
        <a:srgbClr val="EB4E4F"/>
      </a:accent4>
      <a:accent5>
        <a:srgbClr val="EE6EA5"/>
      </a:accent5>
      <a:accent6>
        <a:srgbClr val="EB4ED2"/>
      </a:accent6>
      <a:hlink>
        <a:srgbClr val="7A69AE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125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Goudy Old Style</vt:lpstr>
      <vt:lpstr>Wingdings</vt:lpstr>
      <vt:lpstr>FrostyVTI</vt:lpstr>
      <vt:lpstr>Prediction Challenge</vt:lpstr>
      <vt:lpstr>Hire dataset structure: The Hire dataset contains 5 categorical attributes</vt:lpstr>
      <vt:lpstr>Method:</vt:lpstr>
      <vt:lpstr>Classification of Hiring result for students with excellent coding and outgoing impressions: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Xinyu Meng</dc:creator>
  <cp:lastModifiedBy>Xinyu Meng</cp:lastModifiedBy>
  <cp:revision>4</cp:revision>
  <dcterms:created xsi:type="dcterms:W3CDTF">2023-04-16T21:23:03Z</dcterms:created>
  <dcterms:modified xsi:type="dcterms:W3CDTF">2023-04-17T01:23:58Z</dcterms:modified>
</cp:coreProperties>
</file>