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7" r:id="rId12"/>
    <p:sldId id="278" r:id="rId13"/>
    <p:sldId id="280" r:id="rId14"/>
    <p:sldId id="281" r:id="rId15"/>
    <p:sldId id="283" r:id="rId16"/>
    <p:sldId id="285" r:id="rId17"/>
    <p:sldId id="286" r:id="rId18"/>
    <p:sldId id="287" r:id="rId19"/>
    <p:sldId id="288" r:id="rId20"/>
    <p:sldId id="289" r:id="rId21"/>
    <p:sldId id="29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78" d="100"/>
          <a:sy n="78" d="100"/>
        </p:scale>
        <p:origin x="787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get a good grade in Professor Moody’s class?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Xinyu Meng</a:t>
            </a:r>
          </a:p>
          <a:p>
            <a:r>
              <a:rPr lang="en-US" dirty="0"/>
              <a:t>xm73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Let’s see if we can find any patterns by splitting the data up around the attribute of texting.</a:t>
            </a:r>
          </a:p>
          <a:p>
            <a:r>
              <a:rPr lang="en-US" dirty="0"/>
              <a:t>First, let’s examine the frequency of texting levels.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1B8E4-600D-4093-98A9-8E9D7449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905001"/>
            <a:ext cx="5100409" cy="31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7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always text have more Fs.</a:t>
            </a:r>
          </a:p>
          <a:p>
            <a:r>
              <a:rPr lang="en-US" dirty="0"/>
              <a:t>Students who often text have more Fs while much less A,B and Cs.</a:t>
            </a:r>
          </a:p>
          <a:p>
            <a:r>
              <a:rPr lang="en-US" dirty="0"/>
              <a:t>Students who sometimes text have more As and less Fs.</a:t>
            </a:r>
          </a:p>
          <a:p>
            <a:r>
              <a:rPr lang="en-US" dirty="0"/>
              <a:t>Students who never text tends to have the best grades compared to other students.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D9523-715C-0D33-0557-86EFD190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75" y="1905001"/>
            <a:ext cx="2934949" cy="1833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F39E70-20BE-2DD1-5986-E81B3991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1905000"/>
            <a:ext cx="2982663" cy="1913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944CF-D87D-27F3-454B-4BCD2B77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75" y="4188196"/>
            <a:ext cx="2934949" cy="1837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782B7-2362-3981-DA1C-09A6D1C57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41" y="4215284"/>
            <a:ext cx="2867500" cy="18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1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text less have lower score while receiving higher grade.</a:t>
            </a:r>
          </a:p>
          <a:p>
            <a:r>
              <a:rPr lang="en-US" dirty="0"/>
              <a:t>Students who text more have higher score while receiving lower grade.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13655-2B1E-25EF-59F7-7A549383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11" y="1905001"/>
            <a:ext cx="5552516" cy="3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texting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text less have lower GPA while receiving higher grade.</a:t>
            </a:r>
          </a:p>
          <a:p>
            <a:r>
              <a:rPr lang="en-US" dirty="0"/>
              <a:t>Students who text more have higher GPA while receiving lower grade.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50833-F7DA-6F4C-A6CD-4B361C7E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2" y="1988840"/>
            <a:ext cx="4570977" cy="30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15644"/>
            <a:ext cx="9143998" cy="1020762"/>
          </a:xfrm>
        </p:spPr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First let’s see if we can find any pattern related to Dozing and students’ Grade and GPA.</a:t>
            </a:r>
          </a:p>
          <a:p>
            <a:r>
              <a:rPr lang="en-US" dirty="0"/>
              <a:t>Observing the frequency of dozing.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26F11-1927-DF16-F4B0-3AEE90D0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10" y="1908907"/>
            <a:ext cx="5614742" cy="33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0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15644"/>
            <a:ext cx="9143998" cy="1020762"/>
          </a:xfrm>
        </p:spPr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altLang="zh-CN" dirty="0"/>
              <a:t>Students who always doze have more Fs.</a:t>
            </a:r>
          </a:p>
          <a:p>
            <a:r>
              <a:rPr lang="en-US" altLang="zh-CN" dirty="0"/>
              <a:t>Students who sometimes doze have more Cs and Fs.</a:t>
            </a:r>
          </a:p>
          <a:p>
            <a:r>
              <a:rPr lang="en-US" altLang="zh-CN" dirty="0"/>
              <a:t>Students who never doze tends to have the best grades compared to other students.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472B-C32B-6558-6097-18C8DB16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19" y="1889925"/>
            <a:ext cx="2833721" cy="1814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8FCFD-E7CD-2A4C-708A-65E87A2E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243" y="1905000"/>
            <a:ext cx="2833721" cy="1841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39E1F-BC6F-7000-4A79-B199908D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879" y="4199073"/>
            <a:ext cx="2952328" cy="19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doze less have lower score while receiving higher grade.</a:t>
            </a:r>
          </a:p>
          <a:p>
            <a:r>
              <a:rPr lang="en-US" dirty="0"/>
              <a:t>Students who doze more have higher score while receiving lower grade.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1810-8025-20A2-3A6E-68AB0C76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11" y="1977212"/>
            <a:ext cx="4894662" cy="31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dozing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doze less have lower GPA while receiving higher grade.</a:t>
            </a:r>
          </a:p>
          <a:p>
            <a:r>
              <a:rPr lang="en-US" dirty="0"/>
              <a:t>Students who doze more have higher GPA while receiving lower grade.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4DAD8-E893-55ED-A9A2-0106B648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4" y="1919596"/>
            <a:ext cx="4680520" cy="30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Distribution of Scores by Grade with asking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B6D93-7515-E06C-E9B5-45F97482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988840"/>
            <a:ext cx="3960440" cy="2136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B0E20-7F79-2A0B-18B1-1D94CAD8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1988840"/>
            <a:ext cx="3312368" cy="2139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3C4AC-5254-FB79-6FB1-3F21ED794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676" y="1988840"/>
            <a:ext cx="3356689" cy="21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Distribution of Scores by Grade with texting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53E5D-61B4-DE88-0BF2-378BE9DD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070630"/>
            <a:ext cx="3417703" cy="2205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77FB-2716-2B9F-035D-90EE7BA0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2070631"/>
            <a:ext cx="3456761" cy="2205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F95B36-79D4-FFFB-C773-61149426D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6" y="4509120"/>
            <a:ext cx="3439241" cy="2236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549328-2187-53D1-0151-D4CD48A7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028" y="4509121"/>
            <a:ext cx="3491306" cy="21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9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 good grade in Prof Moody’s class?</a:t>
            </a:r>
          </a:p>
          <a:p>
            <a:r>
              <a:rPr lang="en-US" dirty="0"/>
              <a:t>Data from past will help us understand which attributes matter in getting a better grade.</a:t>
            </a:r>
          </a:p>
          <a:p>
            <a:r>
              <a:rPr lang="en-US" dirty="0"/>
              <a:t>The following slides will help to do analysis on subsets of particular attributes in the dataset.</a:t>
            </a:r>
          </a:p>
          <a:p>
            <a:r>
              <a:rPr lang="en-US" dirty="0"/>
              <a:t>It will help analyze certain patterns such as texting vs grades , participation in class vs score.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Distribution of Scores by Grade with dozing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C3C42-6996-EBF0-EDA0-E0CE2286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060848"/>
            <a:ext cx="3059830" cy="1989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76DA1-AB23-C4D6-8A10-1A18461E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2060848"/>
            <a:ext cx="3168352" cy="1991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14FF3-0549-4C2C-7254-B6F4E3AA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9" y="2074588"/>
            <a:ext cx="3127416" cy="19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6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44607" cy="4267200"/>
          </a:xfrm>
        </p:spPr>
        <p:txBody>
          <a:bodyPr/>
          <a:lstStyle/>
          <a:p>
            <a:r>
              <a:rPr lang="en-US" dirty="0"/>
              <a:t>As a student in Professor </a:t>
            </a:r>
            <a:r>
              <a:rPr lang="en-US" dirty="0" err="1"/>
              <a:t>moody’s</a:t>
            </a:r>
            <a:r>
              <a:rPr lang="en-US" dirty="0"/>
              <a:t> class you need to:</a:t>
            </a:r>
          </a:p>
          <a:p>
            <a:r>
              <a:rPr lang="en-US" dirty="0"/>
              <a:t>Doze less</a:t>
            </a:r>
          </a:p>
          <a:p>
            <a:r>
              <a:rPr lang="en-US" dirty="0"/>
              <a:t>Text less</a:t>
            </a:r>
          </a:p>
          <a:p>
            <a:r>
              <a:rPr lang="en-US" dirty="0"/>
              <a:t>Ask more questions</a:t>
            </a:r>
          </a:p>
          <a:p>
            <a:r>
              <a:rPr lang="en-US" dirty="0"/>
              <a:t>While exam scores and GPAs seems important, they are less impactful as compared to </a:t>
            </a:r>
            <a:r>
              <a:rPr lang="en-US"/>
              <a:t>other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7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students: 2000</a:t>
            </a:r>
          </a:p>
          <a:p>
            <a:r>
              <a:rPr lang="en-US" dirty="0"/>
              <a:t>Number of attributes: 6(2 numerical+4 categorical)</a:t>
            </a:r>
          </a:p>
          <a:p>
            <a:r>
              <a:rPr lang="en-US" dirty="0"/>
              <a:t>Number of values per categorical attribute: 4(grade), 4(texting), 3(asking), 3(dozing)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842AA-CC5B-D26F-B175-BE840C74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2" y="1905000"/>
            <a:ext cx="3528366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Grades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start with a simple graph: frequency of letter grades.</a:t>
            </a:r>
          </a:p>
          <a:p>
            <a:r>
              <a:rPr lang="en-US" dirty="0"/>
              <a:t>There are much more F grades than other three grades.</a:t>
            </a:r>
          </a:p>
          <a:p>
            <a:r>
              <a:rPr lang="en-US" dirty="0"/>
              <a:t>However, this isn’t very helpful.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440C0-5F61-3603-186F-9BD6BE02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15" y="1905000"/>
            <a:ext cx="582063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Distribution of Scores by Grade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see how scores are distributed by each letter grade. </a:t>
            </a:r>
          </a:p>
          <a:p>
            <a:r>
              <a:rPr lang="en-US" dirty="0"/>
              <a:t>Apparently, there’s a lot of overlap, meaning a student who scores an 78 can get an A or B, or F.</a:t>
            </a:r>
          </a:p>
          <a:p>
            <a:r>
              <a:rPr lang="en-US" dirty="0"/>
              <a:t>That means Prof. Moody is not assigning grades purely based on number scores.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72B9-6A00-2F11-5C01-74AB2469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13" y="1916128"/>
            <a:ext cx="5692300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questions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see if we can find any patterns by splitting the data up around the attribute of dozing.</a:t>
            </a:r>
          </a:p>
          <a:p>
            <a:r>
              <a:rPr lang="en-US" dirty="0"/>
              <a:t>First, let’s examine the frequency of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C6EB-90B8-8D9E-FC68-83677597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7" y="1905000"/>
            <a:ext cx="5976664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1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questions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All kinds of students have more F grades. </a:t>
            </a:r>
          </a:p>
          <a:p>
            <a:r>
              <a:rPr lang="en-US" dirty="0"/>
              <a:t>Students often ask questions get much more As and Bs than other while they never get Cs.</a:t>
            </a:r>
          </a:p>
          <a:p>
            <a:r>
              <a:rPr lang="en-US" dirty="0"/>
              <a:t>Students who never ask questions have more As than students who sometimes ask questions.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AD5A3-215B-F08E-7180-EBB57A2C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75" y="1905001"/>
            <a:ext cx="2734633" cy="202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67037D-EADD-4E3C-0ACE-85D638A1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24" y="1969873"/>
            <a:ext cx="3096344" cy="197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70E77B-6390-F887-B69C-833E10E2B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42" y="4149080"/>
            <a:ext cx="3622363" cy="22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6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questions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never ask questions have better score than other students while receiving lower grades.</a:t>
            </a:r>
          </a:p>
          <a:p>
            <a:r>
              <a:rPr lang="en-US" dirty="0"/>
              <a:t>Students who often ask questions have less score than other students while receiving higher grades.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56248-2DF5-589E-8CED-58D2C14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11" y="1905000"/>
            <a:ext cx="5630002" cy="3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45141"/>
            <a:ext cx="9143998" cy="1020762"/>
          </a:xfrm>
        </p:spPr>
        <p:txBody>
          <a:bodyPr/>
          <a:lstStyle/>
          <a:p>
            <a:r>
              <a:rPr lang="en-US" dirty="0"/>
              <a:t>Splitting Up by questions Attribute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26103" cy="4267200"/>
          </a:xfrm>
        </p:spPr>
        <p:txBody>
          <a:bodyPr/>
          <a:lstStyle/>
          <a:p>
            <a:r>
              <a:rPr lang="en-US" dirty="0"/>
              <a:t>Students who ask more questions have lower GPA while receiving higher grades.</a:t>
            </a:r>
          </a:p>
          <a:p>
            <a:r>
              <a:rPr lang="en-US" dirty="0"/>
              <a:t>Students who ask less questions have higher GPA while receiving lower grades.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0FA28-5452-9775-D538-2C6646B7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10" y="1905000"/>
            <a:ext cx="4426102" cy="29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111</TotalTime>
  <Words>687</Words>
  <Application>Microsoft Office PowerPoint</Application>
  <PresentationFormat>Custom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Chalkboard 16x9</vt:lpstr>
      <vt:lpstr>How to get a good grade in Professor Moody’s class?</vt:lpstr>
      <vt:lpstr>Introduction</vt:lpstr>
      <vt:lpstr>An Overview of the Data</vt:lpstr>
      <vt:lpstr>Distribution of Grades</vt:lpstr>
      <vt:lpstr>Distribution of Scores by Grade</vt:lpstr>
      <vt:lpstr>Splitting Up by questions Attribute</vt:lpstr>
      <vt:lpstr>Splitting Up by questions Attribute</vt:lpstr>
      <vt:lpstr>Splitting Up by questions Attribute</vt:lpstr>
      <vt:lpstr>Splitting Up by questions Attribute</vt:lpstr>
      <vt:lpstr>Splitting Up by texting Attribute</vt:lpstr>
      <vt:lpstr>Splitting Up by texting Attribute</vt:lpstr>
      <vt:lpstr>Splitting Up by texting Attribute</vt:lpstr>
      <vt:lpstr>Splitting Up by texting Attribute</vt:lpstr>
      <vt:lpstr>Splitting Up by dozing Attribute</vt:lpstr>
      <vt:lpstr>Splitting Up by dozing Attribute</vt:lpstr>
      <vt:lpstr>Splitting Up by dozing Attribute</vt:lpstr>
      <vt:lpstr>Splitting Up by dozing Attribute</vt:lpstr>
      <vt:lpstr>Distribution of Scores by Grade with asking</vt:lpstr>
      <vt:lpstr>Distribution of Scores by Grade with texting</vt:lpstr>
      <vt:lpstr>Distribution of Scores by Grade with dozing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a good grade in Professor Moody’s class?</dc:title>
  <dc:creator>Xinyu Meng</dc:creator>
  <cp:lastModifiedBy>Xinyu Meng</cp:lastModifiedBy>
  <cp:revision>18</cp:revision>
  <dcterms:created xsi:type="dcterms:W3CDTF">2023-01-31T20:05:34Z</dcterms:created>
  <dcterms:modified xsi:type="dcterms:W3CDTF">2023-02-03T00:41:45Z</dcterms:modified>
</cp:coreProperties>
</file>