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1945600" cx="164592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143425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143425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61075" y="3176853"/>
            <a:ext cx="15337200" cy="8757600"/>
          </a:xfrm>
          <a:prstGeom prst="rect">
            <a:avLst/>
          </a:prstGeom>
        </p:spPr>
        <p:txBody>
          <a:bodyPr anchorCtr="0" anchor="b" bIns="239750" lIns="239750" rIns="239750" tIns="239750"/>
          <a:lstStyle>
            <a:lvl1pPr lvl="0" algn="ctr">
              <a:spcBef>
                <a:spcPts val="0"/>
              </a:spcBef>
              <a:buSzPct val="100000"/>
              <a:defRPr sz="13700"/>
            </a:lvl1pPr>
            <a:lvl2pPr lvl="1" algn="ctr">
              <a:spcBef>
                <a:spcPts val="0"/>
              </a:spcBef>
              <a:buSzPct val="100000"/>
              <a:defRPr sz="13700"/>
            </a:lvl2pPr>
            <a:lvl3pPr lvl="2" algn="ctr">
              <a:spcBef>
                <a:spcPts val="0"/>
              </a:spcBef>
              <a:buSzPct val="100000"/>
              <a:defRPr sz="13700"/>
            </a:lvl3pPr>
            <a:lvl4pPr lvl="3" algn="ctr">
              <a:spcBef>
                <a:spcPts val="0"/>
              </a:spcBef>
              <a:buSzPct val="100000"/>
              <a:defRPr sz="13700"/>
            </a:lvl4pPr>
            <a:lvl5pPr lvl="4" algn="ctr">
              <a:spcBef>
                <a:spcPts val="0"/>
              </a:spcBef>
              <a:buSzPct val="100000"/>
              <a:defRPr sz="13700"/>
            </a:lvl5pPr>
            <a:lvl6pPr lvl="5" algn="ctr">
              <a:spcBef>
                <a:spcPts val="0"/>
              </a:spcBef>
              <a:buSzPct val="100000"/>
              <a:defRPr sz="13700"/>
            </a:lvl6pPr>
            <a:lvl7pPr lvl="6" algn="ctr">
              <a:spcBef>
                <a:spcPts val="0"/>
              </a:spcBef>
              <a:buSzPct val="100000"/>
              <a:defRPr sz="13700"/>
            </a:lvl7pPr>
            <a:lvl8pPr lvl="7" algn="ctr">
              <a:spcBef>
                <a:spcPts val="0"/>
              </a:spcBef>
              <a:buSzPct val="100000"/>
              <a:defRPr sz="13700"/>
            </a:lvl8pPr>
            <a:lvl9pPr lvl="8" algn="ctr">
              <a:spcBef>
                <a:spcPts val="0"/>
              </a:spcBef>
              <a:buSzPct val="100000"/>
              <a:defRPr sz="137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61060" y="12092266"/>
            <a:ext cx="15337200" cy="3381899"/>
          </a:xfrm>
          <a:prstGeom prst="rect">
            <a:avLst/>
          </a:prstGeom>
        </p:spPr>
        <p:txBody>
          <a:bodyPr anchorCtr="0" anchor="t" bIns="239750" lIns="239750" rIns="239750" tIns="2397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561060" y="4719466"/>
            <a:ext cx="15337200" cy="8377500"/>
          </a:xfrm>
          <a:prstGeom prst="rect">
            <a:avLst/>
          </a:prstGeom>
        </p:spPr>
        <p:txBody>
          <a:bodyPr anchorCtr="0" anchor="b" bIns="239750" lIns="239750" rIns="239750" tIns="239750"/>
          <a:lstStyle>
            <a:lvl1pPr lvl="0" algn="ctr">
              <a:spcBef>
                <a:spcPts val="0"/>
              </a:spcBef>
              <a:buSzPct val="100000"/>
              <a:defRPr sz="31500"/>
            </a:lvl1pPr>
            <a:lvl2pPr lvl="1" algn="ctr">
              <a:spcBef>
                <a:spcPts val="0"/>
              </a:spcBef>
              <a:buSzPct val="100000"/>
              <a:defRPr sz="31500"/>
            </a:lvl2pPr>
            <a:lvl3pPr lvl="2" algn="ctr">
              <a:spcBef>
                <a:spcPts val="0"/>
              </a:spcBef>
              <a:buSzPct val="100000"/>
              <a:defRPr sz="31500"/>
            </a:lvl3pPr>
            <a:lvl4pPr lvl="3" algn="ctr">
              <a:spcBef>
                <a:spcPts val="0"/>
              </a:spcBef>
              <a:buSzPct val="100000"/>
              <a:defRPr sz="31500"/>
            </a:lvl4pPr>
            <a:lvl5pPr lvl="4" algn="ctr">
              <a:spcBef>
                <a:spcPts val="0"/>
              </a:spcBef>
              <a:buSzPct val="100000"/>
              <a:defRPr sz="31500"/>
            </a:lvl5pPr>
            <a:lvl6pPr lvl="5" algn="ctr">
              <a:spcBef>
                <a:spcPts val="0"/>
              </a:spcBef>
              <a:buSzPct val="100000"/>
              <a:defRPr sz="31500"/>
            </a:lvl6pPr>
            <a:lvl7pPr lvl="6" algn="ctr">
              <a:spcBef>
                <a:spcPts val="0"/>
              </a:spcBef>
              <a:buSzPct val="100000"/>
              <a:defRPr sz="31500"/>
            </a:lvl7pPr>
            <a:lvl8pPr lvl="7" algn="ctr">
              <a:spcBef>
                <a:spcPts val="0"/>
              </a:spcBef>
              <a:buSzPct val="100000"/>
              <a:defRPr sz="31500"/>
            </a:lvl8pPr>
            <a:lvl9pPr lvl="8" algn="ctr">
              <a:spcBef>
                <a:spcPts val="0"/>
              </a:spcBef>
              <a:buSzPct val="100000"/>
              <a:defRPr sz="315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61060" y="13449493"/>
            <a:ext cx="15337200" cy="5550000"/>
          </a:xfrm>
          <a:prstGeom prst="rect">
            <a:avLst/>
          </a:prstGeom>
        </p:spPr>
        <p:txBody>
          <a:bodyPr anchorCtr="0" anchor="t" bIns="239750" lIns="239750" rIns="239750" tIns="23975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61060" y="9176960"/>
            <a:ext cx="15337200" cy="3591600"/>
          </a:xfrm>
          <a:prstGeom prst="rect">
            <a:avLst/>
          </a:prstGeom>
        </p:spPr>
        <p:txBody>
          <a:bodyPr anchorCtr="0" anchor="ctr" bIns="239750" lIns="239750" rIns="239750" tIns="239750"/>
          <a:lstStyle>
            <a:lvl1pPr lvl="0" algn="ctr">
              <a:spcBef>
                <a:spcPts val="0"/>
              </a:spcBef>
              <a:buSzPct val="100000"/>
              <a:defRPr sz="9500"/>
            </a:lvl1pPr>
            <a:lvl2pPr lvl="1" algn="ctr">
              <a:spcBef>
                <a:spcPts val="0"/>
              </a:spcBef>
              <a:buSzPct val="100000"/>
              <a:defRPr sz="9500"/>
            </a:lvl2pPr>
            <a:lvl3pPr lvl="2" algn="ctr">
              <a:spcBef>
                <a:spcPts val="0"/>
              </a:spcBef>
              <a:buSzPct val="100000"/>
              <a:defRPr sz="9500"/>
            </a:lvl3pPr>
            <a:lvl4pPr lvl="3" algn="ctr">
              <a:spcBef>
                <a:spcPts val="0"/>
              </a:spcBef>
              <a:buSzPct val="100000"/>
              <a:defRPr sz="9500"/>
            </a:lvl4pPr>
            <a:lvl5pPr lvl="4" algn="ctr">
              <a:spcBef>
                <a:spcPts val="0"/>
              </a:spcBef>
              <a:buSzPct val="100000"/>
              <a:defRPr sz="9500"/>
            </a:lvl5pPr>
            <a:lvl6pPr lvl="5" algn="ctr">
              <a:spcBef>
                <a:spcPts val="0"/>
              </a:spcBef>
              <a:buSzPct val="100000"/>
              <a:defRPr sz="9500"/>
            </a:lvl6pPr>
            <a:lvl7pPr lvl="6" algn="ctr">
              <a:spcBef>
                <a:spcPts val="0"/>
              </a:spcBef>
              <a:buSzPct val="100000"/>
              <a:defRPr sz="9500"/>
            </a:lvl7pPr>
            <a:lvl8pPr lvl="7" algn="ctr">
              <a:spcBef>
                <a:spcPts val="0"/>
              </a:spcBef>
              <a:buSzPct val="100000"/>
              <a:defRPr sz="9500"/>
            </a:lvl8pPr>
            <a:lvl9pPr lvl="8" algn="ctr">
              <a:spcBef>
                <a:spcPts val="0"/>
              </a:spcBef>
              <a:buSzPct val="100000"/>
              <a:defRPr sz="95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561060" y="1898773"/>
            <a:ext cx="15337200" cy="2443499"/>
          </a:xfrm>
          <a:prstGeom prst="rect">
            <a:avLst/>
          </a:prstGeom>
        </p:spPr>
        <p:txBody>
          <a:bodyPr anchorCtr="0" anchor="t" bIns="239750" lIns="239750" rIns="239750" tIns="2397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61060" y="4917226"/>
            <a:ext cx="15337200" cy="14576700"/>
          </a:xfrm>
          <a:prstGeom prst="rect">
            <a:avLst/>
          </a:prstGeom>
        </p:spPr>
        <p:txBody>
          <a:bodyPr anchorCtr="0" anchor="t" bIns="239750" lIns="239750" rIns="239750" tIns="2397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61060" y="1898773"/>
            <a:ext cx="15337200" cy="2443499"/>
          </a:xfrm>
          <a:prstGeom prst="rect">
            <a:avLst/>
          </a:prstGeom>
        </p:spPr>
        <p:txBody>
          <a:bodyPr anchorCtr="0" anchor="t" bIns="239750" lIns="239750" rIns="239750" tIns="2397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61059" y="4917226"/>
            <a:ext cx="7200000" cy="14576700"/>
          </a:xfrm>
          <a:prstGeom prst="rect">
            <a:avLst/>
          </a:prstGeom>
        </p:spPr>
        <p:txBody>
          <a:bodyPr anchorCtr="0" anchor="t" bIns="239750" lIns="239750" rIns="239750" tIns="239750"/>
          <a:lstStyle>
            <a:lvl1pPr lvl="0">
              <a:spcBef>
                <a:spcPts val="0"/>
              </a:spcBef>
              <a:buSzPct val="100000"/>
              <a:defRPr sz="37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8698319" y="4917226"/>
            <a:ext cx="7200000" cy="14576700"/>
          </a:xfrm>
          <a:prstGeom prst="rect">
            <a:avLst/>
          </a:prstGeom>
        </p:spPr>
        <p:txBody>
          <a:bodyPr anchorCtr="0" anchor="t" bIns="239750" lIns="239750" rIns="239750" tIns="239750"/>
          <a:lstStyle>
            <a:lvl1pPr lvl="0">
              <a:spcBef>
                <a:spcPts val="0"/>
              </a:spcBef>
              <a:buSzPct val="100000"/>
              <a:defRPr sz="37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561060" y="1898773"/>
            <a:ext cx="15337200" cy="2443499"/>
          </a:xfrm>
          <a:prstGeom prst="rect">
            <a:avLst/>
          </a:prstGeom>
        </p:spPr>
        <p:txBody>
          <a:bodyPr anchorCtr="0" anchor="t" bIns="239750" lIns="239750" rIns="239750" tIns="2397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61059" y="2370560"/>
            <a:ext cx="5054400" cy="3224400"/>
          </a:xfrm>
          <a:prstGeom prst="rect">
            <a:avLst/>
          </a:prstGeom>
        </p:spPr>
        <p:txBody>
          <a:bodyPr anchorCtr="0" anchor="b" bIns="239750" lIns="239750" rIns="239750" tIns="239750"/>
          <a:lstStyle>
            <a:lvl1pPr lvl="0">
              <a:spcBef>
                <a:spcPts val="0"/>
              </a:spcBef>
              <a:buSzPct val="100000"/>
              <a:defRPr sz="6300"/>
            </a:lvl1pPr>
            <a:lvl2pPr lvl="1">
              <a:spcBef>
                <a:spcPts val="0"/>
              </a:spcBef>
              <a:buSzPct val="100000"/>
              <a:defRPr sz="6300"/>
            </a:lvl2pPr>
            <a:lvl3pPr lvl="2">
              <a:spcBef>
                <a:spcPts val="0"/>
              </a:spcBef>
              <a:buSzPct val="100000"/>
              <a:defRPr sz="6300"/>
            </a:lvl3pPr>
            <a:lvl4pPr lvl="3">
              <a:spcBef>
                <a:spcPts val="0"/>
              </a:spcBef>
              <a:buSzPct val="100000"/>
              <a:defRPr sz="6300"/>
            </a:lvl4pPr>
            <a:lvl5pPr lvl="4">
              <a:spcBef>
                <a:spcPts val="0"/>
              </a:spcBef>
              <a:buSzPct val="100000"/>
              <a:defRPr sz="6300"/>
            </a:lvl5pPr>
            <a:lvl6pPr lvl="5">
              <a:spcBef>
                <a:spcPts val="0"/>
              </a:spcBef>
              <a:buSzPct val="100000"/>
              <a:defRPr sz="6300"/>
            </a:lvl6pPr>
            <a:lvl7pPr lvl="6">
              <a:spcBef>
                <a:spcPts val="0"/>
              </a:spcBef>
              <a:buSzPct val="100000"/>
              <a:defRPr sz="6300"/>
            </a:lvl7pPr>
            <a:lvl8pPr lvl="7">
              <a:spcBef>
                <a:spcPts val="0"/>
              </a:spcBef>
              <a:buSzPct val="100000"/>
              <a:defRPr sz="6300"/>
            </a:lvl8pPr>
            <a:lvl9pPr lvl="8">
              <a:spcBef>
                <a:spcPts val="0"/>
              </a:spcBef>
              <a:buSzPct val="100000"/>
              <a:defRPr sz="63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61059" y="5928960"/>
            <a:ext cx="5054400" cy="13565400"/>
          </a:xfrm>
          <a:prstGeom prst="rect">
            <a:avLst/>
          </a:prstGeom>
        </p:spPr>
        <p:txBody>
          <a:bodyPr anchorCtr="0" anchor="t" bIns="239750" lIns="239750" rIns="239750" tIns="23975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82450" y="1920639"/>
            <a:ext cx="11462100" cy="17454300"/>
          </a:xfrm>
          <a:prstGeom prst="rect">
            <a:avLst/>
          </a:prstGeom>
        </p:spPr>
        <p:txBody>
          <a:bodyPr anchorCtr="0" anchor="ctr" bIns="239750" lIns="239750" rIns="239750" tIns="239750"/>
          <a:lstStyle>
            <a:lvl1pPr lvl="0">
              <a:spcBef>
                <a:spcPts val="0"/>
              </a:spcBef>
              <a:buSzPct val="100000"/>
              <a:defRPr sz="12600"/>
            </a:lvl1pPr>
            <a:lvl2pPr lvl="1">
              <a:spcBef>
                <a:spcPts val="0"/>
              </a:spcBef>
              <a:buSzPct val="100000"/>
              <a:defRPr sz="12600"/>
            </a:lvl2pPr>
            <a:lvl3pPr lvl="2">
              <a:spcBef>
                <a:spcPts val="0"/>
              </a:spcBef>
              <a:buSzPct val="100000"/>
              <a:defRPr sz="12600"/>
            </a:lvl3pPr>
            <a:lvl4pPr lvl="3">
              <a:spcBef>
                <a:spcPts val="0"/>
              </a:spcBef>
              <a:buSzPct val="100000"/>
              <a:defRPr sz="12600"/>
            </a:lvl4pPr>
            <a:lvl5pPr lvl="4">
              <a:spcBef>
                <a:spcPts val="0"/>
              </a:spcBef>
              <a:buSzPct val="100000"/>
              <a:defRPr sz="12600"/>
            </a:lvl5pPr>
            <a:lvl6pPr lvl="5">
              <a:spcBef>
                <a:spcPts val="0"/>
              </a:spcBef>
              <a:buSzPct val="100000"/>
              <a:defRPr sz="12600"/>
            </a:lvl6pPr>
            <a:lvl7pPr lvl="6">
              <a:spcBef>
                <a:spcPts val="0"/>
              </a:spcBef>
              <a:buSzPct val="100000"/>
              <a:defRPr sz="12600"/>
            </a:lvl7pPr>
            <a:lvl8pPr lvl="7">
              <a:spcBef>
                <a:spcPts val="0"/>
              </a:spcBef>
              <a:buSzPct val="100000"/>
              <a:defRPr sz="12600"/>
            </a:lvl8pPr>
            <a:lvl9pPr lvl="8">
              <a:spcBef>
                <a:spcPts val="0"/>
              </a:spcBef>
              <a:buSzPct val="100000"/>
              <a:defRPr sz="126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8229600" y="-533"/>
            <a:ext cx="82296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77900" y="5261546"/>
            <a:ext cx="7281300" cy="6324600"/>
          </a:xfrm>
          <a:prstGeom prst="rect">
            <a:avLst/>
          </a:prstGeom>
        </p:spPr>
        <p:txBody>
          <a:bodyPr anchorCtr="0" anchor="b" bIns="239750" lIns="239750" rIns="239750" tIns="239750"/>
          <a:lstStyle>
            <a:lvl1pPr lvl="0" algn="ctr">
              <a:spcBef>
                <a:spcPts val="0"/>
              </a:spcBef>
              <a:buSzPct val="100000"/>
              <a:defRPr sz="11000"/>
            </a:lvl1pPr>
            <a:lvl2pPr lvl="1" algn="ctr">
              <a:spcBef>
                <a:spcPts val="0"/>
              </a:spcBef>
              <a:buSzPct val="100000"/>
              <a:defRPr sz="11000"/>
            </a:lvl2pPr>
            <a:lvl3pPr lvl="2" algn="ctr">
              <a:spcBef>
                <a:spcPts val="0"/>
              </a:spcBef>
              <a:buSzPct val="100000"/>
              <a:defRPr sz="11000"/>
            </a:lvl3pPr>
            <a:lvl4pPr lvl="3" algn="ctr">
              <a:spcBef>
                <a:spcPts val="0"/>
              </a:spcBef>
              <a:buSzPct val="100000"/>
              <a:defRPr sz="11000"/>
            </a:lvl4pPr>
            <a:lvl5pPr lvl="4" algn="ctr">
              <a:spcBef>
                <a:spcPts val="0"/>
              </a:spcBef>
              <a:buSzPct val="100000"/>
              <a:defRPr sz="11000"/>
            </a:lvl5pPr>
            <a:lvl6pPr lvl="5" algn="ctr">
              <a:spcBef>
                <a:spcPts val="0"/>
              </a:spcBef>
              <a:buSzPct val="100000"/>
              <a:defRPr sz="11000"/>
            </a:lvl6pPr>
            <a:lvl7pPr lvl="6" algn="ctr">
              <a:spcBef>
                <a:spcPts val="0"/>
              </a:spcBef>
              <a:buSzPct val="100000"/>
              <a:defRPr sz="11000"/>
            </a:lvl7pPr>
            <a:lvl8pPr lvl="7" algn="ctr">
              <a:spcBef>
                <a:spcPts val="0"/>
              </a:spcBef>
              <a:buSzPct val="100000"/>
              <a:defRPr sz="11000"/>
            </a:lvl8pPr>
            <a:lvl9pPr lvl="8" algn="ctr">
              <a:spcBef>
                <a:spcPts val="0"/>
              </a:spcBef>
              <a:buSzPct val="100000"/>
              <a:defRPr sz="110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477900" y="11959786"/>
            <a:ext cx="7281300" cy="5269800"/>
          </a:xfrm>
          <a:prstGeom prst="rect">
            <a:avLst/>
          </a:prstGeom>
        </p:spPr>
        <p:txBody>
          <a:bodyPr anchorCtr="0" anchor="t" bIns="239750" lIns="239750" rIns="239750" tIns="2397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5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891100" y="3089386"/>
            <a:ext cx="6906600" cy="15765900"/>
          </a:xfrm>
          <a:prstGeom prst="rect">
            <a:avLst/>
          </a:prstGeom>
        </p:spPr>
        <p:txBody>
          <a:bodyPr anchorCtr="0" anchor="ctr" bIns="239750" lIns="239750" rIns="239750" tIns="2397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561059" y="18050453"/>
            <a:ext cx="10797900" cy="2581800"/>
          </a:xfrm>
          <a:prstGeom prst="rect">
            <a:avLst/>
          </a:prstGeom>
        </p:spPr>
        <p:txBody>
          <a:bodyPr anchorCtr="0" anchor="ctr" bIns="239750" lIns="239750" rIns="239750" tIns="23975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</p:spPr>
        <p:txBody>
          <a:bodyPr anchorCtr="0" anchor="ctr" bIns="239750" lIns="239750" rIns="239750" tIns="2397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61060" y="1898773"/>
            <a:ext cx="15337200" cy="24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239750" lIns="239750" rIns="239750" tIns="23975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7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7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7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7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7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7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7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7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7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61060" y="4917226"/>
            <a:ext cx="153372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9750" lIns="239750" rIns="239750" tIns="23975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4200"/>
              </a:spcAft>
              <a:buClr>
                <a:schemeClr val="dk2"/>
              </a:buClr>
              <a:buSzPct val="100000"/>
              <a:defRPr sz="47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4200"/>
              </a:spcAft>
              <a:buClr>
                <a:schemeClr val="dk2"/>
              </a:buClr>
              <a:buSzPct val="100000"/>
              <a:defRPr sz="37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4200"/>
              </a:spcAft>
              <a:buClr>
                <a:schemeClr val="dk2"/>
              </a:buClr>
              <a:buSzPct val="100000"/>
              <a:defRPr sz="37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4200"/>
              </a:spcAft>
              <a:buClr>
                <a:schemeClr val="dk2"/>
              </a:buClr>
              <a:buSzPct val="100000"/>
              <a:defRPr sz="37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4200"/>
              </a:spcAft>
              <a:buClr>
                <a:schemeClr val="dk2"/>
              </a:buClr>
              <a:buSzPct val="100000"/>
              <a:defRPr sz="37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4200"/>
              </a:spcAft>
              <a:buClr>
                <a:schemeClr val="dk2"/>
              </a:buClr>
              <a:buSzPct val="100000"/>
              <a:defRPr sz="37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4200"/>
              </a:spcAft>
              <a:buClr>
                <a:schemeClr val="dk2"/>
              </a:buClr>
              <a:buSzPct val="100000"/>
              <a:defRPr sz="37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4200"/>
              </a:spcAft>
              <a:buClr>
                <a:schemeClr val="dk2"/>
              </a:buClr>
              <a:buSzPct val="100000"/>
              <a:defRPr sz="37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4200"/>
              </a:spcAft>
              <a:buClr>
                <a:schemeClr val="dk2"/>
              </a:buClr>
              <a:buSzPct val="100000"/>
              <a:defRPr sz="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5250424" y="19896391"/>
            <a:ext cx="9876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9750" lIns="239750" rIns="239750" tIns="23975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26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.png"/><Relationship Id="rId22" Type="http://schemas.openxmlformats.org/officeDocument/2006/relationships/image" Target="../media/image22.png"/><Relationship Id="rId21" Type="http://schemas.openxmlformats.org/officeDocument/2006/relationships/image" Target="../media/image24.png"/><Relationship Id="rId24" Type="http://schemas.openxmlformats.org/officeDocument/2006/relationships/image" Target="../media/image14.png"/><Relationship Id="rId23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9" Type="http://schemas.openxmlformats.org/officeDocument/2006/relationships/image" Target="../media/image06.png"/><Relationship Id="rId26" Type="http://schemas.openxmlformats.org/officeDocument/2006/relationships/image" Target="../media/image15.png"/><Relationship Id="rId25" Type="http://schemas.openxmlformats.org/officeDocument/2006/relationships/image" Target="../media/image17.png"/><Relationship Id="rId28" Type="http://schemas.openxmlformats.org/officeDocument/2006/relationships/image" Target="../media/image16.png"/><Relationship Id="rId27" Type="http://schemas.openxmlformats.org/officeDocument/2006/relationships/image" Target="../media/image18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10.png"/><Relationship Id="rId8" Type="http://schemas.openxmlformats.org/officeDocument/2006/relationships/image" Target="../media/image04.png"/><Relationship Id="rId11" Type="http://schemas.openxmlformats.org/officeDocument/2006/relationships/image" Target="../media/image02.jpg"/><Relationship Id="rId10" Type="http://schemas.openxmlformats.org/officeDocument/2006/relationships/image" Target="../media/image00.png"/><Relationship Id="rId13" Type="http://schemas.openxmlformats.org/officeDocument/2006/relationships/image" Target="../media/image23.png"/><Relationship Id="rId12" Type="http://schemas.openxmlformats.org/officeDocument/2006/relationships/image" Target="../media/image05.png"/><Relationship Id="rId15" Type="http://schemas.openxmlformats.org/officeDocument/2006/relationships/image" Target="../media/image11.png"/><Relationship Id="rId14" Type="http://schemas.openxmlformats.org/officeDocument/2006/relationships/image" Target="../media/image09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9" Type="http://schemas.openxmlformats.org/officeDocument/2006/relationships/image" Target="../media/image13.png"/><Relationship Id="rId1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1150" y="0"/>
            <a:ext cx="16501500" cy="2325600"/>
          </a:xfrm>
          <a:prstGeom prst="rect">
            <a:avLst/>
          </a:prstGeom>
          <a:solidFill>
            <a:srgbClr val="81D13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25" lIns="45725" rIns="45725" tIns="457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2394300" y="0"/>
            <a:ext cx="116706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rIns="45725" tIns="457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Math Fun Facts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An Application for the Android Platform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Anders Chaplin, Aidan Cheng, Ali Elabridi, Anant Jaitha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0954" y="359293"/>
            <a:ext cx="1459200" cy="145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25" y="433386"/>
            <a:ext cx="2458200" cy="131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Shape 58"/>
          <p:cNvGrpSpPr/>
          <p:nvPr/>
        </p:nvGrpSpPr>
        <p:grpSpPr>
          <a:xfrm>
            <a:off x="311218" y="10504612"/>
            <a:ext cx="11343262" cy="4037495"/>
            <a:chOff x="139850" y="2952949"/>
            <a:chExt cx="5660875" cy="1961949"/>
          </a:xfrm>
        </p:grpSpPr>
        <p:pic>
          <p:nvPicPr>
            <p:cNvPr id="59" name="Shape 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35083" y="2952949"/>
              <a:ext cx="1065641" cy="1950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6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86287" y="2964368"/>
              <a:ext cx="1065623" cy="195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Shape 6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37474" y="2964347"/>
              <a:ext cx="1065641" cy="1950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6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9850" y="2964876"/>
              <a:ext cx="1065641" cy="1950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6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88662" y="2964876"/>
              <a:ext cx="1065641" cy="19500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" name="Shape 64"/>
          <p:cNvGrpSpPr/>
          <p:nvPr/>
        </p:nvGrpSpPr>
        <p:grpSpPr>
          <a:xfrm>
            <a:off x="11742416" y="10646014"/>
            <a:ext cx="4693283" cy="3956235"/>
            <a:chOff x="3470623" y="1782972"/>
            <a:chExt cx="1716071" cy="1652286"/>
          </a:xfrm>
        </p:grpSpPr>
        <p:sp>
          <p:nvSpPr>
            <p:cNvPr id="65" name="Shape 65"/>
            <p:cNvSpPr txBox="1"/>
            <p:nvPr/>
          </p:nvSpPr>
          <p:spPr>
            <a:xfrm>
              <a:off x="3470623" y="1782972"/>
              <a:ext cx="16941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rIns="45725" tIns="457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3600" u="sng"/>
                <a:t>What We’ve Learned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3000" u="sng"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3000" u="sng"/>
            </a:p>
          </p:txBody>
        </p:sp>
        <p:pic>
          <p:nvPicPr>
            <p:cNvPr id="66" name="Shape 6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629419" y="3013160"/>
              <a:ext cx="970910" cy="3797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58880" y="2085975"/>
              <a:ext cx="1191215" cy="88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653146" y="2901716"/>
              <a:ext cx="533548" cy="5335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Shape 69"/>
          <p:cNvSpPr txBox="1"/>
          <p:nvPr/>
        </p:nvSpPr>
        <p:spPr>
          <a:xfrm>
            <a:off x="1899002" y="14951325"/>
            <a:ext cx="5283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rIns="45725" tIns="457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 u="sng"/>
              <a:t>Back-end Architecture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01325" y="2282925"/>
            <a:ext cx="24582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rIns="45725" tIns="457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 u="sng"/>
              <a:t>Motivation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 u="sng"/>
          </a:p>
        </p:txBody>
      </p:sp>
      <p:pic>
        <p:nvPicPr>
          <p:cNvPr id="71" name="Shape 7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7922" y="7124126"/>
            <a:ext cx="1986368" cy="312391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867525" y="2283000"/>
            <a:ext cx="62385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 u="sng"/>
              <a:t>In a Nutshell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 u="sng"/>
          </a:p>
          <a:p>
            <a:pPr lvl="0">
              <a:spcBef>
                <a:spcPts val="0"/>
              </a:spcBef>
              <a:buNone/>
            </a:pPr>
            <a:r>
              <a:rPr lang="en" sz="2800"/>
              <a:t>● Math Fun Facts gives users fun facts and brain teasers about math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en" sz="2800"/>
              <a:t>● Facts can be randomly generated, or sorted and selected by properties such as difficulty level and subject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●A user can also find facts by searching for them, either by keyword or title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73" name="Shape 73"/>
          <p:cNvSpPr txBox="1"/>
          <p:nvPr/>
        </p:nvSpPr>
        <p:spPr>
          <a:xfrm>
            <a:off x="12027750" y="3323100"/>
            <a:ext cx="4317300" cy="5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/>
              <a:t>● </a:t>
            </a:r>
            <a:r>
              <a:rPr lang="en" sz="2800">
                <a:solidFill>
                  <a:srgbClr val="000000"/>
                </a:solidFill>
              </a:rPr>
              <a:t>Local, persistent data storage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● Files are classified by their info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● Files are </a:t>
            </a:r>
            <a:r>
              <a:rPr lang="en" sz="2800"/>
              <a:t>parsed on app start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● Rating is read </a:t>
            </a:r>
            <a:r>
              <a:rPr lang="en" sz="2800"/>
              <a:t>on app start</a:t>
            </a:r>
            <a:r>
              <a:rPr lang="en" sz="2800">
                <a:solidFill>
                  <a:srgbClr val="000000"/>
                </a:solidFill>
              </a:rPr>
              <a:t> after parsing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● Use of different </a:t>
            </a:r>
            <a:r>
              <a:rPr lang="en" sz="2800"/>
              <a:t>ways </a:t>
            </a:r>
            <a:r>
              <a:rPr lang="en" sz="2800">
                <a:solidFill>
                  <a:srgbClr val="000000"/>
                </a:solidFill>
              </a:rPr>
              <a:t>to filter and sort data 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027749" y="8674000"/>
            <a:ext cx="1250558" cy="131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>
            <a:stCxn id="74" idx="3"/>
          </p:cNvCxnSpPr>
          <p:nvPr/>
        </p:nvCxnSpPr>
        <p:spPr>
          <a:xfrm flipH="1" rot="10800000">
            <a:off x="13278308" y="9124900"/>
            <a:ext cx="875700" cy="2046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 txBox="1"/>
          <p:nvPr/>
        </p:nvSpPr>
        <p:spPr>
          <a:xfrm>
            <a:off x="12022187" y="9822725"/>
            <a:ext cx="1317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New Fact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14134681" y="8537412"/>
            <a:ext cx="1714440" cy="1196414"/>
            <a:chOff x="14064902" y="13018637"/>
            <a:chExt cx="1986375" cy="1434377"/>
          </a:xfrm>
        </p:grpSpPr>
        <p:pic>
          <p:nvPicPr>
            <p:cNvPr id="78" name="Shape 7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4064902" y="13018637"/>
              <a:ext cx="1986375" cy="14343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 txBox="1"/>
            <p:nvPr/>
          </p:nvSpPr>
          <p:spPr>
            <a:xfrm rot="-655356">
              <a:off x="14491617" y="13466786"/>
              <a:ext cx="1436014" cy="380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Math Fun Facts</a:t>
              </a:r>
            </a:p>
          </p:txBody>
        </p:sp>
      </p:grpSp>
      <p:pic>
        <p:nvPicPr>
          <p:cNvPr id="80" name="Shape 8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17467" y="7102575"/>
            <a:ext cx="2100650" cy="317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01574" y="7149072"/>
            <a:ext cx="2100650" cy="3100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Shape 82"/>
          <p:cNvGrpSpPr/>
          <p:nvPr/>
        </p:nvGrpSpPr>
        <p:grpSpPr>
          <a:xfrm>
            <a:off x="431052" y="2790849"/>
            <a:ext cx="2218543" cy="1777803"/>
            <a:chOff x="2394303" y="3440831"/>
            <a:chExt cx="3214814" cy="3149900"/>
          </a:xfrm>
        </p:grpSpPr>
        <p:pic>
          <p:nvPicPr>
            <p:cNvPr id="83" name="Shape 8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2394303" y="5390973"/>
              <a:ext cx="808107" cy="10971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" name="Shape 84"/>
            <p:cNvGrpSpPr/>
            <p:nvPr/>
          </p:nvGrpSpPr>
          <p:grpSpPr>
            <a:xfrm rot="1345374">
              <a:off x="3129262" y="3876817"/>
              <a:ext cx="2374384" cy="2277928"/>
              <a:chOff x="916275" y="1423875"/>
              <a:chExt cx="810601" cy="538193"/>
            </a:xfrm>
          </p:grpSpPr>
          <p:pic>
            <p:nvPicPr>
              <p:cNvPr id="85" name="Shape 85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916275" y="1423875"/>
                <a:ext cx="810601" cy="5381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Shape 86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1138250" y="1540462"/>
                <a:ext cx="227624" cy="118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Shape 87"/>
              <p:cNvPicPr preferRelativeResize="0"/>
              <p:nvPr/>
            </p:nvPicPr>
            <p:blipFill>
              <a:blip r:embed="rId21">
                <a:alphaModFix/>
              </a:blip>
              <a:stretch>
                <a:fillRect/>
              </a:stretch>
            </p:blipFill>
            <p:spPr>
              <a:xfrm>
                <a:off x="1422013" y="1545225"/>
                <a:ext cx="143261" cy="118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" name="Shape 88"/>
              <p:cNvSpPr txBox="1"/>
              <p:nvPr/>
            </p:nvSpPr>
            <p:spPr>
              <a:xfrm>
                <a:off x="1143025" y="1585913"/>
                <a:ext cx="437400" cy="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25" lIns="45725" rIns="45725" tIns="457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400"/>
                  <a:t>Math!</a:t>
                </a:r>
              </a:p>
            </p:txBody>
          </p:sp>
        </p:grpSp>
        <p:sp>
          <p:nvSpPr>
            <p:cNvPr id="89" name="Shape 89"/>
            <p:cNvSpPr txBox="1"/>
            <p:nvPr/>
          </p:nvSpPr>
          <p:spPr>
            <a:xfrm rot="1799675">
              <a:off x="3813938" y="5066536"/>
              <a:ext cx="1238002" cy="645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/>
                <a:t>Math</a:t>
              </a:r>
            </a:p>
          </p:txBody>
        </p:sp>
      </p:grpSp>
      <p:sp>
        <p:nvSpPr>
          <p:cNvPr id="90" name="Shape 90"/>
          <p:cNvSpPr txBox="1"/>
          <p:nvPr/>
        </p:nvSpPr>
        <p:spPr>
          <a:xfrm>
            <a:off x="10201704" y="19042564"/>
            <a:ext cx="46332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rIns="45725" tIns="457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 u="sng"/>
              <a:t>Future 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 u="sng"/>
          </a:p>
        </p:txBody>
      </p:sp>
      <p:pic>
        <p:nvPicPr>
          <p:cNvPr id="91" name="Shape 9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9525402" y="7102574"/>
            <a:ext cx="2100649" cy="312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909509" y="7124124"/>
            <a:ext cx="2100673" cy="31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11225" y="4568650"/>
            <a:ext cx="3898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Client is President of Mathematical Association of America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He has his iOS and web application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1177975" y="14951325"/>
            <a:ext cx="27909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 u="sng"/>
              <a:t>Challenges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24">
            <a:alphaModFix/>
          </a:blip>
          <a:srcRect b="24342" l="0" r="0" t="27233"/>
          <a:stretch/>
        </p:blipFill>
        <p:spPr>
          <a:xfrm>
            <a:off x="10582700" y="16128875"/>
            <a:ext cx="3697849" cy="9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2637354" y="17621075"/>
            <a:ext cx="341674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0398125" y="17310500"/>
            <a:ext cx="875700" cy="87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>
            <a:stCxn id="97" idx="3"/>
            <a:endCxn id="96" idx="1"/>
          </p:cNvCxnSpPr>
          <p:nvPr/>
        </p:nvCxnSpPr>
        <p:spPr>
          <a:xfrm>
            <a:off x="11273825" y="17748350"/>
            <a:ext cx="1363500" cy="42510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10363200" y="20089075"/>
            <a:ext cx="44577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 and Paid versions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and Unread Fun Facts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Cool Ways to Randomize Fun Facts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4668075" y="15784600"/>
            <a:ext cx="1459200" cy="14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2103950" y="2206725"/>
            <a:ext cx="41457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 u="sng"/>
              <a:t>Data Storing / File Management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407925" y="15654475"/>
            <a:ext cx="9117474" cy="63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