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1D13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1D13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Math Fun Facts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 mobile app for the Android Platform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Built By: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		Ali Elabridi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		Anant Jaitha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		Aidan Cheng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Anders Chaplin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325" y="115225"/>
            <a:ext cx="2156649" cy="2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the Math Fun Facts App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99" y="2266000"/>
            <a:ext cx="1830575" cy="183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>
            <a:off x="3294950" y="3260375"/>
            <a:ext cx="1925400" cy="2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54" y="2515637"/>
            <a:ext cx="2202421" cy="15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 rot="-594965">
            <a:off x="6431918" y="2973172"/>
            <a:ext cx="1625381" cy="68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 Fun Facts </a:t>
            </a:r>
          </a:p>
        </p:txBody>
      </p:sp>
      <p:sp>
        <p:nvSpPr>
          <p:cNvPr id="152" name="Shape 152"/>
          <p:cNvSpPr txBox="1"/>
          <p:nvPr/>
        </p:nvSpPr>
        <p:spPr>
          <a:xfrm rot="4127">
            <a:off x="1637324" y="3522199"/>
            <a:ext cx="999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Fact</a:t>
            </a:r>
          </a:p>
        </p:txBody>
      </p:sp>
      <p:sp>
        <p:nvSpPr>
          <p:cNvPr id="153" name="Shape 153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</a:p>
        </p:txBody>
      </p:sp>
      <p:sp>
        <p:nvSpPr>
          <p:cNvPr id="154" name="Shape 154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A Client</a:t>
            </a:r>
          </a:p>
        </p:txBody>
      </p:sp>
      <p:sp>
        <p:nvSpPr>
          <p:cNvPr id="155" name="Shape 155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Developer</a:t>
            </a:r>
          </a:p>
        </p:txBody>
      </p:sp>
      <p:sp>
        <p:nvSpPr>
          <p:cNvPr id="161" name="Shape 161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</a:p>
        </p:txBody>
      </p:sp>
      <p:sp>
        <p:nvSpPr>
          <p:cNvPr id="162" name="Shape 162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163" name="Shape 163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user friendly UI/UX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and handling math fun fact files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Integrating back-end with UI elements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on a new platform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sharing and version control</a:t>
            </a:r>
          </a:p>
        </p:txBody>
      </p:sp>
      <p:sp>
        <p:nvSpPr>
          <p:cNvPr id="170" name="Shape 170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</a:p>
        </p:txBody>
      </p:sp>
      <p:sp>
        <p:nvSpPr>
          <p:cNvPr id="171" name="Shape 171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172" name="Shape 172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Backend Architecture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 files are stored locally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Persistent data storage such as rating stored using JSON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Files are classified using their metadata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Files are parsed oncreate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Read rating oncreate after parsing from JSON file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of different comparators to filter and sort data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</a:p>
        </p:txBody>
      </p:sp>
      <p:sp>
        <p:nvSpPr>
          <p:cNvPr id="180" name="Shape 180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181" name="Shape 181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Flow Diagram</a:t>
            </a:r>
          </a:p>
        </p:txBody>
      </p:sp>
      <p:sp>
        <p:nvSpPr>
          <p:cNvPr id="187" name="Shape 187"/>
          <p:cNvSpPr/>
          <p:nvPr/>
        </p:nvSpPr>
        <p:spPr>
          <a:xfrm>
            <a:off x="3880575" y="4759652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188" name="Shape 188"/>
          <p:cNvSpPr/>
          <p:nvPr/>
        </p:nvSpPr>
        <p:spPr>
          <a:xfrm>
            <a:off x="5878295" y="4759652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A Developer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722" y="734300"/>
            <a:ext cx="6042550" cy="39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2171829" y="4759650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Walk-Through</a:t>
            </a:r>
          </a:p>
        </p:txBody>
      </p:sp>
      <p:sp>
        <p:nvSpPr>
          <p:cNvPr id="196" name="Shape 196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</a:p>
        </p:txBody>
      </p:sp>
      <p:sp>
        <p:nvSpPr>
          <p:cNvPr id="197" name="Shape 197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198" name="Shape 198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Moving Forward: Wrap-up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71900" y="1909175"/>
            <a:ext cx="4252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Fix edge-case bugs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Launch the App!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Pass on the APK to the client along with management instructions</a:t>
            </a:r>
          </a:p>
        </p:txBody>
      </p:sp>
      <p:sp>
        <p:nvSpPr>
          <p:cNvPr id="205" name="Shape 205"/>
          <p:cNvSpPr/>
          <p:nvPr/>
        </p:nvSpPr>
        <p:spPr>
          <a:xfrm>
            <a:off x="1917879" y="47201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600" y="47201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207" name="Shape 207"/>
          <p:cNvSpPr/>
          <p:nvPr/>
        </p:nvSpPr>
        <p:spPr>
          <a:xfrm>
            <a:off x="5913320" y="47201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A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Developer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449" y="2735498"/>
            <a:ext cx="1495325" cy="15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974" y="1990814"/>
            <a:ext cx="1852273" cy="6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Moving Forward: Future Work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1900" y="1909175"/>
            <a:ext cx="4252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Free and Paid versions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Read and Unread Fun Facts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Cool Ways to Randomize Fun Facts</a:t>
            </a:r>
          </a:p>
        </p:txBody>
      </p:sp>
      <p:sp>
        <p:nvSpPr>
          <p:cNvPr id="216" name="Shape 216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</a:p>
        </p:txBody>
      </p:sp>
      <p:sp>
        <p:nvSpPr>
          <p:cNvPr id="217" name="Shape 217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218" name="Shape 218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A Developer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924" y="1851662"/>
            <a:ext cx="1978724" cy="2370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7094850" y="2513425"/>
            <a:ext cx="1198500" cy="636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81D1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7854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Bring Math Fun Facts to the Android Platform and Android users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Create an easy, intuitive, and friendly user experience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Improve upon the functionality seen in the Math Fun Facts iOS App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Address user needs (dually faceted):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Client back-end management 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Front-end user interface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Overview: Presentation Perspectives</a:t>
            </a:r>
          </a:p>
        </p:txBody>
      </p:sp>
      <p:sp>
        <p:nvSpPr>
          <p:cNvPr id="81" name="Shape 81"/>
          <p:cNvSpPr/>
          <p:nvPr/>
        </p:nvSpPr>
        <p:spPr>
          <a:xfrm>
            <a:off x="1275825" y="2890325"/>
            <a:ext cx="1899900" cy="7677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81D13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As A User</a:t>
            </a:r>
          </a:p>
        </p:txBody>
      </p:sp>
      <p:sp>
        <p:nvSpPr>
          <p:cNvPr id="82" name="Shape 82"/>
          <p:cNvSpPr/>
          <p:nvPr/>
        </p:nvSpPr>
        <p:spPr>
          <a:xfrm>
            <a:off x="3622050" y="2890330"/>
            <a:ext cx="1899900" cy="7677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81D13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83" name="Shape 83"/>
          <p:cNvSpPr/>
          <p:nvPr/>
        </p:nvSpPr>
        <p:spPr>
          <a:xfrm>
            <a:off x="5968275" y="2890330"/>
            <a:ext cx="1899900" cy="7677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81D13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User</a:t>
            </a:r>
          </a:p>
        </p:txBody>
      </p:sp>
      <p:sp>
        <p:nvSpPr>
          <p:cNvPr id="89" name="Shape 89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A User</a:t>
            </a:r>
          </a:p>
        </p:txBody>
      </p:sp>
      <p:sp>
        <p:nvSpPr>
          <p:cNvPr id="90" name="Shape 90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91" name="Shape 91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823100"/>
            <a:ext cx="8222100" cy="23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Randomized math fun fact content generation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Filter- and select-by-difficulty 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Filter- and select-by-subject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Math fun fact search-by-name feature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Choose and save favorite math fun facts</a:t>
            </a:r>
          </a:p>
        </p:txBody>
      </p:sp>
      <p:sp>
        <p:nvSpPr>
          <p:cNvPr id="98" name="Shape 98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A User</a:t>
            </a:r>
          </a:p>
        </p:txBody>
      </p:sp>
      <p:sp>
        <p:nvSpPr>
          <p:cNvPr id="99" name="Shape 99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100" name="Shape 100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37" y="1857450"/>
            <a:ext cx="1602312" cy="236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089" y="1859091"/>
            <a:ext cx="1602314" cy="236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0842" y="1848300"/>
            <a:ext cx="1602312" cy="238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0594" y="1843025"/>
            <a:ext cx="1602314" cy="2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0348" y="1843025"/>
            <a:ext cx="1602314" cy="238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 a Glance: The Initial iOS Version</a:t>
            </a:r>
          </a:p>
        </p:txBody>
      </p:sp>
      <p:sp>
        <p:nvSpPr>
          <p:cNvPr id="111" name="Shape 111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A User</a:t>
            </a:r>
          </a:p>
        </p:txBody>
      </p:sp>
      <p:sp>
        <p:nvSpPr>
          <p:cNvPr id="112" name="Shape 112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113" name="Shape 113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Math Fun Facts: Reimagined for Android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941" y="1809949"/>
            <a:ext cx="1582608" cy="253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836" y="1824784"/>
            <a:ext cx="1582585" cy="253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0707" y="1824757"/>
            <a:ext cx="1582608" cy="253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449" y="1825444"/>
            <a:ext cx="1582608" cy="253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4578" y="1825445"/>
            <a:ext cx="1582608" cy="25335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A User</a:t>
            </a:r>
          </a:p>
        </p:txBody>
      </p:sp>
      <p:sp>
        <p:nvSpPr>
          <p:cNvPr id="125" name="Shape 125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126" name="Shape 126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2" name="Shape 132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A User</a:t>
            </a:r>
          </a:p>
        </p:txBody>
      </p:sp>
      <p:sp>
        <p:nvSpPr>
          <p:cNvPr id="133" name="Shape 133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Client</a:t>
            </a:r>
          </a:p>
        </p:txBody>
      </p:sp>
      <p:sp>
        <p:nvSpPr>
          <p:cNvPr id="134" name="Shape 134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an Admin (our client)</a:t>
            </a:r>
          </a:p>
        </p:txBody>
      </p:sp>
      <p:sp>
        <p:nvSpPr>
          <p:cNvPr id="140" name="Shape 140"/>
          <p:cNvSpPr/>
          <p:nvPr/>
        </p:nvSpPr>
        <p:spPr>
          <a:xfrm>
            <a:off x="1765479" y="4567725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</a:t>
            </a:r>
          </a:p>
        </p:txBody>
      </p:sp>
      <p:sp>
        <p:nvSpPr>
          <p:cNvPr id="141" name="Shape 141"/>
          <p:cNvSpPr/>
          <p:nvPr/>
        </p:nvSpPr>
        <p:spPr>
          <a:xfrm>
            <a:off x="3763200" y="4567727"/>
            <a:ext cx="1617600" cy="309000"/>
          </a:xfrm>
          <a:prstGeom prst="homePlate">
            <a:avLst>
              <a:gd fmla="val 50000" name="adj"/>
            </a:avLst>
          </a:prstGeom>
          <a:solidFill>
            <a:srgbClr val="81D135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A Client</a:t>
            </a:r>
          </a:p>
        </p:txBody>
      </p:sp>
      <p:sp>
        <p:nvSpPr>
          <p:cNvPr id="142" name="Shape 142"/>
          <p:cNvSpPr/>
          <p:nvPr/>
        </p:nvSpPr>
        <p:spPr>
          <a:xfrm>
            <a:off x="5760920" y="4567727"/>
            <a:ext cx="1617599" cy="3090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Developer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