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58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A4B20-2D16-437A-90E9-418095FC9800}" v="125" dt="2019-11-13T16:45:46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东泽 杨" userId="b1cbd8c9c6c76a55" providerId="LiveId" clId="{E90A4B20-2D16-437A-90E9-418095FC9800}"/>
    <pc:docChg chg="undo custSel mod addSld delSld modSld sldOrd">
      <pc:chgData name="东泽 杨" userId="b1cbd8c9c6c76a55" providerId="LiveId" clId="{E90A4B20-2D16-437A-90E9-418095FC9800}" dt="2019-11-13T16:46:49.611" v="1281" actId="2696"/>
      <pc:docMkLst>
        <pc:docMk/>
      </pc:docMkLst>
      <pc:sldChg chg="modSp add">
        <pc:chgData name="东泽 杨" userId="b1cbd8c9c6c76a55" providerId="LiveId" clId="{E90A4B20-2D16-437A-90E9-418095FC9800}" dt="2019-11-13T16:44:06.269" v="1257" actId="20577"/>
        <pc:sldMkLst>
          <pc:docMk/>
          <pc:sldMk cId="2810696654" sldId="256"/>
        </pc:sldMkLst>
        <pc:spChg chg="mod">
          <ac:chgData name="东泽 杨" userId="b1cbd8c9c6c76a55" providerId="LiveId" clId="{E90A4B20-2D16-437A-90E9-418095FC9800}" dt="2019-11-13T16:43:27.100" v="1231" actId="20577"/>
          <ac:spMkLst>
            <pc:docMk/>
            <pc:sldMk cId="2810696654" sldId="256"/>
            <ac:spMk id="2" creationId="{F8B4C9A3-9E0E-4508-90F6-292250AE095C}"/>
          </ac:spMkLst>
        </pc:spChg>
        <pc:spChg chg="mod">
          <ac:chgData name="东泽 杨" userId="b1cbd8c9c6c76a55" providerId="LiveId" clId="{E90A4B20-2D16-437A-90E9-418095FC9800}" dt="2019-11-13T16:44:06.269" v="1257" actId="20577"/>
          <ac:spMkLst>
            <pc:docMk/>
            <pc:sldMk cId="2810696654" sldId="256"/>
            <ac:spMk id="3" creationId="{15CDFE08-DD30-4B4C-BE69-FC99A7E38386}"/>
          </ac:spMkLst>
        </pc:spChg>
      </pc:sldChg>
      <pc:sldChg chg="add del">
        <pc:chgData name="东泽 杨" userId="b1cbd8c9c6c76a55" providerId="LiveId" clId="{E90A4B20-2D16-437A-90E9-418095FC9800}" dt="2019-11-13T16:44:19.308" v="1258" actId="2696"/>
        <pc:sldMkLst>
          <pc:docMk/>
          <pc:sldMk cId="2395741413" sldId="257"/>
        </pc:sldMkLst>
      </pc:sldChg>
      <pc:sldChg chg="addSp delSp modSp add mod ord setBg">
        <pc:chgData name="东泽 杨" userId="b1cbd8c9c6c76a55" providerId="LiveId" clId="{E90A4B20-2D16-437A-90E9-418095FC9800}" dt="2019-11-13T16:46:04.762" v="1279" actId="1076"/>
        <pc:sldMkLst>
          <pc:docMk/>
          <pc:sldMk cId="2892132469" sldId="258"/>
        </pc:sldMkLst>
        <pc:spChg chg="add del">
          <ac:chgData name="东泽 杨" userId="b1cbd8c9c6c76a55" providerId="LiveId" clId="{E90A4B20-2D16-437A-90E9-418095FC9800}" dt="2019-11-13T14:41:26.846" v="16" actId="26606"/>
          <ac:spMkLst>
            <pc:docMk/>
            <pc:sldMk cId="2892132469" sldId="258"/>
            <ac:spMk id="2" creationId="{CD05085B-C486-40E1-8F63-FE303324682C}"/>
          </ac:spMkLst>
        </pc:spChg>
        <pc:spChg chg="del">
          <ac:chgData name="东泽 杨" userId="b1cbd8c9c6c76a55" providerId="LiveId" clId="{E90A4B20-2D16-437A-90E9-418095FC9800}" dt="2019-11-13T14:41:15.983" v="8"/>
          <ac:spMkLst>
            <pc:docMk/>
            <pc:sldMk cId="2892132469" sldId="258"/>
            <ac:spMk id="3" creationId="{AAAEE10D-6D3C-4BC1-8F0C-EE88E9099979}"/>
          </ac:spMkLst>
        </pc:spChg>
        <pc:spChg chg="add mod">
          <ac:chgData name="东泽 杨" userId="b1cbd8c9c6c76a55" providerId="LiveId" clId="{E90A4B20-2D16-437A-90E9-418095FC9800}" dt="2019-11-13T16:46:04.762" v="1279" actId="1076"/>
          <ac:spMkLst>
            <pc:docMk/>
            <pc:sldMk cId="2892132469" sldId="258"/>
            <ac:spMk id="6" creationId="{011DBF0D-1593-44DD-B85E-5E5927532543}"/>
          </ac:spMkLst>
        </pc:spChg>
        <pc:picChg chg="add mod">
          <ac:chgData name="东泽 杨" userId="b1cbd8c9c6c76a55" providerId="LiveId" clId="{E90A4B20-2D16-437A-90E9-418095FC9800}" dt="2019-11-13T16:46:01.632" v="1278" actId="1076"/>
          <ac:picMkLst>
            <pc:docMk/>
            <pc:sldMk cId="2892132469" sldId="258"/>
            <ac:picMk id="5" creationId="{CC843A86-5BBE-46C6-9199-6F5B2CEFBE1B}"/>
          </ac:picMkLst>
        </pc:picChg>
      </pc:sldChg>
      <pc:sldChg chg="addSp delSp modSp add del">
        <pc:chgData name="东泽 杨" userId="b1cbd8c9c6c76a55" providerId="LiveId" clId="{E90A4B20-2D16-437A-90E9-418095FC9800}" dt="2019-11-13T16:46:10.041" v="1280" actId="2696"/>
        <pc:sldMkLst>
          <pc:docMk/>
          <pc:sldMk cId="1885976616" sldId="259"/>
        </pc:sldMkLst>
        <pc:spChg chg="del mod">
          <ac:chgData name="东泽 杨" userId="b1cbd8c9c6c76a55" providerId="LiveId" clId="{E90A4B20-2D16-437A-90E9-418095FC9800}" dt="2019-11-13T16:45:44.976" v="1274"/>
          <ac:spMkLst>
            <pc:docMk/>
            <pc:sldMk cId="1885976616" sldId="259"/>
            <ac:spMk id="2" creationId="{4B4D12B5-9A29-4BAA-AEBD-6A60C5E46220}"/>
          </ac:spMkLst>
        </pc:spChg>
        <pc:spChg chg="add mod">
          <ac:chgData name="东泽 杨" userId="b1cbd8c9c6c76a55" providerId="LiveId" clId="{E90A4B20-2D16-437A-90E9-418095FC9800}" dt="2019-11-13T16:45:44.976" v="1274"/>
          <ac:spMkLst>
            <pc:docMk/>
            <pc:sldMk cId="1885976616" sldId="259"/>
            <ac:spMk id="4" creationId="{582C93B1-0DB0-4304-966E-7665EBD2D6D4}"/>
          </ac:spMkLst>
        </pc:spChg>
      </pc:sldChg>
      <pc:sldChg chg="modSp add">
        <pc:chgData name="东泽 杨" userId="b1cbd8c9c6c76a55" providerId="LiveId" clId="{E90A4B20-2D16-437A-90E9-418095FC9800}" dt="2019-11-13T16:37:50.011" v="1186" actId="20577"/>
        <pc:sldMkLst>
          <pc:docMk/>
          <pc:sldMk cId="1857150077" sldId="260"/>
        </pc:sldMkLst>
        <pc:spChg chg="mod">
          <ac:chgData name="东泽 杨" userId="b1cbd8c9c6c76a55" providerId="LiveId" clId="{E90A4B20-2D16-437A-90E9-418095FC9800}" dt="2019-11-13T14:44:47.885" v="88" actId="20577"/>
          <ac:spMkLst>
            <pc:docMk/>
            <pc:sldMk cId="1857150077" sldId="260"/>
            <ac:spMk id="2" creationId="{DF726003-F6C1-4E76-B5B4-8DC5B34D2886}"/>
          </ac:spMkLst>
        </pc:spChg>
        <pc:spChg chg="mod">
          <ac:chgData name="东泽 杨" userId="b1cbd8c9c6c76a55" providerId="LiveId" clId="{E90A4B20-2D16-437A-90E9-418095FC9800}" dt="2019-11-13T16:37:50.011" v="1186" actId="20577"/>
          <ac:spMkLst>
            <pc:docMk/>
            <pc:sldMk cId="1857150077" sldId="260"/>
            <ac:spMk id="3" creationId="{53CD213B-2B12-4D48-9BF3-8F0E6796D1FC}"/>
          </ac:spMkLst>
        </pc:spChg>
      </pc:sldChg>
      <pc:sldChg chg="addSp modSp add">
        <pc:chgData name="东泽 杨" userId="b1cbd8c9c6c76a55" providerId="LiveId" clId="{E90A4B20-2D16-437A-90E9-418095FC9800}" dt="2019-11-13T16:45:09.565" v="1268" actId="1076"/>
        <pc:sldMkLst>
          <pc:docMk/>
          <pc:sldMk cId="0" sldId="262"/>
        </pc:sldMkLst>
        <pc:spChg chg="add mod">
          <ac:chgData name="东泽 杨" userId="b1cbd8c9c6c76a55" providerId="LiveId" clId="{E90A4B20-2D16-437A-90E9-418095FC9800}" dt="2019-11-13T16:45:09.565" v="1268" actId="1076"/>
          <ac:spMkLst>
            <pc:docMk/>
            <pc:sldMk cId="0" sldId="262"/>
            <ac:spMk id="4" creationId="{05B81870-F284-471C-991F-16BF3AD1DF5B}"/>
          </ac:spMkLst>
        </pc:spChg>
      </pc:sldChg>
      <pc:sldChg chg="addSp delSp add ord">
        <pc:chgData name="东泽 杨" userId="b1cbd8c9c6c76a55" providerId="LiveId" clId="{E90A4B20-2D16-437A-90E9-418095FC9800}" dt="2019-11-13T16:45:18.607" v="1271"/>
        <pc:sldMkLst>
          <pc:docMk/>
          <pc:sldMk cId="0" sldId="263"/>
        </pc:sldMkLst>
        <pc:spChg chg="add del">
          <ac:chgData name="东泽 杨" userId="b1cbd8c9c6c76a55" providerId="LiveId" clId="{E90A4B20-2D16-437A-90E9-418095FC9800}" dt="2019-11-13T16:45:14.862" v="1270"/>
          <ac:spMkLst>
            <pc:docMk/>
            <pc:sldMk cId="0" sldId="263"/>
            <ac:spMk id="4" creationId="{ED5A0B8F-111E-418E-A63E-17DD4560BD8A}"/>
          </ac:spMkLst>
        </pc:spChg>
        <pc:spChg chg="add">
          <ac:chgData name="东泽 杨" userId="b1cbd8c9c6c76a55" providerId="LiveId" clId="{E90A4B20-2D16-437A-90E9-418095FC9800}" dt="2019-11-13T16:45:18.607" v="1271"/>
          <ac:spMkLst>
            <pc:docMk/>
            <pc:sldMk cId="0" sldId="263"/>
            <ac:spMk id="5" creationId="{1C5FCB92-E51E-4AEC-B696-6E94B71E3A2A}"/>
          </ac:spMkLst>
        </pc:spChg>
      </pc:sldChg>
      <pc:sldChg chg="addSp delSp modSp add mod setBg">
        <pc:chgData name="东泽 杨" userId="b1cbd8c9c6c76a55" providerId="LiveId" clId="{E90A4B20-2D16-437A-90E9-418095FC9800}" dt="2019-11-13T15:14:43.170" v="613" actId="1076"/>
        <pc:sldMkLst>
          <pc:docMk/>
          <pc:sldMk cId="531556470" sldId="264"/>
        </pc:sldMkLst>
        <pc:spChg chg="mod">
          <ac:chgData name="东泽 杨" userId="b1cbd8c9c6c76a55" providerId="LiveId" clId="{E90A4B20-2D16-437A-90E9-418095FC9800}" dt="2019-11-13T15:08:43.988" v="477" actId="26606"/>
          <ac:spMkLst>
            <pc:docMk/>
            <pc:sldMk cId="531556470" sldId="264"/>
            <ac:spMk id="2" creationId="{6E2F6D78-6E78-4B8A-848D-BB409B48B96D}"/>
          </ac:spMkLst>
        </pc:spChg>
        <pc:spChg chg="del">
          <ac:chgData name="东泽 杨" userId="b1cbd8c9c6c76a55" providerId="LiveId" clId="{E90A4B20-2D16-437A-90E9-418095FC9800}" dt="2019-11-13T15:07:39.395" v="467"/>
          <ac:spMkLst>
            <pc:docMk/>
            <pc:sldMk cId="531556470" sldId="264"/>
            <ac:spMk id="3" creationId="{554103EE-509A-438F-9B4D-BFDCA3A70618}"/>
          </ac:spMkLst>
        </pc:spChg>
        <pc:spChg chg="add del mod">
          <ac:chgData name="东泽 杨" userId="b1cbd8c9c6c76a55" providerId="LiveId" clId="{E90A4B20-2D16-437A-90E9-418095FC9800}" dt="2019-11-13T15:08:13.979" v="472" actId="478"/>
          <ac:spMkLst>
            <pc:docMk/>
            <pc:sldMk cId="531556470" sldId="264"/>
            <ac:spMk id="6" creationId="{1E562349-948D-47D8-8413-8C5EC8567D72}"/>
          </ac:spMkLst>
        </pc:spChg>
        <pc:spChg chg="add del mod">
          <ac:chgData name="东泽 杨" userId="b1cbd8c9c6c76a55" providerId="LiveId" clId="{E90A4B20-2D16-437A-90E9-418095FC9800}" dt="2019-11-13T15:08:43.988" v="477" actId="26606"/>
          <ac:spMkLst>
            <pc:docMk/>
            <pc:sldMk cId="531556470" sldId="264"/>
            <ac:spMk id="8" creationId="{F5F42530-3980-47A2-880D-886AEC82E0B8}"/>
          </ac:spMkLst>
        </pc:spChg>
        <pc:spChg chg="add del">
          <ac:chgData name="东泽 杨" userId="b1cbd8c9c6c76a55" providerId="LiveId" clId="{E90A4B20-2D16-437A-90E9-418095FC9800}" dt="2019-11-13T15:08:14.673" v="474" actId="26606"/>
          <ac:spMkLst>
            <pc:docMk/>
            <pc:sldMk cId="531556470" sldId="264"/>
            <ac:spMk id="9" creationId="{283A93BD-A469-4D4C-8A1F-5668AE9758E9}"/>
          </ac:spMkLst>
        </pc:spChg>
        <pc:spChg chg="add mod">
          <ac:chgData name="东泽 杨" userId="b1cbd8c9c6c76a55" providerId="LiveId" clId="{E90A4B20-2D16-437A-90E9-418095FC9800}" dt="2019-11-13T15:10:09.351" v="515" actId="1076"/>
          <ac:spMkLst>
            <pc:docMk/>
            <pc:sldMk cId="531556470" sldId="264"/>
            <ac:spMk id="11" creationId="{D942DB70-02A4-45AA-8855-533A0CED6181}"/>
          </ac:spMkLst>
        </pc:spChg>
        <pc:spChg chg="add mod">
          <ac:chgData name="东泽 杨" userId="b1cbd8c9c6c76a55" providerId="LiveId" clId="{E90A4B20-2D16-437A-90E9-418095FC9800}" dt="2019-11-13T15:14:43.170" v="613" actId="1076"/>
          <ac:spMkLst>
            <pc:docMk/>
            <pc:sldMk cId="531556470" sldId="264"/>
            <ac:spMk id="12" creationId="{8013A579-D43C-4235-AAD6-04793A49FFB5}"/>
          </ac:spMkLst>
        </pc:spChg>
        <pc:spChg chg="add mod">
          <ac:chgData name="东泽 杨" userId="b1cbd8c9c6c76a55" providerId="LiveId" clId="{E90A4B20-2D16-437A-90E9-418095FC9800}" dt="2019-11-13T15:14:28.956" v="612" actId="1076"/>
          <ac:spMkLst>
            <pc:docMk/>
            <pc:sldMk cId="531556470" sldId="264"/>
            <ac:spMk id="13" creationId="{BBD90F3A-B82F-42B1-89FE-8D4598FC8977}"/>
          </ac:spMkLst>
        </pc:spChg>
        <pc:spChg chg="add">
          <ac:chgData name="东泽 杨" userId="b1cbd8c9c6c76a55" providerId="LiveId" clId="{E90A4B20-2D16-437A-90E9-418095FC9800}" dt="2019-11-13T15:08:43.988" v="477" actId="26606"/>
          <ac:spMkLst>
            <pc:docMk/>
            <pc:sldMk cId="531556470" sldId="264"/>
            <ac:spMk id="15" creationId="{D4771268-CB57-404A-9271-370EB28F6090}"/>
          </ac:spMkLst>
        </pc:spChg>
        <pc:picChg chg="add del mod">
          <ac:chgData name="东泽 杨" userId="b1cbd8c9c6c76a55" providerId="LiveId" clId="{E90A4B20-2D16-437A-90E9-418095FC9800}" dt="2019-11-13T15:08:16.727" v="475" actId="478"/>
          <ac:picMkLst>
            <pc:docMk/>
            <pc:sldMk cId="531556470" sldId="264"/>
            <ac:picMk id="4" creationId="{24107797-B1E1-4EFA-A6C8-3E3551F66713}"/>
          </ac:picMkLst>
        </pc:picChg>
        <pc:picChg chg="add mod">
          <ac:chgData name="东泽 杨" userId="b1cbd8c9c6c76a55" providerId="LiveId" clId="{E90A4B20-2D16-437A-90E9-418095FC9800}" dt="2019-11-13T15:10:02.306" v="514" actId="1076"/>
          <ac:picMkLst>
            <pc:docMk/>
            <pc:sldMk cId="531556470" sldId="264"/>
            <ac:picMk id="10" creationId="{6068FD61-940C-4D1C-8783-288B2739C94C}"/>
          </ac:picMkLst>
        </pc:picChg>
        <pc:picChg chg="add del">
          <ac:chgData name="东泽 杨" userId="b1cbd8c9c6c76a55" providerId="LiveId" clId="{E90A4B20-2D16-437A-90E9-418095FC9800}" dt="2019-11-13T15:13:36.762" v="602"/>
          <ac:picMkLst>
            <pc:docMk/>
            <pc:sldMk cId="531556470" sldId="264"/>
            <ac:picMk id="22" creationId="{3E9F39F3-2824-4B45-BF38-8E5B31238ADC}"/>
          </ac:picMkLst>
        </pc:picChg>
        <pc:picChg chg="add del">
          <ac:chgData name="东泽 杨" userId="b1cbd8c9c6c76a55" providerId="LiveId" clId="{E90A4B20-2D16-437A-90E9-418095FC9800}" dt="2019-11-13T15:13:36.269" v="601"/>
          <ac:picMkLst>
            <pc:docMk/>
            <pc:sldMk cId="531556470" sldId="264"/>
            <ac:picMk id="23" creationId="{211F2259-8583-4135-9F51-8E13D671ED34}"/>
          </ac:picMkLst>
        </pc:picChg>
        <pc:cxnChg chg="add del mod">
          <ac:chgData name="东泽 杨" userId="b1cbd8c9c6c76a55" providerId="LiveId" clId="{E90A4B20-2D16-437A-90E9-418095FC9800}" dt="2019-11-13T15:11:46.547" v="591" actId="11529"/>
          <ac:cxnSpMkLst>
            <pc:docMk/>
            <pc:sldMk cId="531556470" sldId="264"/>
            <ac:cxnSpMk id="16" creationId="{B2B3AD7F-94A9-47F0-883E-D894E3F9D533}"/>
          </ac:cxnSpMkLst>
        </pc:cxnChg>
        <pc:cxnChg chg="add del mod">
          <ac:chgData name="东泽 杨" userId="b1cbd8c9c6c76a55" providerId="LiveId" clId="{E90A4B20-2D16-437A-90E9-418095FC9800}" dt="2019-11-13T15:11:46.123" v="590" actId="11529"/>
          <ac:cxnSpMkLst>
            <pc:docMk/>
            <pc:sldMk cId="531556470" sldId="264"/>
            <ac:cxnSpMk id="17" creationId="{253B8279-0E5D-4A03-BF3D-2F26F63008A5}"/>
          </ac:cxnSpMkLst>
        </pc:cxnChg>
        <pc:cxnChg chg="add mod">
          <ac:chgData name="东泽 杨" userId="b1cbd8c9c6c76a55" providerId="LiveId" clId="{E90A4B20-2D16-437A-90E9-418095FC9800}" dt="2019-11-13T15:12:37.435" v="594" actId="692"/>
          <ac:cxnSpMkLst>
            <pc:docMk/>
            <pc:sldMk cId="531556470" sldId="264"/>
            <ac:cxnSpMk id="19" creationId="{E4856ECD-DA56-4148-AA25-1B7119759178}"/>
          </ac:cxnSpMkLst>
        </pc:cxnChg>
        <pc:cxnChg chg="add mod">
          <ac:chgData name="东泽 杨" userId="b1cbd8c9c6c76a55" providerId="LiveId" clId="{E90A4B20-2D16-437A-90E9-418095FC9800}" dt="2019-11-13T15:13:20.806" v="598" actId="692"/>
          <ac:cxnSpMkLst>
            <pc:docMk/>
            <pc:sldMk cId="531556470" sldId="264"/>
            <ac:cxnSpMk id="21" creationId="{4C122FD7-714D-4510-AA41-0E838CE727C3}"/>
          </ac:cxnSpMkLst>
        </pc:cxnChg>
        <pc:cxnChg chg="add mod">
          <ac:chgData name="东泽 杨" userId="b1cbd8c9c6c76a55" providerId="LiveId" clId="{E90A4B20-2D16-437A-90E9-418095FC9800}" dt="2019-11-13T15:13:58.996" v="606" actId="14100"/>
          <ac:cxnSpMkLst>
            <pc:docMk/>
            <pc:sldMk cId="531556470" sldId="264"/>
            <ac:cxnSpMk id="24" creationId="{B09C9A5F-C189-4252-ADCF-FC09894A5C98}"/>
          </ac:cxnSpMkLst>
        </pc:cxnChg>
        <pc:cxnChg chg="add mod">
          <ac:chgData name="东泽 杨" userId="b1cbd8c9c6c76a55" providerId="LiveId" clId="{E90A4B20-2D16-437A-90E9-418095FC9800}" dt="2019-11-13T15:14:23.535" v="611" actId="1076"/>
          <ac:cxnSpMkLst>
            <pc:docMk/>
            <pc:sldMk cId="531556470" sldId="264"/>
            <ac:cxnSpMk id="28" creationId="{944E63D4-5914-4094-A8DD-BCCFC7DC4E15}"/>
          </ac:cxnSpMkLst>
        </pc:cxnChg>
      </pc:sldChg>
      <pc:sldChg chg="add del">
        <pc:chgData name="东泽 杨" userId="b1cbd8c9c6c76a55" providerId="LiveId" clId="{E90A4B20-2D16-437A-90E9-418095FC9800}" dt="2019-11-13T15:08:14.232" v="473"/>
        <pc:sldMkLst>
          <pc:docMk/>
          <pc:sldMk cId="537396947" sldId="265"/>
        </pc:sldMkLst>
      </pc:sldChg>
      <pc:sldChg chg="addSp delSp modSp add mod setBg">
        <pc:chgData name="东泽 杨" userId="b1cbd8c9c6c76a55" providerId="LiveId" clId="{E90A4B20-2D16-437A-90E9-418095FC9800}" dt="2019-11-13T15:24:35.590" v="892" actId="1076"/>
        <pc:sldMkLst>
          <pc:docMk/>
          <pc:sldMk cId="2800638958" sldId="265"/>
        </pc:sldMkLst>
        <pc:spChg chg="mod">
          <ac:chgData name="东泽 杨" userId="b1cbd8c9c6c76a55" providerId="LiveId" clId="{E90A4B20-2D16-437A-90E9-418095FC9800}" dt="2019-11-13T15:24:20.951" v="891" actId="207"/>
          <ac:spMkLst>
            <pc:docMk/>
            <pc:sldMk cId="2800638958" sldId="265"/>
            <ac:spMk id="2" creationId="{C81D676A-CFEE-4FC9-9238-39F5F4E3FE50}"/>
          </ac:spMkLst>
        </pc:spChg>
        <pc:spChg chg="del">
          <ac:chgData name="东泽 杨" userId="b1cbd8c9c6c76a55" providerId="LiveId" clId="{E90A4B20-2D16-437A-90E9-418095FC9800}" dt="2019-11-13T15:16:19.020" v="617"/>
          <ac:spMkLst>
            <pc:docMk/>
            <pc:sldMk cId="2800638958" sldId="265"/>
            <ac:spMk id="3" creationId="{E4AA682A-5249-467A-898F-64217E787BB9}"/>
          </ac:spMkLst>
        </pc:spChg>
        <pc:spChg chg="add">
          <ac:chgData name="东泽 杨" userId="b1cbd8c9c6c76a55" providerId="LiveId" clId="{E90A4B20-2D16-437A-90E9-418095FC9800}" dt="2019-11-13T15:16:23.071" v="618" actId="26606"/>
          <ac:spMkLst>
            <pc:docMk/>
            <pc:sldMk cId="2800638958" sldId="265"/>
            <ac:spMk id="9" creationId="{D4771268-CB57-404A-9271-370EB28F6090}"/>
          </ac:spMkLst>
        </pc:spChg>
        <pc:spChg chg="add mod">
          <ac:chgData name="东泽 杨" userId="b1cbd8c9c6c76a55" providerId="LiveId" clId="{E90A4B20-2D16-437A-90E9-418095FC9800}" dt="2019-11-13T15:24:35.590" v="892" actId="1076"/>
          <ac:spMkLst>
            <pc:docMk/>
            <pc:sldMk cId="2800638958" sldId="265"/>
            <ac:spMk id="16" creationId="{701013EE-B551-48C1-A6F9-24C996752F8B}"/>
          </ac:spMkLst>
        </pc:spChg>
        <pc:spChg chg="add mod">
          <ac:chgData name="东泽 杨" userId="b1cbd8c9c6c76a55" providerId="LiveId" clId="{E90A4B20-2D16-437A-90E9-418095FC9800}" dt="2019-11-13T15:24:35.590" v="892" actId="1076"/>
          <ac:spMkLst>
            <pc:docMk/>
            <pc:sldMk cId="2800638958" sldId="265"/>
            <ac:spMk id="17" creationId="{62D542C5-D3CD-40A1-99A1-E3C693D586E8}"/>
          </ac:spMkLst>
        </pc:spChg>
        <pc:spChg chg="add mod">
          <ac:chgData name="东泽 杨" userId="b1cbd8c9c6c76a55" providerId="LiveId" clId="{E90A4B20-2D16-437A-90E9-418095FC9800}" dt="2019-11-13T15:24:35.590" v="892" actId="1076"/>
          <ac:spMkLst>
            <pc:docMk/>
            <pc:sldMk cId="2800638958" sldId="265"/>
            <ac:spMk id="18" creationId="{AFB217DF-405F-46F8-8A19-B8EC14F6EC90}"/>
          </ac:spMkLst>
        </pc:spChg>
        <pc:picChg chg="add mod">
          <ac:chgData name="东泽 杨" userId="b1cbd8c9c6c76a55" providerId="LiveId" clId="{E90A4B20-2D16-437A-90E9-418095FC9800}" dt="2019-11-13T15:24:35.590" v="892" actId="1076"/>
          <ac:picMkLst>
            <pc:docMk/>
            <pc:sldMk cId="2800638958" sldId="265"/>
            <ac:picMk id="4" creationId="{5642FCBE-C5EB-4FAD-8C26-5EC0D0FD28BD}"/>
          </ac:picMkLst>
        </pc:picChg>
        <pc:cxnChg chg="add mod">
          <ac:chgData name="东泽 杨" userId="b1cbd8c9c6c76a55" providerId="LiveId" clId="{E90A4B20-2D16-437A-90E9-418095FC9800}" dt="2019-11-13T15:24:35.590" v="892" actId="1076"/>
          <ac:cxnSpMkLst>
            <pc:docMk/>
            <pc:sldMk cId="2800638958" sldId="265"/>
            <ac:cxnSpMk id="6" creationId="{29DF27E3-D8E0-407A-ABC9-5998DE3A9B49}"/>
          </ac:cxnSpMkLst>
        </pc:cxnChg>
        <pc:cxnChg chg="add mod">
          <ac:chgData name="东泽 杨" userId="b1cbd8c9c6c76a55" providerId="LiveId" clId="{E90A4B20-2D16-437A-90E9-418095FC9800}" dt="2019-11-13T15:24:35.590" v="892" actId="1076"/>
          <ac:cxnSpMkLst>
            <pc:docMk/>
            <pc:sldMk cId="2800638958" sldId="265"/>
            <ac:cxnSpMk id="8" creationId="{75A350BA-3860-4A86-8FC9-824968B78313}"/>
          </ac:cxnSpMkLst>
        </pc:cxnChg>
        <pc:cxnChg chg="add mod">
          <ac:chgData name="东泽 杨" userId="b1cbd8c9c6c76a55" providerId="LiveId" clId="{E90A4B20-2D16-437A-90E9-418095FC9800}" dt="2019-11-13T15:24:35.590" v="892" actId="1076"/>
          <ac:cxnSpMkLst>
            <pc:docMk/>
            <pc:sldMk cId="2800638958" sldId="265"/>
            <ac:cxnSpMk id="11" creationId="{6E8F55B4-75CF-4A69-A432-B4486D85E6A4}"/>
          </ac:cxnSpMkLst>
        </pc:cxnChg>
        <pc:cxnChg chg="add mod">
          <ac:chgData name="东泽 杨" userId="b1cbd8c9c6c76a55" providerId="LiveId" clId="{E90A4B20-2D16-437A-90E9-418095FC9800}" dt="2019-11-13T15:24:35.590" v="892" actId="1076"/>
          <ac:cxnSpMkLst>
            <pc:docMk/>
            <pc:sldMk cId="2800638958" sldId="265"/>
            <ac:cxnSpMk id="13" creationId="{1289BAA7-02A3-4122-8AC5-557ED0B1FDB2}"/>
          </ac:cxnSpMkLst>
        </pc:cxnChg>
        <pc:cxnChg chg="add mod">
          <ac:chgData name="东泽 杨" userId="b1cbd8c9c6c76a55" providerId="LiveId" clId="{E90A4B20-2D16-437A-90E9-418095FC9800}" dt="2019-11-13T15:24:35.590" v="892" actId="1076"/>
          <ac:cxnSpMkLst>
            <pc:docMk/>
            <pc:sldMk cId="2800638958" sldId="265"/>
            <ac:cxnSpMk id="14" creationId="{58DB39CF-FB24-40B9-ADA5-5849DA543835}"/>
          </ac:cxnSpMkLst>
        </pc:cxnChg>
      </pc:sldChg>
      <pc:sldChg chg="addSp delSp modSp add mod setBg">
        <pc:chgData name="东泽 杨" userId="b1cbd8c9c6c76a55" providerId="LiveId" clId="{E90A4B20-2D16-437A-90E9-418095FC9800}" dt="2019-11-13T15:29:52.457" v="976" actId="1076"/>
        <pc:sldMkLst>
          <pc:docMk/>
          <pc:sldMk cId="178150321" sldId="266"/>
        </pc:sldMkLst>
        <pc:spChg chg="mod">
          <ac:chgData name="东泽 杨" userId="b1cbd8c9c6c76a55" providerId="LiveId" clId="{E90A4B20-2D16-437A-90E9-418095FC9800}" dt="2019-11-13T15:25:53.521" v="898" actId="26606"/>
          <ac:spMkLst>
            <pc:docMk/>
            <pc:sldMk cId="178150321" sldId="266"/>
            <ac:spMk id="2" creationId="{B1142043-3658-48B3-8E9F-DB5E72D88A78}"/>
          </ac:spMkLst>
        </pc:spChg>
        <pc:spChg chg="del">
          <ac:chgData name="东泽 杨" userId="b1cbd8c9c6c76a55" providerId="LiveId" clId="{E90A4B20-2D16-437A-90E9-418095FC9800}" dt="2019-11-13T15:25:50.645" v="897"/>
          <ac:spMkLst>
            <pc:docMk/>
            <pc:sldMk cId="178150321" sldId="266"/>
            <ac:spMk id="3" creationId="{2BFCB8A7-FFCF-4DFB-9FA3-E1DF4A1F6330}"/>
          </ac:spMkLst>
        </pc:spChg>
        <pc:spChg chg="add">
          <ac:chgData name="东泽 杨" userId="b1cbd8c9c6c76a55" providerId="LiveId" clId="{E90A4B20-2D16-437A-90E9-418095FC9800}" dt="2019-11-13T15:25:53.521" v="898" actId="26606"/>
          <ac:spMkLst>
            <pc:docMk/>
            <pc:sldMk cId="178150321" sldId="266"/>
            <ac:spMk id="9" creationId="{D4771268-CB57-404A-9271-370EB28F6090}"/>
          </ac:spMkLst>
        </pc:spChg>
        <pc:spChg chg="add mod">
          <ac:chgData name="东泽 杨" userId="b1cbd8c9c6c76a55" providerId="LiveId" clId="{E90A4B20-2D16-437A-90E9-418095FC9800}" dt="2019-11-13T15:27:58.343" v="917" actId="1076"/>
          <ac:spMkLst>
            <pc:docMk/>
            <pc:sldMk cId="178150321" sldId="266"/>
            <ac:spMk id="13" creationId="{9D2D18A2-D8B1-41BF-B0B0-A76D2FA052A5}"/>
          </ac:spMkLst>
        </pc:spChg>
        <pc:spChg chg="add mod">
          <ac:chgData name="东泽 杨" userId="b1cbd8c9c6c76a55" providerId="LiveId" clId="{E90A4B20-2D16-437A-90E9-418095FC9800}" dt="2019-11-13T15:29:09.743" v="930" actId="14100"/>
          <ac:spMkLst>
            <pc:docMk/>
            <pc:sldMk cId="178150321" sldId="266"/>
            <ac:spMk id="14" creationId="{A200F6B8-9320-4622-99B7-1AE982978D2A}"/>
          </ac:spMkLst>
        </pc:spChg>
        <pc:spChg chg="add mod">
          <ac:chgData name="东泽 杨" userId="b1cbd8c9c6c76a55" providerId="LiveId" clId="{E90A4B20-2D16-437A-90E9-418095FC9800}" dt="2019-11-13T15:29:52.457" v="976" actId="1076"/>
          <ac:spMkLst>
            <pc:docMk/>
            <pc:sldMk cId="178150321" sldId="266"/>
            <ac:spMk id="15" creationId="{B3CD6185-C4B1-4C07-AB51-7F7EC9F9CB51}"/>
          </ac:spMkLst>
        </pc:spChg>
        <pc:picChg chg="add mod">
          <ac:chgData name="东泽 杨" userId="b1cbd8c9c6c76a55" providerId="LiveId" clId="{E90A4B20-2D16-437A-90E9-418095FC9800}" dt="2019-11-13T15:26:02.404" v="901" actId="14100"/>
          <ac:picMkLst>
            <pc:docMk/>
            <pc:sldMk cId="178150321" sldId="266"/>
            <ac:picMk id="4" creationId="{DD13E98C-224A-42B8-AF80-A25CFF351660}"/>
          </ac:picMkLst>
        </pc:picChg>
        <pc:cxnChg chg="add mod">
          <ac:chgData name="东泽 杨" userId="b1cbd8c9c6c76a55" providerId="LiveId" clId="{E90A4B20-2D16-437A-90E9-418095FC9800}" dt="2019-11-13T15:26:28.481" v="904" actId="692"/>
          <ac:cxnSpMkLst>
            <pc:docMk/>
            <pc:sldMk cId="178150321" sldId="266"/>
            <ac:cxnSpMk id="6" creationId="{749C55E9-AD44-4052-A246-81B740592FD9}"/>
          </ac:cxnSpMkLst>
        </pc:cxnChg>
        <pc:cxnChg chg="add mod">
          <ac:chgData name="东泽 杨" userId="b1cbd8c9c6c76a55" providerId="LiveId" clId="{E90A4B20-2D16-437A-90E9-418095FC9800}" dt="2019-11-13T15:27:04.140" v="909" actId="692"/>
          <ac:cxnSpMkLst>
            <pc:docMk/>
            <pc:sldMk cId="178150321" sldId="266"/>
            <ac:cxnSpMk id="8" creationId="{16D52C4E-2CFE-47F7-8ACF-435F2E12E8E8}"/>
          </ac:cxnSpMkLst>
        </pc:cxnChg>
        <pc:cxnChg chg="add mod">
          <ac:chgData name="东泽 杨" userId="b1cbd8c9c6c76a55" providerId="LiveId" clId="{E90A4B20-2D16-437A-90E9-418095FC9800}" dt="2019-11-13T15:27:15.139" v="912" actId="692"/>
          <ac:cxnSpMkLst>
            <pc:docMk/>
            <pc:sldMk cId="178150321" sldId="266"/>
            <ac:cxnSpMk id="12" creationId="{1FD1BA79-EFEF-497F-AA9C-5A359F4AF5CD}"/>
          </ac:cxnSpMkLst>
        </pc:cxnChg>
      </pc:sldChg>
      <pc:sldChg chg="addSp delSp modSp add mod setBg">
        <pc:chgData name="东泽 杨" userId="b1cbd8c9c6c76a55" providerId="LiveId" clId="{E90A4B20-2D16-437A-90E9-418095FC9800}" dt="2019-11-13T15:35:56.945" v="1070" actId="478"/>
        <pc:sldMkLst>
          <pc:docMk/>
          <pc:sldMk cId="569851934" sldId="267"/>
        </pc:sldMkLst>
        <pc:spChg chg="mod">
          <ac:chgData name="东泽 杨" userId="b1cbd8c9c6c76a55" providerId="LiveId" clId="{E90A4B20-2D16-437A-90E9-418095FC9800}" dt="2019-11-13T15:34:30.058" v="1057" actId="26606"/>
          <ac:spMkLst>
            <pc:docMk/>
            <pc:sldMk cId="569851934" sldId="267"/>
            <ac:spMk id="2" creationId="{D7E530EB-A057-4D0F-B539-F6850ADDB227}"/>
          </ac:spMkLst>
        </pc:spChg>
        <pc:spChg chg="del mod">
          <ac:chgData name="东泽 杨" userId="b1cbd8c9c6c76a55" providerId="LiveId" clId="{E90A4B20-2D16-437A-90E9-418095FC9800}" dt="2019-11-13T15:34:25.430" v="1054"/>
          <ac:spMkLst>
            <pc:docMk/>
            <pc:sldMk cId="569851934" sldId="267"/>
            <ac:spMk id="3" creationId="{B5CE1061-697C-433F-99A1-8A8BFF8D008B}"/>
          </ac:spMkLst>
        </pc:spChg>
        <pc:spChg chg="add del mod">
          <ac:chgData name="东泽 杨" userId="b1cbd8c9c6c76a55" providerId="LiveId" clId="{E90A4B20-2D16-437A-90E9-418095FC9800}" dt="2019-11-13T15:35:56.945" v="1070" actId="478"/>
          <ac:spMkLst>
            <pc:docMk/>
            <pc:sldMk cId="569851934" sldId="267"/>
            <ac:spMk id="7" creationId="{2C333CA8-D652-40E7-AF30-37F04D533657}"/>
          </ac:spMkLst>
        </pc:spChg>
        <pc:spChg chg="add">
          <ac:chgData name="东泽 杨" userId="b1cbd8c9c6c76a55" providerId="LiveId" clId="{E90A4B20-2D16-437A-90E9-418095FC9800}" dt="2019-11-13T15:34:30.058" v="1057" actId="26606"/>
          <ac:spMkLst>
            <pc:docMk/>
            <pc:sldMk cId="569851934" sldId="267"/>
            <ac:spMk id="10" creationId="{1707FC24-6981-43D9-B525-C7832BA22463}"/>
          </ac:spMkLst>
        </pc:spChg>
        <pc:picChg chg="add del mod">
          <ac:chgData name="东泽 杨" userId="b1cbd8c9c6c76a55" providerId="LiveId" clId="{E90A4B20-2D16-437A-90E9-418095FC9800}" dt="2019-11-13T15:35:02.860" v="1063" actId="478"/>
          <ac:picMkLst>
            <pc:docMk/>
            <pc:sldMk cId="569851934" sldId="267"/>
            <ac:picMk id="5" creationId="{7B9F3F49-E992-42C6-8300-82F29B8E8E89}"/>
          </ac:picMkLst>
        </pc:picChg>
        <pc:picChg chg="add mod">
          <ac:chgData name="东泽 杨" userId="b1cbd8c9c6c76a55" providerId="LiveId" clId="{E90A4B20-2D16-437A-90E9-418095FC9800}" dt="2019-11-13T15:35:41.019" v="1069" actId="1076"/>
          <ac:picMkLst>
            <pc:docMk/>
            <pc:sldMk cId="569851934" sldId="267"/>
            <ac:picMk id="8" creationId="{950C42FA-BC20-4ACC-AD3C-D4D4ED0360E7}"/>
          </ac:picMkLst>
        </pc:picChg>
      </pc:sldChg>
      <pc:sldChg chg="addSp delSp modSp add mod setBg">
        <pc:chgData name="东泽 杨" userId="b1cbd8c9c6c76a55" providerId="LiveId" clId="{E90A4B20-2D16-437A-90E9-418095FC9800}" dt="2019-11-13T15:41:10.732" v="1091" actId="27636"/>
        <pc:sldMkLst>
          <pc:docMk/>
          <pc:sldMk cId="647055198" sldId="268"/>
        </pc:sldMkLst>
        <pc:spChg chg="mod">
          <ac:chgData name="东泽 杨" userId="b1cbd8c9c6c76a55" providerId="LiveId" clId="{E90A4B20-2D16-437A-90E9-418095FC9800}" dt="2019-11-13T15:41:10.732" v="1091" actId="27636"/>
          <ac:spMkLst>
            <pc:docMk/>
            <pc:sldMk cId="647055198" sldId="268"/>
            <ac:spMk id="2" creationId="{B3D91929-4405-4CCA-9E3D-6C7EDE15CE95}"/>
          </ac:spMkLst>
        </pc:spChg>
        <pc:spChg chg="del">
          <ac:chgData name="东泽 杨" userId="b1cbd8c9c6c76a55" providerId="LiveId" clId="{E90A4B20-2D16-437A-90E9-418095FC9800}" dt="2019-11-13T15:36:40.982" v="1072"/>
          <ac:spMkLst>
            <pc:docMk/>
            <pc:sldMk cId="647055198" sldId="268"/>
            <ac:spMk id="3" creationId="{04CED234-7B4F-430F-889F-1DD06667AC94}"/>
          </ac:spMkLst>
        </pc:spChg>
        <pc:spChg chg="add del mod">
          <ac:chgData name="东泽 杨" userId="b1cbd8c9c6c76a55" providerId="LiveId" clId="{E90A4B20-2D16-437A-90E9-418095FC9800}" dt="2019-11-13T15:39:40.254" v="1076"/>
          <ac:spMkLst>
            <pc:docMk/>
            <pc:sldMk cId="647055198" sldId="268"/>
            <ac:spMk id="6" creationId="{F7F371FD-4BB3-4BD2-A399-710BDA4DB3C2}"/>
          </ac:spMkLst>
        </pc:spChg>
        <pc:spChg chg="add">
          <ac:chgData name="东泽 杨" userId="b1cbd8c9c6c76a55" providerId="LiveId" clId="{E90A4B20-2D16-437A-90E9-418095FC9800}" dt="2019-11-13T15:36:57.581" v="1074" actId="26606"/>
          <ac:spMkLst>
            <pc:docMk/>
            <pc:sldMk cId="647055198" sldId="268"/>
            <ac:spMk id="9" creationId="{1707FC24-6981-43D9-B525-C7832BA22463}"/>
          </ac:spMkLst>
        </pc:spChg>
        <pc:picChg chg="add del mod">
          <ac:chgData name="东泽 杨" userId="b1cbd8c9c6c76a55" providerId="LiveId" clId="{E90A4B20-2D16-437A-90E9-418095FC9800}" dt="2019-11-13T15:37:03.541" v="1075" actId="478"/>
          <ac:picMkLst>
            <pc:docMk/>
            <pc:sldMk cId="647055198" sldId="268"/>
            <ac:picMk id="4" creationId="{874C8F17-A49B-45D4-98FD-14B8B691D3D1}"/>
          </ac:picMkLst>
        </pc:picChg>
        <pc:picChg chg="add mod">
          <ac:chgData name="东泽 杨" userId="b1cbd8c9c6c76a55" providerId="LiveId" clId="{E90A4B20-2D16-437A-90E9-418095FC9800}" dt="2019-11-13T15:39:57.101" v="1080" actId="14100"/>
          <ac:picMkLst>
            <pc:docMk/>
            <pc:sldMk cId="647055198" sldId="268"/>
            <ac:picMk id="7" creationId="{C763A11C-8851-48E5-8344-A8363AB58922}"/>
          </ac:picMkLst>
        </pc:picChg>
      </pc:sldChg>
      <pc:sldChg chg="addSp delSp modSp add mod setBg">
        <pc:chgData name="东泽 杨" userId="b1cbd8c9c6c76a55" providerId="LiveId" clId="{E90A4B20-2D16-437A-90E9-418095FC9800}" dt="2019-11-13T16:33:07.948" v="1169" actId="208"/>
        <pc:sldMkLst>
          <pc:docMk/>
          <pc:sldMk cId="2673135056" sldId="269"/>
        </pc:sldMkLst>
        <pc:spChg chg="mod">
          <ac:chgData name="东泽 杨" userId="b1cbd8c9c6c76a55" providerId="LiveId" clId="{E90A4B20-2D16-437A-90E9-418095FC9800}" dt="2019-11-13T16:28:52.715" v="1125" actId="26606"/>
          <ac:spMkLst>
            <pc:docMk/>
            <pc:sldMk cId="2673135056" sldId="269"/>
            <ac:spMk id="2" creationId="{C6D0735B-2F7D-4647-B0DC-CCCC99C06B6A}"/>
          </ac:spMkLst>
        </pc:spChg>
        <pc:spChg chg="del">
          <ac:chgData name="东泽 杨" userId="b1cbd8c9c6c76a55" providerId="LiveId" clId="{E90A4B20-2D16-437A-90E9-418095FC9800}" dt="2019-11-13T16:27:29.550" v="1102"/>
          <ac:spMkLst>
            <pc:docMk/>
            <pc:sldMk cId="2673135056" sldId="269"/>
            <ac:spMk id="3" creationId="{E596A3EC-6D23-43E2-8F08-3641E128CFF4}"/>
          </ac:spMkLst>
        </pc:spChg>
        <pc:spChg chg="add del mod">
          <ac:chgData name="东泽 杨" userId="b1cbd8c9c6c76a55" providerId="LiveId" clId="{E90A4B20-2D16-437A-90E9-418095FC9800}" dt="2019-11-13T16:28:33.348" v="1118" actId="478"/>
          <ac:spMkLst>
            <pc:docMk/>
            <pc:sldMk cId="2673135056" sldId="269"/>
            <ac:spMk id="7" creationId="{6C7C9573-65DB-4FB6-B3A8-600FACBF06B9}"/>
          </ac:spMkLst>
        </pc:spChg>
        <pc:spChg chg="add del">
          <ac:chgData name="东泽 杨" userId="b1cbd8c9c6c76a55" providerId="LiveId" clId="{E90A4B20-2D16-437A-90E9-418095FC9800}" dt="2019-11-13T16:28:35.618" v="1120" actId="26606"/>
          <ac:spMkLst>
            <pc:docMk/>
            <pc:sldMk cId="2673135056" sldId="269"/>
            <ac:spMk id="10" creationId="{1707FC24-6981-43D9-B525-C7832BA22463}"/>
          </ac:spMkLst>
        </pc:spChg>
        <pc:spChg chg="add del mod">
          <ac:chgData name="东泽 杨" userId="b1cbd8c9c6c76a55" providerId="LiveId" clId="{E90A4B20-2D16-437A-90E9-418095FC9800}" dt="2019-11-13T16:28:43.302" v="1122"/>
          <ac:spMkLst>
            <pc:docMk/>
            <pc:sldMk cId="2673135056" sldId="269"/>
            <ac:spMk id="12" creationId="{836B1E0C-4455-4E0B-8B27-A0C492291AF1}"/>
          </ac:spMkLst>
        </pc:spChg>
        <pc:spChg chg="add del">
          <ac:chgData name="东泽 杨" userId="b1cbd8c9c6c76a55" providerId="LiveId" clId="{E90A4B20-2D16-437A-90E9-418095FC9800}" dt="2019-11-13T16:28:56.439" v="1126" actId="478"/>
          <ac:spMkLst>
            <pc:docMk/>
            <pc:sldMk cId="2673135056" sldId="269"/>
            <ac:spMk id="18" creationId="{DB9308D7-69A7-49EC-8BCB-4565A882B30E}"/>
          </ac:spMkLst>
        </pc:spChg>
        <pc:spChg chg="add">
          <ac:chgData name="东泽 杨" userId="b1cbd8c9c6c76a55" providerId="LiveId" clId="{E90A4B20-2D16-437A-90E9-418095FC9800}" dt="2019-11-13T16:28:52.715" v="1125" actId="26606"/>
          <ac:spMkLst>
            <pc:docMk/>
            <pc:sldMk cId="2673135056" sldId="269"/>
            <ac:spMk id="21" creationId="{14A2F755-5219-4C4E-9378-2C80BB08DF8E}"/>
          </ac:spMkLst>
        </pc:spChg>
        <pc:spChg chg="add">
          <ac:chgData name="东泽 杨" userId="b1cbd8c9c6c76a55" providerId="LiveId" clId="{E90A4B20-2D16-437A-90E9-418095FC9800}" dt="2019-11-13T16:28:52.715" v="1125" actId="26606"/>
          <ac:spMkLst>
            <pc:docMk/>
            <pc:sldMk cId="2673135056" sldId="269"/>
            <ac:spMk id="23" creationId="{9A87AD7E-457F-4836-8DDE-FFE0F009388A}"/>
          </ac:spMkLst>
        </pc:spChg>
        <pc:spChg chg="add mod">
          <ac:chgData name="东泽 杨" userId="b1cbd8c9c6c76a55" providerId="LiveId" clId="{E90A4B20-2D16-437A-90E9-418095FC9800}" dt="2019-11-13T16:33:07.948" v="1169" actId="208"/>
          <ac:spMkLst>
            <pc:docMk/>
            <pc:sldMk cId="2673135056" sldId="269"/>
            <ac:spMk id="43" creationId="{95D65E21-CDFE-444F-8D86-43E44C8524FE}"/>
          </ac:spMkLst>
        </pc:spChg>
        <pc:picChg chg="add del mod">
          <ac:chgData name="东泽 杨" userId="b1cbd8c9c6c76a55" providerId="LiveId" clId="{E90A4B20-2D16-437A-90E9-418095FC9800}" dt="2019-11-13T16:28:39.625" v="1121" actId="478"/>
          <ac:picMkLst>
            <pc:docMk/>
            <pc:sldMk cId="2673135056" sldId="269"/>
            <ac:picMk id="5" creationId="{39E27E79-1DBD-4DE2-954C-F50BB830D764}"/>
          </ac:picMkLst>
        </pc:picChg>
        <pc:picChg chg="add del mod">
          <ac:chgData name="东泽 杨" userId="b1cbd8c9c6c76a55" providerId="LiveId" clId="{E90A4B20-2D16-437A-90E9-418095FC9800}" dt="2019-11-13T16:28:32.853" v="1117"/>
          <ac:picMkLst>
            <pc:docMk/>
            <pc:sldMk cId="2673135056" sldId="269"/>
            <ac:picMk id="9" creationId="{6B7A5F35-5674-417E-A3E3-72936800DD33}"/>
          </ac:picMkLst>
        </pc:picChg>
        <pc:picChg chg="add mod">
          <ac:chgData name="东泽 杨" userId="b1cbd8c9c6c76a55" providerId="LiveId" clId="{E90A4B20-2D16-437A-90E9-418095FC9800}" dt="2019-11-13T16:29:10.539" v="1130" actId="1076"/>
          <ac:picMkLst>
            <pc:docMk/>
            <pc:sldMk cId="2673135056" sldId="269"/>
            <ac:picMk id="14" creationId="{A792801A-E94F-49E9-A6B4-96C5587D89EC}"/>
          </ac:picMkLst>
        </pc:picChg>
        <pc:cxnChg chg="add mod">
          <ac:chgData name="东泽 杨" userId="b1cbd8c9c6c76a55" providerId="LiveId" clId="{E90A4B20-2D16-437A-90E9-418095FC9800}" dt="2019-11-13T16:29:28.187" v="1131" actId="11529"/>
          <ac:cxnSpMkLst>
            <pc:docMk/>
            <pc:sldMk cId="2673135056" sldId="269"/>
            <ac:cxnSpMk id="16" creationId="{E5B69661-1253-483B-A038-B7E2D4A1A0EB}"/>
          </ac:cxnSpMkLst>
        </pc:cxnChg>
        <pc:cxnChg chg="add mod">
          <ac:chgData name="东泽 杨" userId="b1cbd8c9c6c76a55" providerId="LiveId" clId="{E90A4B20-2D16-437A-90E9-418095FC9800}" dt="2019-11-13T16:29:38.171" v="1134" actId="14100"/>
          <ac:cxnSpMkLst>
            <pc:docMk/>
            <pc:sldMk cId="2673135056" sldId="269"/>
            <ac:cxnSpMk id="20" creationId="{3CB6AC42-CEF4-47FA-9974-D4A020F763B0}"/>
          </ac:cxnSpMkLst>
        </pc:cxnChg>
        <pc:cxnChg chg="add mod">
          <ac:chgData name="东泽 杨" userId="b1cbd8c9c6c76a55" providerId="LiveId" clId="{E90A4B20-2D16-437A-90E9-418095FC9800}" dt="2019-11-13T16:29:47.438" v="1137" actId="14100"/>
          <ac:cxnSpMkLst>
            <pc:docMk/>
            <pc:sldMk cId="2673135056" sldId="269"/>
            <ac:cxnSpMk id="22" creationId="{96B58D5C-6A48-4B1E-9CCF-8FB47B7BAF2B}"/>
          </ac:cxnSpMkLst>
        </pc:cxnChg>
        <pc:cxnChg chg="add mod">
          <ac:chgData name="东泽 杨" userId="b1cbd8c9c6c76a55" providerId="LiveId" clId="{E90A4B20-2D16-437A-90E9-418095FC9800}" dt="2019-11-13T16:29:55.724" v="1140" actId="14100"/>
          <ac:cxnSpMkLst>
            <pc:docMk/>
            <pc:sldMk cId="2673135056" sldId="269"/>
            <ac:cxnSpMk id="24" creationId="{5C28323C-2EB2-43AD-8C2F-B24BC0A3A6C7}"/>
          </ac:cxnSpMkLst>
        </pc:cxnChg>
        <pc:cxnChg chg="add mod">
          <ac:chgData name="东泽 杨" userId="b1cbd8c9c6c76a55" providerId="LiveId" clId="{E90A4B20-2D16-437A-90E9-418095FC9800}" dt="2019-11-13T16:30:15.515" v="1143" actId="1076"/>
          <ac:cxnSpMkLst>
            <pc:docMk/>
            <pc:sldMk cId="2673135056" sldId="269"/>
            <ac:cxnSpMk id="26" creationId="{77617E6D-4C97-4CEE-BF1B-06123F0AD126}"/>
          </ac:cxnSpMkLst>
        </pc:cxnChg>
        <pc:cxnChg chg="add mod">
          <ac:chgData name="东泽 杨" userId="b1cbd8c9c6c76a55" providerId="LiveId" clId="{E90A4B20-2D16-437A-90E9-418095FC9800}" dt="2019-11-13T16:30:33.578" v="1146" actId="14100"/>
          <ac:cxnSpMkLst>
            <pc:docMk/>
            <pc:sldMk cId="2673135056" sldId="269"/>
            <ac:cxnSpMk id="27" creationId="{0E27836E-5DF0-4289-8AB7-F1E43C193063}"/>
          </ac:cxnSpMkLst>
        </pc:cxnChg>
        <pc:cxnChg chg="add mod">
          <ac:chgData name="东泽 杨" userId="b1cbd8c9c6c76a55" providerId="LiveId" clId="{E90A4B20-2D16-437A-90E9-418095FC9800}" dt="2019-11-13T16:30:46.737" v="1148" actId="1076"/>
          <ac:cxnSpMkLst>
            <pc:docMk/>
            <pc:sldMk cId="2673135056" sldId="269"/>
            <ac:cxnSpMk id="29" creationId="{26A32485-56DA-4A7C-988C-08E9D2370286}"/>
          </ac:cxnSpMkLst>
        </pc:cxnChg>
        <pc:cxnChg chg="add mod">
          <ac:chgData name="东泽 杨" userId="b1cbd8c9c6c76a55" providerId="LiveId" clId="{E90A4B20-2D16-437A-90E9-418095FC9800}" dt="2019-11-13T16:31:18.437" v="1153" actId="14100"/>
          <ac:cxnSpMkLst>
            <pc:docMk/>
            <pc:sldMk cId="2673135056" sldId="269"/>
            <ac:cxnSpMk id="31" creationId="{AD9C3690-8371-4B05-86D9-475D6DFE35C5}"/>
          </ac:cxnSpMkLst>
        </pc:cxnChg>
        <pc:cxnChg chg="add mod">
          <ac:chgData name="东泽 杨" userId="b1cbd8c9c6c76a55" providerId="LiveId" clId="{E90A4B20-2D16-437A-90E9-418095FC9800}" dt="2019-11-13T16:31:34.899" v="1157" actId="14100"/>
          <ac:cxnSpMkLst>
            <pc:docMk/>
            <pc:sldMk cId="2673135056" sldId="269"/>
            <ac:cxnSpMk id="35" creationId="{6B172333-2642-42E2-81EB-6C5341EC0B66}"/>
          </ac:cxnSpMkLst>
        </pc:cxnChg>
        <pc:cxnChg chg="add mod">
          <ac:chgData name="东泽 杨" userId="b1cbd8c9c6c76a55" providerId="LiveId" clId="{E90A4B20-2D16-437A-90E9-418095FC9800}" dt="2019-11-13T16:32:20.468" v="1163" actId="14100"/>
          <ac:cxnSpMkLst>
            <pc:docMk/>
            <pc:sldMk cId="2673135056" sldId="269"/>
            <ac:cxnSpMk id="38" creationId="{781921C0-247F-4F5B-943F-3AACC747BEF6}"/>
          </ac:cxnSpMkLst>
        </pc:cxnChg>
        <pc:cxnChg chg="add mod">
          <ac:chgData name="东泽 杨" userId="b1cbd8c9c6c76a55" providerId="LiveId" clId="{E90A4B20-2D16-437A-90E9-418095FC9800}" dt="2019-11-13T16:32:27.679" v="1165" actId="14100"/>
          <ac:cxnSpMkLst>
            <pc:docMk/>
            <pc:sldMk cId="2673135056" sldId="269"/>
            <ac:cxnSpMk id="40" creationId="{763F2346-6A6D-4BA5-BCF2-05212CDEA0DB}"/>
          </ac:cxnSpMkLst>
        </pc:cxnChg>
      </pc:sldChg>
      <pc:sldChg chg="addSp delSp modSp add mod setBg">
        <pc:chgData name="东泽 杨" userId="b1cbd8c9c6c76a55" providerId="LiveId" clId="{E90A4B20-2D16-437A-90E9-418095FC9800}" dt="2019-11-13T16:35:59.537" v="1180" actId="1076"/>
        <pc:sldMkLst>
          <pc:docMk/>
          <pc:sldMk cId="3333752918" sldId="270"/>
        </pc:sldMkLst>
        <pc:spChg chg="mod">
          <ac:chgData name="东泽 杨" userId="b1cbd8c9c6c76a55" providerId="LiveId" clId="{E90A4B20-2D16-437A-90E9-418095FC9800}" dt="2019-11-13T16:35:41.504" v="1175" actId="26606"/>
          <ac:spMkLst>
            <pc:docMk/>
            <pc:sldMk cId="3333752918" sldId="270"/>
            <ac:spMk id="2" creationId="{5BAF1BA6-2CA8-4FD9-B5DF-544C4D412159}"/>
          </ac:spMkLst>
        </pc:spChg>
        <pc:spChg chg="del">
          <ac:chgData name="东泽 杨" userId="b1cbd8c9c6c76a55" providerId="LiveId" clId="{E90A4B20-2D16-437A-90E9-418095FC9800}" dt="2019-11-13T16:35:36.279" v="1172"/>
          <ac:spMkLst>
            <pc:docMk/>
            <pc:sldMk cId="3333752918" sldId="270"/>
            <ac:spMk id="3" creationId="{7514D0FD-EC57-4776-9433-ABDD0FEC509D}"/>
          </ac:spMkLst>
        </pc:spChg>
        <pc:spChg chg="add">
          <ac:chgData name="东泽 杨" userId="b1cbd8c9c6c76a55" providerId="LiveId" clId="{E90A4B20-2D16-437A-90E9-418095FC9800}" dt="2019-11-13T16:35:41.504" v="1175" actId="26606"/>
          <ac:spMkLst>
            <pc:docMk/>
            <pc:sldMk cId="3333752918" sldId="270"/>
            <ac:spMk id="10" creationId="{D4771268-CB57-404A-9271-370EB28F6090}"/>
          </ac:spMkLst>
        </pc:spChg>
        <pc:picChg chg="add mod">
          <ac:chgData name="东泽 杨" userId="b1cbd8c9c6c76a55" providerId="LiveId" clId="{E90A4B20-2D16-437A-90E9-418095FC9800}" dt="2019-11-13T16:35:59.537" v="1180" actId="1076"/>
          <ac:picMkLst>
            <pc:docMk/>
            <pc:sldMk cId="3333752918" sldId="270"/>
            <ac:picMk id="5" creationId="{D2EC24D3-48F5-4796-8F30-CBC4D4361B32}"/>
          </ac:picMkLst>
        </pc:picChg>
      </pc:sldChg>
      <pc:sldChg chg="add del">
        <pc:chgData name="东泽 杨" userId="b1cbd8c9c6c76a55" providerId="LiveId" clId="{E90A4B20-2D16-437A-90E9-418095FC9800}" dt="2019-11-13T16:46:49.611" v="1281" actId="2696"/>
        <pc:sldMkLst>
          <pc:docMk/>
          <pc:sldMk cId="2805664992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5AD68-4E62-4780-A13C-271CE803B5D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B4506-E51D-4829-AB44-D1A20D047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3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A01DC-6036-4AE9-A007-8CB62025D0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97BB6E-C0B2-4E5F-80CF-D5359E153414}" type="slidenum">
              <a:t>2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CFCD70-BD96-4D8B-9E94-82B3BB74BA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9A565DA-8B39-4C9A-8F2A-321A7AD75C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0AE81-2287-46E7-8E50-7C4DD4092E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CF1BCD-D359-45A8-8176-216233059A49}" type="slidenum">
              <a:t>3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B062B6-0B66-4576-AC73-67FA130DA9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E24575-E9EE-4596-8C94-3BFD9361E9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47109-9084-4829-B829-BB6BECBCD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960BEF-79D1-41D4-8677-A29C2AFCE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174F0-A5B7-44C5-9A87-FF0F67CD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4CB33-E24E-4FA8-9413-47820A5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36540-6B0C-47FB-AA77-4AB9BAB7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C91BF-EEC0-4CDA-8042-7C630575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D7C0E-6537-41E5-95FF-33A81F191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3BFF6-55F0-4950-AEE3-0F662195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70615-0DE5-47EF-AF19-F4A8EAFE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400DE-C946-4AFB-AE6C-718A50E9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7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CADAEC-9E72-42F4-B7B9-33D8E34D3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9A1F0F-0592-4013-8BC1-AB037FCE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595EC-0726-48BF-AB27-2387E4EC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40FDC-471D-489E-9C3A-3BC0CCD6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33EFF-5D79-494C-AC8D-B22CD659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2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5BA41-F5C5-4425-8858-3AB6F199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A7716-3D0A-4EA2-B6B7-0AB67151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D3EAA-5BB9-4535-BF3E-26EC6CE3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FC40E-4946-40DD-9546-7028678E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C13D8-B168-425F-835F-BF349DC3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3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96F76-37C1-49DA-B0D2-82FDB0B8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C9CE6B-98B4-4CBB-B573-D9DF0C4C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0371D-C1F8-42EE-9DAC-3C66B2E4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E7EA1-2208-4E69-9BFB-EE770B39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11CDF-8640-481C-8A01-0E35EF3C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2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C126D-70E5-478B-9A28-9BF78F66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85467-8DAE-4746-AD0A-F2E5BC976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6C9DD7-4847-4151-829B-8CE858ED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8162A-A001-4342-B9E7-B81A8C0E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19DB5-9989-4A78-86A8-CBA7A910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3F7D7-955B-46D4-AB95-7EADE8AE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3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BA8E9-62AB-428D-9D0C-3B14F223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F6030-7F11-4A21-BF10-F8265AED9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187039-305F-451D-9A76-A0EDEA9D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644642-9702-42C6-A881-63986A7E0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F1D5DE-0606-4134-B976-BE67B1152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3D99BA-B850-4560-8162-74554640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BF15E-6040-4FD8-A9FE-F16D7B83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BBC9E9-A376-40FF-BC22-C301E304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5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3522F-94D2-4817-A724-CE87E9DB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A5F40F-B695-4017-A864-D6CA0C13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329AD5-A3BE-416F-BEC6-5D8F7782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F546E2-C377-45C8-B583-D46E1E3E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3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BA7565-5D99-4750-9815-751DDB10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8D94C9-9616-47D5-A437-8078454C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93969-C65B-468D-BDBB-BB8BFC0A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7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29A8-233A-49E7-BA83-503A1427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92C7A-932B-48EC-9629-790A3C2F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A02FA-45B5-4720-A057-903B7BAA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6C7C19-B096-48C6-BB57-1F7B72E9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7ED3DA-85A3-4010-AE10-E1106E8F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60DEEC-3691-47C0-8019-D934EF1D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74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57ED3-DA77-4A48-8DEB-A81D8E29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F2043-BF25-4E0A-B7C8-3A728443C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D4D193-C9A5-4424-8E20-47BFF4019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AE50B-5ACB-445E-BD91-5CFABFE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971-5EA5-4D6A-92A3-5E5C32EBDBD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C53C7-87BE-4419-A815-FCBC3A6F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29CF0C-9C3E-4138-B481-8DB0497E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0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B09EE9-8CF5-4A07-8CD5-9BC7B03E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04EEF-D822-4B84-A6F7-62815DB85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08140-694C-4058-A1F5-292FF120F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6971-5EA5-4D6A-92A3-5E5C32EBDBD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70052-81BF-464E-8BCB-B016F2FE6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89E8C-BBC0-40B5-BF07-E28D23045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EBB4-D9C3-4774-860E-172DDEDCD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5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4C9A3-9E0E-4508-90F6-292250AE0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 </a:t>
            </a:r>
            <a:r>
              <a:rPr lang="de-DE" altLang="zh-CN" dirty="0"/>
              <a:t>Ü03</a:t>
            </a:r>
            <a:br>
              <a:rPr lang="de-DE" altLang="zh-CN" dirty="0"/>
            </a:br>
            <a:r>
              <a:rPr lang="de-DE" altLang="zh-CN" dirty="0"/>
              <a:t>UML</a:t>
            </a:r>
            <a:br>
              <a:rPr lang="de-DE" altLang="zh-CN" dirty="0"/>
            </a:br>
            <a:r>
              <a:rPr lang="de-DE" altLang="zh-CN" dirty="0"/>
              <a:t>Use-Case Diagramm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DFE08-DD30-4B4C-BE69-FC99A7E38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Gruppe 3</a:t>
            </a:r>
            <a:endParaRPr lang="de-DE" altLang="zh-CN" dirty="0"/>
          </a:p>
          <a:p>
            <a:r>
              <a:rPr lang="de-DE" altLang="zh-CN" dirty="0" err="1"/>
              <a:t>Dongze</a:t>
            </a:r>
            <a:r>
              <a:rPr lang="de-DE" altLang="zh-CN" dirty="0"/>
              <a:t> Yang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69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D91929-4405-4CCA-9E3D-6C7EDE15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altLang="zh-CN" sz="3200" dirty="0">
                <a:solidFill>
                  <a:srgbClr val="FFFFFF"/>
                </a:solidFill>
              </a:rPr>
              <a:t>Einige dieser Funktionen wurden im UML-Diagramm beschrieben, also mit einer roten Linie durchgestrichen</a:t>
            </a:r>
            <a:endParaRPr lang="en-US" altLang="zh-CN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763A11C-8851-48E5-8344-A8363AB58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4224" y="742951"/>
            <a:ext cx="7397776" cy="52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5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D0735B-2F7D-4647-B0DC-CCCC99C0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83" y="498143"/>
            <a:ext cx="10269613" cy="1278902"/>
          </a:xfrm>
        </p:spPr>
        <p:txBody>
          <a:bodyPr>
            <a:normAutofit/>
          </a:bodyPr>
          <a:lstStyle/>
          <a:p>
            <a:r>
              <a:rPr lang="de-DE" altLang="zh-CN" sz="2800">
                <a:solidFill>
                  <a:schemeClr val="bg1"/>
                </a:solidFill>
              </a:rPr>
              <a:t>Deshalb müssen wir dieses UML-Diagramm etwas modifizieren. Denn die Idee, dieses Programm auszuführen, ist: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14" name="内容占位符 13" descr="手机屏幕截图&#10;&#10;描述已自动生成">
            <a:extLst>
              <a:ext uri="{FF2B5EF4-FFF2-40B4-BE49-F238E27FC236}">
                <a16:creationId xmlns:a16="http://schemas.microsoft.com/office/drawing/2014/main" id="{A792801A-E94F-49E9-A6B4-96C5587D8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85" y="2275188"/>
            <a:ext cx="8776608" cy="4498012"/>
          </a:xfrm>
          <a:prstGeom prst="rect">
            <a:avLst/>
          </a:prstGeom>
          <a:effectLst/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5B69661-1253-483B-A038-B7E2D4A1A0EB}"/>
              </a:ext>
            </a:extLst>
          </p:cNvPr>
          <p:cNvCxnSpPr/>
          <p:nvPr/>
        </p:nvCxnSpPr>
        <p:spPr>
          <a:xfrm>
            <a:off x="3622089" y="3302493"/>
            <a:ext cx="923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CB6AC42-CEF4-47FA-9974-D4A020F763B0}"/>
              </a:ext>
            </a:extLst>
          </p:cNvPr>
          <p:cNvCxnSpPr>
            <a:cxnSpLocks/>
          </p:cNvCxnSpPr>
          <p:nvPr/>
        </p:nvCxnSpPr>
        <p:spPr>
          <a:xfrm flipH="1">
            <a:off x="3622089" y="3508159"/>
            <a:ext cx="923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6B58D5C-6A48-4B1E-9CCF-8FB47B7BAF2B}"/>
              </a:ext>
            </a:extLst>
          </p:cNvPr>
          <p:cNvCxnSpPr>
            <a:cxnSpLocks/>
          </p:cNvCxnSpPr>
          <p:nvPr/>
        </p:nvCxnSpPr>
        <p:spPr>
          <a:xfrm>
            <a:off x="7414333" y="3019887"/>
            <a:ext cx="797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C28323C-2EB2-43AD-8C2F-B24BC0A3A6C7}"/>
              </a:ext>
            </a:extLst>
          </p:cNvPr>
          <p:cNvCxnSpPr>
            <a:cxnSpLocks/>
          </p:cNvCxnSpPr>
          <p:nvPr/>
        </p:nvCxnSpPr>
        <p:spPr>
          <a:xfrm flipH="1">
            <a:off x="7414333" y="3154532"/>
            <a:ext cx="797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617E6D-4C97-4CEE-BF1B-06123F0AD126}"/>
              </a:ext>
            </a:extLst>
          </p:cNvPr>
          <p:cNvCxnSpPr/>
          <p:nvPr/>
        </p:nvCxnSpPr>
        <p:spPr>
          <a:xfrm>
            <a:off x="3622089" y="4830932"/>
            <a:ext cx="923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E27836E-5DF0-4289-8AB7-F1E43C193063}"/>
              </a:ext>
            </a:extLst>
          </p:cNvPr>
          <p:cNvCxnSpPr>
            <a:cxnSpLocks/>
          </p:cNvCxnSpPr>
          <p:nvPr/>
        </p:nvCxnSpPr>
        <p:spPr>
          <a:xfrm flipV="1">
            <a:off x="4893076" y="5122416"/>
            <a:ext cx="0" cy="43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6A32485-56DA-4A7C-988C-08E9D2370286}"/>
              </a:ext>
            </a:extLst>
          </p:cNvPr>
          <p:cNvCxnSpPr>
            <a:cxnSpLocks/>
          </p:cNvCxnSpPr>
          <p:nvPr/>
        </p:nvCxnSpPr>
        <p:spPr>
          <a:xfrm flipV="1">
            <a:off x="6095789" y="5122416"/>
            <a:ext cx="0" cy="43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AD9C3690-8371-4B05-86D9-475D6DFE35C5}"/>
              </a:ext>
            </a:extLst>
          </p:cNvPr>
          <p:cNvCxnSpPr>
            <a:cxnSpLocks/>
          </p:cNvCxnSpPr>
          <p:nvPr/>
        </p:nvCxnSpPr>
        <p:spPr>
          <a:xfrm flipV="1">
            <a:off x="5282214" y="5246703"/>
            <a:ext cx="2929631" cy="313678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6B172333-2642-42E2-81EB-6C5341EC0B66}"/>
              </a:ext>
            </a:extLst>
          </p:cNvPr>
          <p:cNvCxnSpPr>
            <a:cxnSpLocks/>
          </p:cNvCxnSpPr>
          <p:nvPr/>
        </p:nvCxnSpPr>
        <p:spPr>
          <a:xfrm flipV="1">
            <a:off x="6284215" y="5403542"/>
            <a:ext cx="1927630" cy="156839"/>
          </a:xfrm>
          <a:prstGeom prst="bentConnector3">
            <a:avLst>
              <a:gd name="adj1" fmla="val -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81921C0-247F-4F5B-943F-3AACC747BEF6}"/>
              </a:ext>
            </a:extLst>
          </p:cNvPr>
          <p:cNvCxnSpPr>
            <a:cxnSpLocks/>
          </p:cNvCxnSpPr>
          <p:nvPr/>
        </p:nvCxnSpPr>
        <p:spPr>
          <a:xfrm flipV="1">
            <a:off x="8578788" y="4091052"/>
            <a:ext cx="0" cy="49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63F2346-6A6D-4BA5-BCF2-05212CDEA0DB}"/>
              </a:ext>
            </a:extLst>
          </p:cNvPr>
          <p:cNvCxnSpPr>
            <a:cxnSpLocks/>
          </p:cNvCxnSpPr>
          <p:nvPr/>
        </p:nvCxnSpPr>
        <p:spPr>
          <a:xfrm>
            <a:off x="8729710" y="4091053"/>
            <a:ext cx="0" cy="49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95D65E21-CDFE-444F-8D86-43E44C8524FE}"/>
              </a:ext>
            </a:extLst>
          </p:cNvPr>
          <p:cNvSpPr/>
          <p:nvPr/>
        </p:nvSpPr>
        <p:spPr>
          <a:xfrm>
            <a:off x="4083728" y="5403542"/>
            <a:ext cx="4128110" cy="136962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13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AF1BA6-2CA8-4FD9-B5DF-544C4D41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 endgültige UML-Diagramm lautet daher: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EC24D3-48F5-4796-8F30-CBC4D4361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061"/>
            <a:ext cx="5659704" cy="669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5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E37C9-53CD-479B-9E6B-02BB5FFDBA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4354" dirty="0" err="1"/>
              <a:t>Kandidaten</a:t>
            </a:r>
            <a:r>
              <a:rPr lang="en-US" sz="4354" dirty="0"/>
              <a:t> </a:t>
            </a:r>
            <a:r>
              <a:rPr lang="en-US" sz="4354" dirty="0" err="1"/>
              <a:t>für</a:t>
            </a:r>
            <a:r>
              <a:rPr lang="en-US" sz="4354" dirty="0"/>
              <a:t> Klassen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9AFEF-0214-43D2-AE6F-71B771F966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754" y="1604399"/>
            <a:ext cx="11223389" cy="3976818"/>
          </a:xfrm>
        </p:spPr>
        <p:txBody>
          <a:bodyPr/>
          <a:lstStyle/>
          <a:p>
            <a:pPr lvl="0"/>
            <a:endParaRPr lang="en-US" sz="2661" dirty="0"/>
          </a:p>
          <a:p>
            <a:pPr lvl="0">
              <a:buSzPct val="45000"/>
              <a:buFont typeface="StarSymbol"/>
              <a:buChar char="●"/>
            </a:pPr>
            <a:r>
              <a:rPr lang="en-US" sz="2661" dirty="0" err="1"/>
              <a:t>InteractionTool</a:t>
            </a:r>
            <a:r>
              <a:rPr lang="en-US" sz="2661" dirty="0"/>
              <a:t> (</a:t>
            </a:r>
            <a:r>
              <a:rPr lang="en-US" sz="2661" dirty="0" err="1"/>
              <a:t>Stellt</a:t>
            </a:r>
            <a:r>
              <a:rPr lang="en-US" sz="2661" dirty="0"/>
              <a:t> </a:t>
            </a:r>
            <a:r>
              <a:rPr lang="en-US" sz="2661" dirty="0" err="1"/>
              <a:t>Inteface</a:t>
            </a:r>
            <a:r>
              <a:rPr lang="en-US" sz="2661" dirty="0"/>
              <a:t> </a:t>
            </a:r>
            <a:r>
              <a:rPr lang="en-US" sz="2661" dirty="0" err="1"/>
              <a:t>für</a:t>
            </a:r>
            <a:r>
              <a:rPr lang="en-US" sz="2661" dirty="0"/>
              <a:t> User da)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61" dirty="0" err="1"/>
              <a:t>AnzeigeTool</a:t>
            </a:r>
            <a:r>
              <a:rPr lang="en-US" sz="2661" dirty="0"/>
              <a:t> 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61" dirty="0" err="1"/>
              <a:t>ManipulationTool</a:t>
            </a:r>
            <a:endParaRPr lang="en-US" sz="2661" dirty="0"/>
          </a:p>
          <a:p>
            <a:pPr lvl="0">
              <a:buSzPct val="45000"/>
              <a:buFont typeface="StarSymbol"/>
              <a:buChar char="●"/>
            </a:pPr>
            <a:r>
              <a:rPr lang="en-US" sz="2661" dirty="0" err="1"/>
              <a:t>RasterImage</a:t>
            </a:r>
            <a:endParaRPr lang="en-US" sz="2661" dirty="0"/>
          </a:p>
          <a:p>
            <a:pPr lvl="0">
              <a:buSzPct val="45000"/>
              <a:buFont typeface="StarSymbol"/>
              <a:buChar char="●"/>
            </a:pPr>
            <a:r>
              <a:rPr lang="en-US" sz="2661" dirty="0" err="1"/>
              <a:t>ShapedImage</a:t>
            </a:r>
            <a:endParaRPr lang="en-US" sz="2661" dirty="0"/>
          </a:p>
          <a:p>
            <a:pPr lvl="0">
              <a:buSzPct val="45000"/>
              <a:buFont typeface="StarSymbol"/>
              <a:buChar char="●"/>
            </a:pPr>
            <a:r>
              <a:rPr lang="en-US" sz="2661" dirty="0" err="1"/>
              <a:t>Bildpunkte</a:t>
            </a:r>
            <a:endParaRPr lang="en-US" sz="266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B81870-F284-471C-991F-16BF3AD1DF5B}"/>
              </a:ext>
            </a:extLst>
          </p:cNvPr>
          <p:cNvSpPr txBox="1"/>
          <p:nvPr/>
        </p:nvSpPr>
        <p:spPr>
          <a:xfrm>
            <a:off x="9444362" y="6123543"/>
            <a:ext cx="190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 err="1"/>
              <a:t>zurückblicken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C339-2F2E-4441-A500-AC753AFD65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4354"/>
              <a:t>Finden von Verantwortlichkeiten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F5536-0DF8-4CB3-8B3F-EE642081F8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4917" y="1604398"/>
            <a:ext cx="5353946" cy="4588537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056"/>
              <a:t>Anzeigen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56"/>
              <a:t>Interagieren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Bearbeiten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Repräsentieren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Bilddimension abfragen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Darstellen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Drehen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Vergrößern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Verkleinern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Setzen Farbwerte</a:t>
            </a:r>
          </a:p>
          <a:p>
            <a:pPr>
              <a:spcBef>
                <a:spcPts val="871"/>
              </a:spcBef>
              <a:buSzPct val="45000"/>
              <a:buFont typeface="StarSymbol"/>
              <a:buChar char="●"/>
            </a:pPr>
            <a:r>
              <a:rPr lang="en-US" sz="2056"/>
              <a:t>Zusammenfügen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5FCB92-E51E-4AEC-B696-6E94B71E3A2A}"/>
              </a:ext>
            </a:extLst>
          </p:cNvPr>
          <p:cNvSpPr txBox="1"/>
          <p:nvPr/>
        </p:nvSpPr>
        <p:spPr>
          <a:xfrm>
            <a:off x="9444362" y="6123543"/>
            <a:ext cx="190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 err="1"/>
              <a:t>zurückblicken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, 截图&#10;&#10;描述已自动生成">
            <a:extLst>
              <a:ext uri="{FF2B5EF4-FFF2-40B4-BE49-F238E27FC236}">
                <a16:creationId xmlns:a16="http://schemas.microsoft.com/office/drawing/2014/main" id="{CC843A86-5BBE-46C6-9199-6F5B2CEFB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27" y="643466"/>
            <a:ext cx="6312824" cy="557106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11DBF0D-1593-44DD-B85E-5E592753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07" y="2442500"/>
            <a:ext cx="3964619" cy="1325563"/>
          </a:xfrm>
        </p:spPr>
        <p:txBody>
          <a:bodyPr/>
          <a:lstStyle/>
          <a:p>
            <a:r>
              <a:rPr lang="en-US" altLang="zh-CN" dirty="0"/>
              <a:t>Klassen </a:t>
            </a:r>
            <a:r>
              <a:rPr lang="zh-CN" altLang="en-US" dirty="0"/>
              <a:t>→ </a:t>
            </a:r>
            <a:r>
              <a:rPr lang="en-US" altLang="zh-CN" dirty="0"/>
              <a:t>UML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1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26003-F6C1-4E76-B5B4-8DC5B34D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Wie </a:t>
            </a:r>
            <a:r>
              <a:rPr lang="en-US" altLang="zh-CN" dirty="0" err="1"/>
              <a:t>funktioniert</a:t>
            </a:r>
            <a:r>
              <a:rPr lang="en-US" altLang="zh-CN" dirty="0"/>
              <a:t> 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D213B-2B12-4D48-9BF3-8F0E6796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z.B</a:t>
            </a:r>
            <a:r>
              <a:rPr lang="en-US" altLang="zh-CN" dirty="0"/>
              <a:t>.: (Use-case 1) </a:t>
            </a:r>
            <a:r>
              <a:rPr lang="de-DE" altLang="zh-CN" dirty="0"/>
              <a:t>Benutzer möchte das Bild drehen</a:t>
            </a:r>
          </a:p>
          <a:p>
            <a:r>
              <a:rPr lang="de-DE" altLang="zh-CN" dirty="0"/>
              <a:t>Von der Auswahl von „Drehen" durch den Benutzer bis zum Abschluss der Bildrotation sollten die folgenden Schritte ausgeführt werden:</a:t>
            </a:r>
          </a:p>
          <a:p>
            <a:pPr lvl="1"/>
            <a:r>
              <a:rPr lang="de-DE" altLang="zh-CN" dirty="0"/>
              <a:t>1. Der Benutzer öffnet ein Bild</a:t>
            </a:r>
          </a:p>
          <a:p>
            <a:pPr lvl="1"/>
            <a:r>
              <a:rPr lang="de-DE" altLang="zh-CN" dirty="0"/>
              <a:t>2. Der Benutzer klickt auf d</a:t>
            </a:r>
            <a:r>
              <a:rPr lang="en-US" altLang="zh-CN" dirty="0" err="1"/>
              <a:t>en</a:t>
            </a:r>
            <a:r>
              <a:rPr lang="en-US" altLang="zh-CN" dirty="0"/>
              <a:t> Knopf</a:t>
            </a:r>
            <a:r>
              <a:rPr lang="zh-CN" altLang="zh-CN" dirty="0"/>
              <a:t> </a:t>
            </a:r>
            <a:r>
              <a:rPr lang="de-DE" altLang="zh-CN" dirty="0"/>
              <a:t>„Drehen"</a:t>
            </a:r>
          </a:p>
          <a:p>
            <a:pPr lvl="1"/>
            <a:r>
              <a:rPr lang="en-US" altLang="zh-CN" dirty="0"/>
              <a:t>3. Das System </a:t>
            </a:r>
            <a:r>
              <a:rPr lang="en-US" altLang="zh-CN" dirty="0" err="1"/>
              <a:t>erledigt</a:t>
            </a:r>
            <a:r>
              <a:rPr lang="en-US" altLang="zh-CN" dirty="0"/>
              <a:t> den </a:t>
            </a:r>
            <a:r>
              <a:rPr lang="en-US" altLang="zh-CN" dirty="0" err="1"/>
              <a:t>Dreh</a:t>
            </a:r>
            <a:r>
              <a:rPr lang="en-US" altLang="zh-CN" dirty="0"/>
              <a:t>-Aufgabe</a:t>
            </a:r>
          </a:p>
          <a:p>
            <a:pPr lvl="1"/>
            <a:r>
              <a:rPr lang="en-US" altLang="zh-CN" dirty="0"/>
              <a:t>4. Das System </a:t>
            </a:r>
            <a:r>
              <a:rPr lang="en-US" altLang="zh-CN" dirty="0" err="1"/>
              <a:t>zeigt</a:t>
            </a:r>
            <a:r>
              <a:rPr lang="en-US" altLang="zh-CN" dirty="0"/>
              <a:t> das </a:t>
            </a:r>
            <a:r>
              <a:rPr lang="en-US" altLang="zh-CN" dirty="0" err="1"/>
              <a:t>Resultat</a:t>
            </a:r>
            <a:r>
              <a:rPr lang="en-US" altLang="zh-CN" dirty="0"/>
              <a:t> an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15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2F6D78-6E78-4B8A-848D-BB409B48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Der Benutzer öffnet ein Bild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068FD61-940C-4D1C-8783-288B2739C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7978"/>
            <a:ext cx="4504609" cy="65760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942DB70-02A4-45AA-8855-533A0CED6181}"/>
              </a:ext>
            </a:extLst>
          </p:cNvPr>
          <p:cNvSpPr txBox="1"/>
          <p:nvPr/>
        </p:nvSpPr>
        <p:spPr>
          <a:xfrm>
            <a:off x="6096000" y="949911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/>
              <a:t>1. Klick ,,öffnen“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13A579-D43C-4235-AAD6-04793A49FFB5}"/>
              </a:ext>
            </a:extLst>
          </p:cNvPr>
          <p:cNvSpPr txBox="1"/>
          <p:nvPr/>
        </p:nvSpPr>
        <p:spPr>
          <a:xfrm>
            <a:off x="8693867" y="5617298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/>
              <a:t>2. Find das Bild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D90F3A-B82F-42B1-89FE-8D4598FC8977}"/>
              </a:ext>
            </a:extLst>
          </p:cNvPr>
          <p:cNvSpPr txBox="1"/>
          <p:nvPr/>
        </p:nvSpPr>
        <p:spPr>
          <a:xfrm>
            <a:off x="9923804" y="113457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/>
              <a:t>3. Zeigt es an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4856ECD-DA56-4148-AA25-1B7119759178}"/>
              </a:ext>
            </a:extLst>
          </p:cNvPr>
          <p:cNvCxnSpPr/>
          <p:nvPr/>
        </p:nvCxnSpPr>
        <p:spPr>
          <a:xfrm>
            <a:off x="6178858" y="1319243"/>
            <a:ext cx="1953088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C122FD7-714D-4510-AA41-0E838CE727C3}"/>
              </a:ext>
            </a:extLst>
          </p:cNvPr>
          <p:cNvCxnSpPr/>
          <p:nvPr/>
        </p:nvCxnSpPr>
        <p:spPr>
          <a:xfrm>
            <a:off x="8275782" y="1334731"/>
            <a:ext cx="0" cy="42825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09C9A5F-C189-4252-ADCF-FC09894A5C98}"/>
              </a:ext>
            </a:extLst>
          </p:cNvPr>
          <p:cNvCxnSpPr>
            <a:cxnSpLocks/>
          </p:cNvCxnSpPr>
          <p:nvPr/>
        </p:nvCxnSpPr>
        <p:spPr>
          <a:xfrm flipV="1">
            <a:off x="10755745" y="1825271"/>
            <a:ext cx="0" cy="379202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44E63D4-5914-4094-A8DD-BCCFC7DC4E15}"/>
              </a:ext>
            </a:extLst>
          </p:cNvPr>
          <p:cNvCxnSpPr/>
          <p:nvPr/>
        </p:nvCxnSpPr>
        <p:spPr>
          <a:xfrm flipH="1">
            <a:off x="7757346" y="840509"/>
            <a:ext cx="2998399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5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1D676A-CFEE-4FC9-9238-39F5F4E3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zh-C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Der </a:t>
            </a:r>
            <a:r>
              <a:rPr lang="en-US" altLang="zh-CN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Benutzer</a:t>
            </a:r>
            <a:r>
              <a:rPr lang="en-US" altLang="zh-C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klickt</a:t>
            </a:r>
            <a:r>
              <a:rPr lang="en-US" altLang="zh-C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auf den Knopf „</a:t>
            </a:r>
            <a:r>
              <a:rPr lang="en-US" altLang="zh-CN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Drehen</a:t>
            </a:r>
            <a:r>
              <a:rPr lang="en-US" altLang="zh-CN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“,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>
                <a:solidFill>
                  <a:schemeClr val="bg1"/>
                </a:solidFill>
              </a:rPr>
              <a:t>3. Das System </a:t>
            </a:r>
            <a:r>
              <a:rPr lang="en-US" altLang="zh-CN" sz="2800" dirty="0" err="1">
                <a:solidFill>
                  <a:schemeClr val="bg1"/>
                </a:solidFill>
              </a:rPr>
              <a:t>erledigt</a:t>
            </a:r>
            <a:r>
              <a:rPr lang="en-US" altLang="zh-CN" sz="2800" dirty="0">
                <a:solidFill>
                  <a:schemeClr val="bg1"/>
                </a:solidFill>
              </a:rPr>
              <a:t> den </a:t>
            </a:r>
            <a:r>
              <a:rPr lang="en-US" altLang="zh-CN" sz="2800" dirty="0" err="1">
                <a:solidFill>
                  <a:schemeClr val="bg1"/>
                </a:solidFill>
              </a:rPr>
              <a:t>Dreh</a:t>
            </a:r>
            <a:r>
              <a:rPr lang="en-US" altLang="zh-CN" sz="2800" dirty="0">
                <a:solidFill>
                  <a:schemeClr val="bg1"/>
                </a:solidFill>
              </a:rPr>
              <a:t>-Aufgabe</a:t>
            </a:r>
            <a:br>
              <a:rPr lang="en-US" altLang="zh-CN" sz="2800" dirty="0">
                <a:solidFill>
                  <a:schemeClr val="bg1"/>
                </a:solidFill>
              </a:rPr>
            </a:br>
            <a:endParaRPr lang="en-US" altLang="zh-CN" sz="2800" kern="1200" dirty="0">
              <a:solidFill>
                <a:schemeClr val="bg1"/>
              </a:solidFill>
            </a:endParaRPr>
          </a:p>
        </p:txBody>
      </p:sp>
      <p:pic>
        <p:nvPicPr>
          <p:cNvPr id="4" name="内容占位符 3" descr="图片包含 游戏机, 截图&#10;&#10;描述已自动生成">
            <a:extLst>
              <a:ext uri="{FF2B5EF4-FFF2-40B4-BE49-F238E27FC236}">
                <a16:creationId xmlns:a16="http://schemas.microsoft.com/office/drawing/2014/main" id="{5642FCBE-C5EB-4FAD-8C26-5EC0D0FD2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8079" y="586688"/>
            <a:ext cx="6780700" cy="461087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9DF27E3-D8E0-407A-ABC9-5998DE3A9B49}"/>
              </a:ext>
            </a:extLst>
          </p:cNvPr>
          <p:cNvCxnSpPr/>
          <p:nvPr/>
        </p:nvCxnSpPr>
        <p:spPr>
          <a:xfrm flipH="1">
            <a:off x="8117726" y="1899581"/>
            <a:ext cx="1800808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5A350BA-3860-4A86-8FC9-824968B78313}"/>
              </a:ext>
            </a:extLst>
          </p:cNvPr>
          <p:cNvCxnSpPr/>
          <p:nvPr/>
        </p:nvCxnSpPr>
        <p:spPr>
          <a:xfrm>
            <a:off x="8174181" y="1884218"/>
            <a:ext cx="0" cy="19304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8F55B4-75CF-4A69-A432-B4486D85E6A4}"/>
              </a:ext>
            </a:extLst>
          </p:cNvPr>
          <p:cNvCxnSpPr/>
          <p:nvPr/>
        </p:nvCxnSpPr>
        <p:spPr>
          <a:xfrm>
            <a:off x="8117726" y="3786909"/>
            <a:ext cx="2587219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289BAA7-02A3-4122-8AC5-557ED0B1FDB2}"/>
              </a:ext>
            </a:extLst>
          </p:cNvPr>
          <p:cNvCxnSpPr/>
          <p:nvPr/>
        </p:nvCxnSpPr>
        <p:spPr>
          <a:xfrm>
            <a:off x="10298545" y="5197564"/>
            <a:ext cx="0" cy="5844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8DB39CF-FB24-40B9-ADA5-5849DA543835}"/>
              </a:ext>
            </a:extLst>
          </p:cNvPr>
          <p:cNvCxnSpPr>
            <a:cxnSpLocks/>
          </p:cNvCxnSpPr>
          <p:nvPr/>
        </p:nvCxnSpPr>
        <p:spPr>
          <a:xfrm flipV="1">
            <a:off x="10534072" y="5197564"/>
            <a:ext cx="0" cy="5844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01013EE-B551-48C1-A6F9-24C996752F8B}"/>
              </a:ext>
            </a:extLst>
          </p:cNvPr>
          <p:cNvSpPr txBox="1"/>
          <p:nvPr/>
        </p:nvSpPr>
        <p:spPr>
          <a:xfrm>
            <a:off x="9946243" y="578196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/>
              <a:t>Bilddaten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D542C5-D3CD-40A1-99A1-E3C693D586E8}"/>
              </a:ext>
            </a:extLst>
          </p:cNvPr>
          <p:cNvSpPr txBox="1"/>
          <p:nvPr/>
        </p:nvSpPr>
        <p:spPr>
          <a:xfrm>
            <a:off x="8331199" y="2512291"/>
            <a:ext cx="3677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/>
              <a:t>Das System ruft Manipulationszeug</a:t>
            </a:r>
          </a:p>
          <a:p>
            <a:endParaRPr lang="de-DE" altLang="zh-CN" dirty="0"/>
          </a:p>
          <a:p>
            <a:r>
              <a:rPr lang="de-DE" altLang="zh-CN" dirty="0"/>
              <a:t>Und läuft Drehen-funktion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B217DF-405F-46F8-8A19-B8EC14F6EC90}"/>
              </a:ext>
            </a:extLst>
          </p:cNvPr>
          <p:cNvSpPr txBox="1"/>
          <p:nvPr/>
        </p:nvSpPr>
        <p:spPr>
          <a:xfrm>
            <a:off x="5457171" y="5191692"/>
            <a:ext cx="4783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/>
              <a:t>Durch das </a:t>
            </a:r>
            <a:r>
              <a:rPr lang="en-US" altLang="zh-CN" dirty="0"/>
              <a:t>&lt;&lt;</a:t>
            </a:r>
            <a:r>
              <a:rPr lang="de-DE" altLang="zh-CN" dirty="0"/>
              <a:t>Interface&gt;&gt; Verändert </a:t>
            </a:r>
            <a:r>
              <a:rPr lang="de-DE" altLang="zh-CN" dirty="0" err="1"/>
              <a:t>verändert</a:t>
            </a:r>
            <a:endParaRPr lang="de-DE" altLang="zh-CN" dirty="0"/>
          </a:p>
          <a:p>
            <a:r>
              <a:rPr lang="de-DE" altLang="zh-CN" dirty="0"/>
              <a:t> </a:t>
            </a:r>
            <a:r>
              <a:rPr lang="de-DE" altLang="zh-CN" dirty="0" err="1"/>
              <a:t>ManipulationTool</a:t>
            </a:r>
            <a:r>
              <a:rPr lang="de-DE" altLang="zh-CN" dirty="0"/>
              <a:t> die Daten des Bild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63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142043-3658-48B3-8E9F-DB5E72D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Das System zeigt das Resultat an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D13E98C-224A-42B8-AF80-A25CFF351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0621"/>
            <a:ext cx="4526844" cy="658450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49C55E9-AD44-4052-A246-81B740592FD9}"/>
              </a:ext>
            </a:extLst>
          </p:cNvPr>
          <p:cNvCxnSpPr/>
          <p:nvPr/>
        </p:nvCxnSpPr>
        <p:spPr>
          <a:xfrm>
            <a:off x="6874933" y="2720622"/>
            <a:ext cx="0" cy="316088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6D52C4E-2CFE-47F7-8ACF-435F2E12E8E8}"/>
              </a:ext>
            </a:extLst>
          </p:cNvPr>
          <p:cNvCxnSpPr>
            <a:cxnSpLocks/>
          </p:cNvCxnSpPr>
          <p:nvPr/>
        </p:nvCxnSpPr>
        <p:spPr>
          <a:xfrm flipV="1">
            <a:off x="10622844" y="480291"/>
            <a:ext cx="0" cy="563418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FD1BA79-EFEF-497F-AA9C-5A359F4AF5CD}"/>
              </a:ext>
            </a:extLst>
          </p:cNvPr>
          <p:cNvCxnSpPr/>
          <p:nvPr/>
        </p:nvCxnSpPr>
        <p:spPr>
          <a:xfrm flipH="1">
            <a:off x="7897091" y="489527"/>
            <a:ext cx="2725753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D2D18A2-D8B1-41BF-B0B0-A76D2FA052A5}"/>
              </a:ext>
            </a:extLst>
          </p:cNvPr>
          <p:cNvSpPr txBox="1"/>
          <p:nvPr/>
        </p:nvSpPr>
        <p:spPr>
          <a:xfrm>
            <a:off x="3657600" y="5380672"/>
            <a:ext cx="3274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Durch das </a:t>
            </a:r>
            <a:r>
              <a:rPr lang="en-US" altLang="zh-CN" dirty="0"/>
              <a:t>&lt;&lt;</a:t>
            </a:r>
            <a:r>
              <a:rPr lang="de-DE" altLang="zh-CN" dirty="0"/>
              <a:t>Interface&gt;&gt; Verändert </a:t>
            </a:r>
            <a:r>
              <a:rPr lang="de-DE" altLang="zh-CN" dirty="0" err="1"/>
              <a:t>verändert</a:t>
            </a:r>
            <a:endParaRPr lang="de-DE" altLang="zh-CN" dirty="0"/>
          </a:p>
          <a:p>
            <a:r>
              <a:rPr lang="de-DE" altLang="zh-CN" dirty="0"/>
              <a:t> </a:t>
            </a:r>
            <a:r>
              <a:rPr lang="de-DE" altLang="zh-CN" dirty="0" err="1"/>
              <a:t>ManipulationTool</a:t>
            </a:r>
            <a:r>
              <a:rPr lang="de-DE" altLang="zh-CN" dirty="0"/>
              <a:t> die Daten des Bild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00F6B8-9320-4622-99B7-1AE982978D2A}"/>
              </a:ext>
            </a:extLst>
          </p:cNvPr>
          <p:cNvSpPr txBox="1"/>
          <p:nvPr/>
        </p:nvSpPr>
        <p:spPr>
          <a:xfrm>
            <a:off x="8432800" y="5467927"/>
            <a:ext cx="2133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err="1"/>
              <a:t>Übergeb</a:t>
            </a:r>
            <a:r>
              <a:rPr lang="de-DE" altLang="zh-CN" dirty="0"/>
              <a:t> dann die Daten an das Anzeigetool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CD6185-C4B1-4C07-AB51-7F7EC9F9CB51}"/>
              </a:ext>
            </a:extLst>
          </p:cNvPr>
          <p:cNvSpPr txBox="1"/>
          <p:nvPr/>
        </p:nvSpPr>
        <p:spPr>
          <a:xfrm>
            <a:off x="7748155" y="60671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Durch</a:t>
            </a:r>
            <a:r>
              <a:rPr lang="en-US" altLang="zh-CN" dirty="0"/>
              <a:t> </a:t>
            </a:r>
            <a:r>
              <a:rPr lang="en-US" altLang="zh-CN" dirty="0" err="1"/>
              <a:t>InteractionTool</a:t>
            </a:r>
            <a:r>
              <a:rPr lang="en-US" altLang="zh-CN" dirty="0"/>
              <a:t> </a:t>
            </a:r>
            <a:r>
              <a:rPr lang="en-US" altLang="zh-CN" dirty="0" err="1"/>
              <a:t>zeigt</a:t>
            </a:r>
            <a:r>
              <a:rPr lang="en-US" altLang="zh-CN" dirty="0"/>
              <a:t> das </a:t>
            </a:r>
            <a:r>
              <a:rPr lang="en-US" altLang="zh-CN" dirty="0" err="1"/>
              <a:t>Resultat</a:t>
            </a:r>
            <a:r>
              <a:rPr lang="en-US" altLang="zh-CN" dirty="0"/>
              <a:t> 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E530EB-A057-4D0F-B539-F6850ADD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Dies ist eine kleine Verhaltensmodellierung, aber es hat ein Problem, weil es auf dem Übungsblatt eine klarere Beschreibung des Verhaltens gibt:</a:t>
            </a:r>
            <a:br>
              <a:rPr lang="en-US" altLang="zh-CN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zh-CN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0C42FA-BC20-4ACC-AD3C-D4D4ED03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83" y="908510"/>
            <a:ext cx="7090675" cy="49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5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270</Words>
  <Application>Microsoft Office PowerPoint</Application>
  <PresentationFormat>宽屏</PresentationFormat>
  <Paragraphs>56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StarSymbol</vt:lpstr>
      <vt:lpstr>等线</vt:lpstr>
      <vt:lpstr>等线 Light</vt:lpstr>
      <vt:lpstr>Arial</vt:lpstr>
      <vt:lpstr>Calibri</vt:lpstr>
      <vt:lpstr>Office 主题​​</vt:lpstr>
      <vt:lpstr>SE Ü03 UML Use-Case Diagramm</vt:lpstr>
      <vt:lpstr>Kandidaten für Klassen</vt:lpstr>
      <vt:lpstr>Finden von Verantwortlichkeiten</vt:lpstr>
      <vt:lpstr>Klassen → UML</vt:lpstr>
      <vt:lpstr>Wie funktioniert es?</vt:lpstr>
      <vt:lpstr>1. Der Benutzer öffnet ein Bild</vt:lpstr>
      <vt:lpstr>2. Der Benutzer klickt auf den Knopf „Drehen“,  3. Das System erledigt den Dreh-Aufgabe </vt:lpstr>
      <vt:lpstr>4. Das System zeigt das Resultat an</vt:lpstr>
      <vt:lpstr>Dies ist eine kleine Verhaltensmodellierung, aber es hat ein Problem, weil es auf dem Übungsblatt eine klarere Beschreibung des Verhaltens gibt: </vt:lpstr>
      <vt:lpstr>Einige dieser Funktionen wurden im UML-Diagramm beschrieben, also mit einer roten Linie durchgestrichen</vt:lpstr>
      <vt:lpstr>Deshalb müssen wir dieses UML-Diagramm etwas modifizieren. Denn die Idee, dieses Programm auszuführen, ist:</vt:lpstr>
      <vt:lpstr>Das endgültige UML-Diagramm lautet daher: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Ü03 UML Use-Case Diagramm</dc:title>
  <dc:creator>东泽 杨</dc:creator>
  <cp:lastModifiedBy>东泽 杨</cp:lastModifiedBy>
  <cp:revision>1</cp:revision>
  <dcterms:created xsi:type="dcterms:W3CDTF">2019-11-13T16:35:41Z</dcterms:created>
  <dcterms:modified xsi:type="dcterms:W3CDTF">2019-11-13T16:46:57Z</dcterms:modified>
</cp:coreProperties>
</file>