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60" r:id="rId5"/>
    <p:sldId id="259" r:id="rId6"/>
    <p:sldId id="262" r:id="rId7"/>
    <p:sldId id="276" r:id="rId8"/>
    <p:sldId id="277" r:id="rId9"/>
    <p:sldId id="278" r:id="rId10"/>
    <p:sldId id="284" r:id="rId11"/>
    <p:sldId id="289" r:id="rId12"/>
    <p:sldId id="279" r:id="rId13"/>
    <p:sldId id="290" r:id="rId14"/>
    <p:sldId id="291" r:id="rId15"/>
    <p:sldId id="292" r:id="rId16"/>
    <p:sldId id="267" r:id="rId17"/>
    <p:sldId id="266" r:id="rId18"/>
    <p:sldId id="293" r:id="rId19"/>
    <p:sldId id="294" r:id="rId20"/>
    <p:sldId id="295" r:id="rId21"/>
    <p:sldId id="296" r:id="rId22"/>
    <p:sldId id="297" r:id="rId23"/>
    <p:sldId id="299" r:id="rId24"/>
    <p:sldId id="300" r:id="rId25"/>
    <p:sldId id="301" r:id="rId26"/>
    <p:sldId id="308" r:id="rId27"/>
    <p:sldId id="309" r:id="rId28"/>
    <p:sldId id="307" r:id="rId29"/>
    <p:sldId id="302" r:id="rId30"/>
    <p:sldId id="303" r:id="rId31"/>
    <p:sldId id="268" r:id="rId32"/>
    <p:sldId id="275" r:id="rId33"/>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3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35" autoAdjust="0"/>
    <p:restoredTop sz="86532" autoAdjust="0"/>
  </p:normalViewPr>
  <p:slideViewPr>
    <p:cSldViewPr>
      <p:cViewPr varScale="1">
        <p:scale>
          <a:sx n="91" d="100"/>
          <a:sy n="91" d="100"/>
        </p:scale>
        <p:origin x="396" y="78"/>
      </p:cViewPr>
      <p:guideLst>
        <p:guide orient="horz" pos="1637"/>
        <p:guide pos="288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C4888960-8FF3-4128-AC0B-5F392B1662E4}" type="datetimeFigureOut">
              <a:rPr lang="zh-CN" altLang="en-US"/>
              <a:pPr>
                <a:defRPr/>
              </a:pPr>
              <a:t>2015/12/30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487BDE2A-A0A1-48F9-AA34-D4E96502CF91}" type="slidenum">
              <a:rPr lang="zh-CN" altLang="en-US"/>
              <a:pPr>
                <a:defRPr/>
              </a:pPr>
              <a:t>‹#›</a:t>
            </a:fld>
            <a:endParaRPr lang="zh-CN" altLang="en-US"/>
          </a:p>
        </p:txBody>
      </p:sp>
    </p:spTree>
    <p:extLst>
      <p:ext uri="{BB962C8B-B14F-4D97-AF65-F5344CB8AC3E}">
        <p14:creationId xmlns:p14="http://schemas.microsoft.com/office/powerpoint/2010/main" val="73612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7A60921-1440-47EF-9838-7A7BBEDCB251}" type="slidenum">
              <a:rPr lang="zh-CN" altLang="en-US" smtClean="0"/>
              <a:pPr/>
              <a:t>1</a:t>
            </a:fld>
            <a:endParaRPr lang="zh-CN" altLang="en-US" smtClean="0"/>
          </a:p>
        </p:txBody>
      </p:sp>
    </p:spTree>
    <p:extLst>
      <p:ext uri="{BB962C8B-B14F-4D97-AF65-F5344CB8AC3E}">
        <p14:creationId xmlns:p14="http://schemas.microsoft.com/office/powerpoint/2010/main" val="3815320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80E07B-DC7F-45A8-B47B-14A1C85C92FC}" type="slidenum">
              <a:rPr lang="zh-CN" altLang="en-US" smtClean="0"/>
              <a:pPr/>
              <a:t>12</a:t>
            </a:fld>
            <a:endParaRPr lang="zh-CN" altLang="en-US" smtClean="0"/>
          </a:p>
        </p:txBody>
      </p:sp>
    </p:spTree>
    <p:extLst>
      <p:ext uri="{BB962C8B-B14F-4D97-AF65-F5344CB8AC3E}">
        <p14:creationId xmlns:p14="http://schemas.microsoft.com/office/powerpoint/2010/main" val="3104366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80E07B-DC7F-45A8-B47B-14A1C85C92FC}" type="slidenum">
              <a:rPr lang="zh-CN" altLang="en-US" smtClean="0"/>
              <a:pPr/>
              <a:t>13</a:t>
            </a:fld>
            <a:endParaRPr lang="zh-CN" altLang="en-US" smtClean="0"/>
          </a:p>
        </p:txBody>
      </p:sp>
    </p:spTree>
    <p:extLst>
      <p:ext uri="{BB962C8B-B14F-4D97-AF65-F5344CB8AC3E}">
        <p14:creationId xmlns:p14="http://schemas.microsoft.com/office/powerpoint/2010/main" val="969124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80E07B-DC7F-45A8-B47B-14A1C85C92FC}" type="slidenum">
              <a:rPr lang="zh-CN" altLang="en-US" smtClean="0"/>
              <a:pPr/>
              <a:t>14</a:t>
            </a:fld>
            <a:endParaRPr lang="zh-CN" altLang="en-US" smtClean="0"/>
          </a:p>
        </p:txBody>
      </p:sp>
    </p:spTree>
    <p:extLst>
      <p:ext uri="{BB962C8B-B14F-4D97-AF65-F5344CB8AC3E}">
        <p14:creationId xmlns:p14="http://schemas.microsoft.com/office/powerpoint/2010/main" val="3839897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80E07B-DC7F-45A8-B47B-14A1C85C92FC}" type="slidenum">
              <a:rPr lang="zh-CN" altLang="en-US" smtClean="0"/>
              <a:pPr/>
              <a:t>15</a:t>
            </a:fld>
            <a:endParaRPr lang="zh-CN" altLang="en-US" smtClean="0"/>
          </a:p>
        </p:txBody>
      </p:sp>
    </p:spTree>
    <p:extLst>
      <p:ext uri="{BB962C8B-B14F-4D97-AF65-F5344CB8AC3E}">
        <p14:creationId xmlns:p14="http://schemas.microsoft.com/office/powerpoint/2010/main" val="1914433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4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63DA87-1D53-4039-8629-C58289AF0D7D}" type="slidenum">
              <a:rPr lang="zh-CN" altLang="en-US" smtClean="0"/>
              <a:pPr/>
              <a:t>16</a:t>
            </a:fld>
            <a:endParaRPr lang="zh-CN" altLang="en-US" smtClean="0"/>
          </a:p>
        </p:txBody>
      </p:sp>
    </p:spTree>
    <p:extLst>
      <p:ext uri="{BB962C8B-B14F-4D97-AF65-F5344CB8AC3E}">
        <p14:creationId xmlns:p14="http://schemas.microsoft.com/office/powerpoint/2010/main" val="3886565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C8C7387-D365-486D-93DC-EC32C23F3FB8}" type="slidenum">
              <a:rPr lang="zh-CN" altLang="en-US" smtClean="0"/>
              <a:pPr/>
              <a:t>17</a:t>
            </a:fld>
            <a:endParaRPr lang="zh-CN" altLang="en-US" smtClean="0"/>
          </a:p>
        </p:txBody>
      </p:sp>
    </p:spTree>
    <p:extLst>
      <p:ext uri="{BB962C8B-B14F-4D97-AF65-F5344CB8AC3E}">
        <p14:creationId xmlns:p14="http://schemas.microsoft.com/office/powerpoint/2010/main" val="779731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C8C7387-D365-486D-93DC-EC32C23F3FB8}" type="slidenum">
              <a:rPr lang="zh-CN" altLang="en-US" smtClean="0"/>
              <a:pPr/>
              <a:t>18</a:t>
            </a:fld>
            <a:endParaRPr lang="zh-CN" altLang="en-US" smtClean="0"/>
          </a:p>
        </p:txBody>
      </p:sp>
    </p:spTree>
    <p:extLst>
      <p:ext uri="{BB962C8B-B14F-4D97-AF65-F5344CB8AC3E}">
        <p14:creationId xmlns:p14="http://schemas.microsoft.com/office/powerpoint/2010/main" val="3453910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C8C7387-D365-486D-93DC-EC32C23F3FB8}" type="slidenum">
              <a:rPr lang="zh-CN" altLang="en-US" smtClean="0"/>
              <a:pPr/>
              <a:t>19</a:t>
            </a:fld>
            <a:endParaRPr lang="zh-CN" altLang="en-US" smtClean="0"/>
          </a:p>
        </p:txBody>
      </p:sp>
    </p:spTree>
    <p:extLst>
      <p:ext uri="{BB962C8B-B14F-4D97-AF65-F5344CB8AC3E}">
        <p14:creationId xmlns:p14="http://schemas.microsoft.com/office/powerpoint/2010/main" val="4141898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第一句话设置详细信息的信息，第二句话跳转界面</a:t>
            </a:r>
            <a:endParaRPr lang="zh-CN" altLang="en-US" dirty="0"/>
          </a:p>
        </p:txBody>
      </p:sp>
      <p:sp>
        <p:nvSpPr>
          <p:cNvPr id="4" name="灯片编号占位符 3"/>
          <p:cNvSpPr>
            <a:spLocks noGrp="1"/>
          </p:cNvSpPr>
          <p:nvPr>
            <p:ph type="sldNum" sz="quarter" idx="10"/>
          </p:nvPr>
        </p:nvSpPr>
        <p:spPr/>
        <p:txBody>
          <a:bodyPr/>
          <a:lstStyle/>
          <a:p>
            <a:pPr>
              <a:defRPr/>
            </a:pPr>
            <a:fld id="{487BDE2A-A0A1-48F9-AA34-D4E96502CF91}" type="slidenum">
              <a:rPr lang="zh-CN" altLang="en-US" smtClean="0"/>
              <a:pPr>
                <a:defRPr/>
              </a:pPr>
              <a:t>27</a:t>
            </a:fld>
            <a:endParaRPr lang="zh-CN" altLang="en-US"/>
          </a:p>
        </p:txBody>
      </p:sp>
    </p:spTree>
    <p:extLst>
      <p:ext uri="{BB962C8B-B14F-4D97-AF65-F5344CB8AC3E}">
        <p14:creationId xmlns:p14="http://schemas.microsoft.com/office/powerpoint/2010/main" val="40193079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4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63DA87-1D53-4039-8629-C58289AF0D7D}" type="slidenum">
              <a:rPr lang="zh-CN" altLang="en-US" smtClean="0"/>
              <a:pPr/>
              <a:t>28</a:t>
            </a:fld>
            <a:endParaRPr lang="zh-CN" altLang="en-US" smtClean="0"/>
          </a:p>
        </p:txBody>
      </p:sp>
    </p:spTree>
    <p:extLst>
      <p:ext uri="{BB962C8B-B14F-4D97-AF65-F5344CB8AC3E}">
        <p14:creationId xmlns:p14="http://schemas.microsoft.com/office/powerpoint/2010/main" val="2667507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6895EDD-5A70-4205-A4C0-985FF0D5BC0D}" type="slidenum">
              <a:rPr lang="zh-CN" altLang="en-US" smtClean="0"/>
              <a:pPr/>
              <a:t>2</a:t>
            </a:fld>
            <a:endParaRPr lang="zh-CN" altLang="en-US" smtClean="0"/>
          </a:p>
        </p:txBody>
      </p:sp>
    </p:spTree>
    <p:extLst>
      <p:ext uri="{BB962C8B-B14F-4D97-AF65-F5344CB8AC3E}">
        <p14:creationId xmlns:p14="http://schemas.microsoft.com/office/powerpoint/2010/main" val="1179749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0F72F96-8CCC-4DD1-9C1B-9BC40FBF3354}" type="slidenum">
              <a:rPr lang="zh-CN" altLang="en-US" smtClean="0"/>
              <a:pPr/>
              <a:t>31</a:t>
            </a:fld>
            <a:endParaRPr lang="zh-CN" altLang="en-US" smtClean="0"/>
          </a:p>
        </p:txBody>
      </p:sp>
    </p:spTree>
    <p:extLst>
      <p:ext uri="{BB962C8B-B14F-4D97-AF65-F5344CB8AC3E}">
        <p14:creationId xmlns:p14="http://schemas.microsoft.com/office/powerpoint/2010/main" val="2649392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5A8B32-2608-4786-8916-BDED9FADBE98}" type="slidenum">
              <a:rPr lang="zh-CN" altLang="en-US" smtClean="0"/>
              <a:pPr/>
              <a:t>32</a:t>
            </a:fld>
            <a:endParaRPr lang="zh-CN" altLang="en-US" smtClean="0"/>
          </a:p>
        </p:txBody>
      </p:sp>
    </p:spTree>
    <p:extLst>
      <p:ext uri="{BB962C8B-B14F-4D97-AF65-F5344CB8AC3E}">
        <p14:creationId xmlns:p14="http://schemas.microsoft.com/office/powerpoint/2010/main" val="3634780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EE69964-4F56-495F-B88D-B0787EA4E883}" type="slidenum">
              <a:rPr lang="zh-CN" altLang="en-US" smtClean="0"/>
              <a:pPr/>
              <a:t>3</a:t>
            </a:fld>
            <a:endParaRPr lang="zh-CN" altLang="en-US" smtClean="0"/>
          </a:p>
        </p:txBody>
      </p:sp>
    </p:spTree>
    <p:extLst>
      <p:ext uri="{BB962C8B-B14F-4D97-AF65-F5344CB8AC3E}">
        <p14:creationId xmlns:p14="http://schemas.microsoft.com/office/powerpoint/2010/main" val="1056379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DAE7F10-0119-49DD-8ADD-72CA5353CBCB}" type="slidenum">
              <a:rPr lang="zh-CN" altLang="en-US" smtClean="0"/>
              <a:pPr/>
              <a:t>4</a:t>
            </a:fld>
            <a:endParaRPr lang="zh-CN" altLang="en-US" smtClean="0"/>
          </a:p>
        </p:txBody>
      </p:sp>
    </p:spTree>
    <p:extLst>
      <p:ext uri="{BB962C8B-B14F-4D97-AF65-F5344CB8AC3E}">
        <p14:creationId xmlns:p14="http://schemas.microsoft.com/office/powerpoint/2010/main" val="4207787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1E502CE-4FEC-4CE4-A0B1-F713869512DC}" type="slidenum">
              <a:rPr lang="zh-CN" altLang="en-US" smtClean="0"/>
              <a:pPr/>
              <a:t>5</a:t>
            </a:fld>
            <a:endParaRPr lang="zh-CN" altLang="en-US" smtClean="0"/>
          </a:p>
        </p:txBody>
      </p:sp>
    </p:spTree>
    <p:extLst>
      <p:ext uri="{BB962C8B-B14F-4D97-AF65-F5344CB8AC3E}">
        <p14:creationId xmlns:p14="http://schemas.microsoft.com/office/powerpoint/2010/main" val="59952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80E07B-DC7F-45A8-B47B-14A1C85C92FC}" type="slidenum">
              <a:rPr lang="zh-CN" altLang="en-US" smtClean="0"/>
              <a:pPr/>
              <a:t>6</a:t>
            </a:fld>
            <a:endParaRPr lang="zh-CN" altLang="en-US" smtClean="0"/>
          </a:p>
        </p:txBody>
      </p:sp>
    </p:spTree>
    <p:extLst>
      <p:ext uri="{BB962C8B-B14F-4D97-AF65-F5344CB8AC3E}">
        <p14:creationId xmlns:p14="http://schemas.microsoft.com/office/powerpoint/2010/main" val="3578140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80E07B-DC7F-45A8-B47B-14A1C85C92FC}" type="slidenum">
              <a:rPr lang="zh-CN" altLang="en-US" smtClean="0"/>
              <a:pPr/>
              <a:t>7</a:t>
            </a:fld>
            <a:endParaRPr lang="zh-CN" altLang="en-US" smtClean="0"/>
          </a:p>
        </p:txBody>
      </p:sp>
    </p:spTree>
    <p:extLst>
      <p:ext uri="{BB962C8B-B14F-4D97-AF65-F5344CB8AC3E}">
        <p14:creationId xmlns:p14="http://schemas.microsoft.com/office/powerpoint/2010/main" val="1375506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80E07B-DC7F-45A8-B47B-14A1C85C92FC}" type="slidenum">
              <a:rPr lang="zh-CN" altLang="en-US" smtClean="0"/>
              <a:pPr/>
              <a:t>8</a:t>
            </a:fld>
            <a:endParaRPr lang="zh-CN" altLang="en-US" smtClean="0"/>
          </a:p>
        </p:txBody>
      </p:sp>
    </p:spTree>
    <p:extLst>
      <p:ext uri="{BB962C8B-B14F-4D97-AF65-F5344CB8AC3E}">
        <p14:creationId xmlns:p14="http://schemas.microsoft.com/office/powerpoint/2010/main" val="313191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80E07B-DC7F-45A8-B47B-14A1C85C92FC}" type="slidenum">
              <a:rPr lang="zh-CN" altLang="en-US" smtClean="0"/>
              <a:pPr/>
              <a:t>9</a:t>
            </a:fld>
            <a:endParaRPr lang="zh-CN" altLang="en-US" smtClean="0"/>
          </a:p>
        </p:txBody>
      </p:sp>
    </p:spTree>
    <p:extLst>
      <p:ext uri="{BB962C8B-B14F-4D97-AF65-F5344CB8AC3E}">
        <p14:creationId xmlns:p14="http://schemas.microsoft.com/office/powerpoint/2010/main" val="402518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74AFFFF-4C4E-4C32-94AE-60B9D0F109BB}" type="datetime1">
              <a:rPr lang="zh-CN" altLang="en-US"/>
              <a:pPr>
                <a:defRPr/>
              </a:pPr>
              <a:t>2015/12/30</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8F531E26-33EB-4A4F-9F3E-07006CB81F7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888046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ED69C10C-D6AF-4B20-ADA4-B23488BC59E3}" type="datetime1">
              <a:rPr lang="zh-CN" altLang="en-US"/>
              <a:pPr>
                <a:defRPr/>
              </a:pPr>
              <a:t>2015/12/30</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99C691F5-263E-476D-A31F-5FCBA77CE23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90675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BE1C8EBC-1EB7-49CC-B313-B5DBCAD6A4DA}" type="datetime1">
              <a:rPr lang="zh-CN" altLang="en-US"/>
              <a:pPr>
                <a:defRPr/>
              </a:pPr>
              <a:t>2015/12/30</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E022AE3F-3CA0-4743-A84E-E230C55C6D1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77309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9FDEC32-BFBE-4D3B-9972-E6C0B37D43F7}" type="datetime1">
              <a:rPr lang="zh-CN" altLang="en-US"/>
              <a:pPr>
                <a:defRPr/>
              </a:pPr>
              <a:t>2015/12/30</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76CB8141-F9D2-4BEF-AB23-53AE5B56C73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620194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8018B0D7-100B-4BAE-B432-E6294BBEBD6D}" type="datetime1">
              <a:rPr lang="zh-CN" altLang="en-US"/>
              <a:pPr>
                <a:defRPr/>
              </a:pPr>
              <a:t>2015/12/30</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DC62CF37-0918-4D81-AAA9-FFA0C80FF3B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734484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40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40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33A44D58-E508-46DD-9750-BF2A9771C41C}" type="datetime1">
              <a:rPr lang="zh-CN" altLang="en-US"/>
              <a:pPr>
                <a:defRPr/>
              </a:pPr>
              <a:t>2015/12/30</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89DC6ADD-B080-4437-AD27-2A4B543895B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8855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FB55BDAB-855C-4937-8588-207CD7C64B2D}" type="datetime1">
              <a:rPr lang="zh-CN" altLang="en-US"/>
              <a:pPr>
                <a:defRPr/>
              </a:pPr>
              <a:t>2015/12/30</a:t>
            </a:fld>
            <a:endParaRPr lang="zh-CN" altLang="en-US" sz="1800">
              <a:solidFill>
                <a:schemeClr val="tx1"/>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a:ln/>
        </p:spPr>
        <p:txBody>
          <a:bodyPr/>
          <a:lstStyle>
            <a:lvl1pPr>
              <a:defRPr/>
            </a:lvl1pPr>
          </a:lstStyle>
          <a:p>
            <a:pPr>
              <a:defRPr/>
            </a:pPr>
            <a:fld id="{F64AE3D9-252E-4CBA-8A22-CE956019941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163523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E7A403E9-7444-486A-982E-7E69120C3EF4}" type="datetime1">
              <a:rPr lang="zh-CN" altLang="en-US"/>
              <a:pPr>
                <a:defRPr/>
              </a:pPr>
              <a:t>2015/12/30</a:t>
            </a:fld>
            <a:endParaRPr lang="zh-CN" altLang="en-US" sz="1800">
              <a:solidFill>
                <a:schemeClr val="tx1"/>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a:ln/>
        </p:spPr>
        <p:txBody>
          <a:bodyPr/>
          <a:lstStyle>
            <a:lvl1pPr>
              <a:defRPr/>
            </a:lvl1pPr>
          </a:lstStyle>
          <a:p>
            <a:pPr>
              <a:defRPr/>
            </a:pPr>
            <a:fld id="{DAE0E576-4753-4A11-BA6D-B4B982022099}"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94790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BA0CA1D7-B50C-497C-AB53-8E28A0D101D8}" type="datetime1">
              <a:rPr lang="zh-CN" altLang="en-US"/>
              <a:pPr>
                <a:defRPr/>
              </a:pPr>
              <a:t>2015/12/30</a:t>
            </a:fld>
            <a:endParaRPr lang="zh-CN" altLang="en-US" sz="1800">
              <a:solidFill>
                <a:schemeClr val="tx1"/>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a:ln/>
        </p:spPr>
        <p:txBody>
          <a:bodyPr/>
          <a:lstStyle>
            <a:lvl1pPr>
              <a:defRPr/>
            </a:lvl1pPr>
          </a:lstStyle>
          <a:p>
            <a:pPr>
              <a:defRPr/>
            </a:pPr>
            <a:fld id="{4CDF87D9-5FB6-4396-B8D4-C783225A3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900880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F5B0606B-7A3E-4166-8DD0-B3E5965E4920}" type="datetime1">
              <a:rPr lang="zh-CN" altLang="en-US"/>
              <a:pPr>
                <a:defRPr/>
              </a:pPr>
              <a:t>2015/12/30</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856D1271-90F2-4AF8-8103-89C3EEBB7B2A}"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757375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AD35B6D2-88C1-49C0-882C-C0CB10C77D76}" type="datetime1">
              <a:rPr lang="zh-CN" altLang="en-US"/>
              <a:pPr>
                <a:defRPr/>
              </a:pPr>
              <a:t>2015/12/30</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950EF8C1-59BF-4643-8A1F-ECE150A7E88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83120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descr="c:\DOCUME~1\ADMINI~1\APPLIC~1\360se6\USERDA~1\Temp\120859~1.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8"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anose="020F0502020204030204"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anose="020F0502020204030204" pitchFamily="34" charset="0"/>
              </a:rPr>
              <a:t>单击此处编辑母版文本样式</a:t>
            </a:r>
          </a:p>
          <a:p>
            <a:pPr lvl="1"/>
            <a:r>
              <a:rPr lang="zh-CN" altLang="zh-CN" smtClean="0">
                <a:sym typeface="Calibri" panose="020F0502020204030204" pitchFamily="34" charset="0"/>
              </a:rPr>
              <a:t>第二级</a:t>
            </a:r>
          </a:p>
          <a:p>
            <a:pPr lvl="2"/>
            <a:r>
              <a:rPr lang="zh-CN" altLang="zh-CN" smtClean="0">
                <a:sym typeface="Calibri" panose="020F0502020204030204" pitchFamily="34" charset="0"/>
              </a:rPr>
              <a:t>第三级</a:t>
            </a:r>
          </a:p>
          <a:p>
            <a:pPr lvl="3"/>
            <a:r>
              <a:rPr lang="zh-CN" altLang="zh-CN" smtClean="0">
                <a:sym typeface="Calibri" panose="020F0502020204030204" pitchFamily="34" charset="0"/>
              </a:rPr>
              <a:t>第四级</a:t>
            </a:r>
          </a:p>
          <a:p>
            <a:pPr lvl="4"/>
            <a:r>
              <a:rPr lang="zh-CN" altLang="zh-CN" smtClean="0">
                <a:sym typeface="Calibri" panose="020F0502020204030204"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EED534D9-C7D5-4D8A-B266-267EE0C0765D}" type="datetime1">
              <a:rPr lang="zh-CN" altLang="en-US"/>
              <a:pPr>
                <a:defRPr/>
              </a:pPr>
              <a:t>2015/12/30</a:t>
            </a:fld>
            <a:endParaRPr lang="zh-CN" altLang="en-US" sz="1800">
              <a:solidFill>
                <a:schemeClr val="tx1"/>
              </a:solidFill>
            </a:endParaRPr>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88DE49B7-28CA-4D8D-A812-EF8CB928CD90}" type="slidenum">
              <a:rPr lang="zh-CN" altLang="en-US"/>
              <a:pPr>
                <a:defRPr/>
              </a:pPr>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25"/>
          <p:cNvGrpSpPr>
            <a:grpSpLocks/>
          </p:cNvGrpSpPr>
          <p:nvPr/>
        </p:nvGrpSpPr>
        <p:grpSpPr bwMode="auto">
          <a:xfrm>
            <a:off x="6742113" y="195263"/>
            <a:ext cx="287337" cy="288925"/>
            <a:chOff x="0" y="0"/>
            <a:chExt cx="288032" cy="288032"/>
          </a:xfrm>
        </p:grpSpPr>
        <p:sp>
          <p:nvSpPr>
            <p:cNvPr id="2" name="椭圆 26"/>
            <p:cNvSpPr>
              <a:spLocks noChangeArrowheads="1"/>
            </p:cNvSpPr>
            <p:nvPr/>
          </p:nvSpPr>
          <p:spPr bwMode="auto">
            <a:xfrm>
              <a:off x="0" y="0"/>
              <a:ext cx="288032" cy="288032"/>
            </a:xfrm>
            <a:prstGeom prst="ellipse">
              <a:avLst/>
            </a:pr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3" name="组合 27"/>
            <p:cNvGrpSpPr>
              <a:grpSpLocks/>
            </p:cNvGrpSpPr>
            <p:nvPr/>
          </p:nvGrpSpPr>
          <p:grpSpPr bwMode="auto">
            <a:xfrm flipH="1">
              <a:off x="71530" y="105344"/>
              <a:ext cx="144971" cy="77344"/>
              <a:chOff x="0" y="0"/>
              <a:chExt cx="268428" cy="143210"/>
            </a:xfrm>
          </p:grpSpPr>
          <p:sp>
            <p:nvSpPr>
              <p:cNvPr id="4" name="等腰三角形 28"/>
              <p:cNvSpPr>
                <a:spLocks noChangeArrowheads="1"/>
              </p:cNvSpPr>
              <p:nvPr/>
            </p:nvSpPr>
            <p:spPr bwMode="auto">
              <a:xfrm rot="5400000">
                <a:off x="-9878" y="9877"/>
                <a:ext cx="143209" cy="123456"/>
              </a:xfrm>
              <a:prstGeom prst="triangle">
                <a:avLst>
                  <a:gd name="adj" fmla="val 50000"/>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097" name="等腰三角形 29"/>
              <p:cNvSpPr>
                <a:spLocks noChangeArrowheads="1"/>
              </p:cNvSpPr>
              <p:nvPr/>
            </p:nvSpPr>
            <p:spPr bwMode="auto">
              <a:xfrm rot="5400000">
                <a:off x="135090" y="9877"/>
                <a:ext cx="143209" cy="123456"/>
              </a:xfrm>
              <a:prstGeom prst="triangle">
                <a:avLst>
                  <a:gd name="adj" fmla="val 50000"/>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grpSp>
        <p:nvGrpSpPr>
          <p:cNvPr id="3075" name="组合 30"/>
          <p:cNvGrpSpPr>
            <a:grpSpLocks/>
          </p:cNvGrpSpPr>
          <p:nvPr/>
        </p:nvGrpSpPr>
        <p:grpSpPr bwMode="auto">
          <a:xfrm>
            <a:off x="8613775" y="195263"/>
            <a:ext cx="288925" cy="288925"/>
            <a:chOff x="0" y="0"/>
            <a:chExt cx="288032" cy="288032"/>
          </a:xfrm>
        </p:grpSpPr>
        <p:sp>
          <p:nvSpPr>
            <p:cNvPr id="3090" name="椭圆 31"/>
            <p:cNvSpPr>
              <a:spLocks noChangeArrowheads="1"/>
            </p:cNvSpPr>
            <p:nvPr/>
          </p:nvSpPr>
          <p:spPr bwMode="auto">
            <a:xfrm>
              <a:off x="0" y="0"/>
              <a:ext cx="288032" cy="288032"/>
            </a:xfrm>
            <a:prstGeom prst="ellipse">
              <a:avLst/>
            </a:pr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3091" name="组合 32"/>
            <p:cNvGrpSpPr>
              <a:grpSpLocks/>
            </p:cNvGrpSpPr>
            <p:nvPr/>
          </p:nvGrpSpPr>
          <p:grpSpPr bwMode="auto">
            <a:xfrm>
              <a:off x="82288" y="105344"/>
              <a:ext cx="144971" cy="77344"/>
              <a:chOff x="0" y="0"/>
              <a:chExt cx="268428" cy="143210"/>
            </a:xfrm>
          </p:grpSpPr>
          <p:sp>
            <p:nvSpPr>
              <p:cNvPr id="5" name="等腰三角形 33"/>
              <p:cNvSpPr>
                <a:spLocks noChangeArrowheads="1"/>
              </p:cNvSpPr>
              <p:nvPr/>
            </p:nvSpPr>
            <p:spPr bwMode="auto">
              <a:xfrm rot="5400000">
                <a:off x="-9878" y="9877"/>
                <a:ext cx="143209" cy="123456"/>
              </a:xfrm>
              <a:prstGeom prst="triangle">
                <a:avLst>
                  <a:gd name="adj" fmla="val 50000"/>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 name="等腰三角形 34"/>
              <p:cNvSpPr>
                <a:spLocks noChangeArrowheads="1"/>
              </p:cNvSpPr>
              <p:nvPr/>
            </p:nvSpPr>
            <p:spPr bwMode="auto">
              <a:xfrm rot="5400000">
                <a:off x="135090" y="9877"/>
                <a:ext cx="143209" cy="123456"/>
              </a:xfrm>
              <a:prstGeom prst="triangle">
                <a:avLst>
                  <a:gd name="adj" fmla="val 50000"/>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grpSp>
        <p:nvGrpSpPr>
          <p:cNvPr id="3076" name="组合 35"/>
          <p:cNvGrpSpPr>
            <a:grpSpLocks/>
          </p:cNvGrpSpPr>
          <p:nvPr/>
        </p:nvGrpSpPr>
        <p:grpSpPr bwMode="auto">
          <a:xfrm>
            <a:off x="7366000" y="195263"/>
            <a:ext cx="288925" cy="288925"/>
            <a:chOff x="0" y="0"/>
            <a:chExt cx="288032" cy="288032"/>
          </a:xfrm>
        </p:grpSpPr>
        <p:sp>
          <p:nvSpPr>
            <p:cNvPr id="3086" name="椭圆 36"/>
            <p:cNvSpPr>
              <a:spLocks noChangeArrowheads="1"/>
            </p:cNvSpPr>
            <p:nvPr/>
          </p:nvSpPr>
          <p:spPr bwMode="auto">
            <a:xfrm>
              <a:off x="0" y="0"/>
              <a:ext cx="288032" cy="288032"/>
            </a:xfrm>
            <a:prstGeom prst="ellipse">
              <a:avLst/>
            </a:pr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3087" name="组合 37"/>
            <p:cNvGrpSpPr>
              <a:grpSpLocks/>
            </p:cNvGrpSpPr>
            <p:nvPr/>
          </p:nvGrpSpPr>
          <p:grpSpPr bwMode="auto">
            <a:xfrm>
              <a:off x="108012" y="97370"/>
              <a:ext cx="72008" cy="108000"/>
              <a:chOff x="0" y="0"/>
              <a:chExt cx="72008" cy="108000"/>
            </a:xfrm>
          </p:grpSpPr>
          <p:sp>
            <p:nvSpPr>
              <p:cNvPr id="3088" name="直接连接符 38"/>
              <p:cNvSpPr>
                <a:spLocks noChangeShapeType="1"/>
              </p:cNvSpPr>
              <p:nvPr/>
            </p:nvSpPr>
            <p:spPr bwMode="auto">
              <a:xfrm>
                <a:off x="0" y="0"/>
                <a:ext cx="1" cy="1080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9" name="直接连接符 39"/>
              <p:cNvSpPr>
                <a:spLocks noChangeShapeType="1"/>
              </p:cNvSpPr>
              <p:nvPr/>
            </p:nvSpPr>
            <p:spPr bwMode="auto">
              <a:xfrm>
                <a:off x="72008" y="0"/>
                <a:ext cx="1" cy="1080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077" name="组合 40"/>
          <p:cNvGrpSpPr>
            <a:grpSpLocks/>
          </p:cNvGrpSpPr>
          <p:nvPr/>
        </p:nvGrpSpPr>
        <p:grpSpPr bwMode="auto">
          <a:xfrm>
            <a:off x="7989888" y="195263"/>
            <a:ext cx="287337" cy="288925"/>
            <a:chOff x="0" y="0"/>
            <a:chExt cx="288032" cy="288032"/>
          </a:xfrm>
        </p:grpSpPr>
        <p:sp>
          <p:nvSpPr>
            <p:cNvPr id="3084" name="椭圆 41"/>
            <p:cNvSpPr>
              <a:spLocks noChangeArrowheads="1"/>
            </p:cNvSpPr>
            <p:nvPr/>
          </p:nvSpPr>
          <p:spPr bwMode="auto">
            <a:xfrm>
              <a:off x="0" y="0"/>
              <a:ext cx="288032" cy="288032"/>
            </a:xfrm>
            <a:prstGeom prst="ellipse">
              <a:avLst/>
            </a:pr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085" name="矩形 42"/>
            <p:cNvSpPr>
              <a:spLocks noChangeArrowheads="1"/>
            </p:cNvSpPr>
            <p:nvPr/>
          </p:nvSpPr>
          <p:spPr bwMode="auto">
            <a:xfrm>
              <a:off x="86064" y="85549"/>
              <a:ext cx="108000" cy="1080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3093" name="直接连接符 35"/>
          <p:cNvSpPr>
            <a:spLocks noChangeShapeType="1"/>
          </p:cNvSpPr>
          <p:nvPr/>
        </p:nvSpPr>
        <p:spPr bwMode="auto">
          <a:xfrm>
            <a:off x="2205038" y="2787650"/>
            <a:ext cx="424815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205038" y="3724275"/>
            <a:ext cx="424815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1619795" y="2952945"/>
            <a:ext cx="553518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ELMS</a:t>
            </a:r>
            <a:r>
              <a:rPr lang="zh-CN" altLang="en-US"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快递物流系统项目展示</a:t>
            </a:r>
            <a:endPar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96" name="TextBox 38"/>
          <p:cNvSpPr>
            <a:spLocks noChangeArrowheads="1"/>
          </p:cNvSpPr>
          <p:nvPr/>
        </p:nvSpPr>
        <p:spPr bwMode="auto">
          <a:xfrm>
            <a:off x="2781300" y="3949700"/>
            <a:ext cx="3095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1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AXIS</a:t>
            </a:r>
            <a:r>
              <a:rPr lang="zh-CN" altLang="en-US" sz="1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小组</a:t>
            </a:r>
            <a:endParaRPr lang="en-US" altLang="zh-CN" sz="1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spcBef>
                <a:spcPct val="0"/>
              </a:spcBef>
              <a:buFont typeface="Arial" panose="020B0604020202020204" pitchFamily="34" charset="0"/>
              <a:buNone/>
            </a:pPr>
            <a:r>
              <a:rPr lang="en-US" altLang="zh-CN" sz="1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2015.12.30</a:t>
            </a:r>
            <a:endPar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59252" y="318544"/>
            <a:ext cx="2139720" cy="213972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advClick="0" advTm="0">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3"/>
                                        </p:tgtEl>
                                        <p:attrNameLst>
                                          <p:attrName>style.visibility</p:attrName>
                                        </p:attrNameLst>
                                      </p:cBhvr>
                                      <p:to>
                                        <p:strVal val="visible"/>
                                      </p:to>
                                    </p:set>
                                    <p:anim calcmode="lin" valueType="num">
                                      <p:cBhvr>
                                        <p:cTn id="7" dur="500" fill="hold"/>
                                        <p:tgtEl>
                                          <p:spTgt spid="3093"/>
                                        </p:tgtEl>
                                        <p:attrNameLst>
                                          <p:attrName>ppt_x</p:attrName>
                                        </p:attrNameLst>
                                      </p:cBhvr>
                                      <p:tavLst>
                                        <p:tav tm="0">
                                          <p:val>
                                            <p:strVal val="0-#ppt_w/2"/>
                                          </p:val>
                                        </p:tav>
                                        <p:tav tm="100000">
                                          <p:val>
                                            <p:strVal val="#ppt_x"/>
                                          </p:val>
                                        </p:tav>
                                      </p:tavLst>
                                    </p:anim>
                                    <p:anim calcmode="lin" valueType="num">
                                      <p:cBhvr>
                                        <p:cTn id="8" dur="500" fill="hold"/>
                                        <p:tgtEl>
                                          <p:spTgt spid="309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94"/>
                                        </p:tgtEl>
                                        <p:attrNameLst>
                                          <p:attrName>style.visibility</p:attrName>
                                        </p:attrNameLst>
                                      </p:cBhvr>
                                      <p:to>
                                        <p:strVal val="visible"/>
                                      </p:to>
                                    </p:set>
                                    <p:anim calcmode="lin" valueType="num">
                                      <p:cBhvr>
                                        <p:cTn id="11" dur="500" fill="hold"/>
                                        <p:tgtEl>
                                          <p:spTgt spid="3094"/>
                                        </p:tgtEl>
                                        <p:attrNameLst>
                                          <p:attrName>ppt_x</p:attrName>
                                        </p:attrNameLst>
                                      </p:cBhvr>
                                      <p:tavLst>
                                        <p:tav tm="0">
                                          <p:val>
                                            <p:strVal val="1+#ppt_w/2"/>
                                          </p:val>
                                        </p:tav>
                                        <p:tav tm="100000">
                                          <p:val>
                                            <p:strVal val="#ppt_x"/>
                                          </p:val>
                                        </p:tav>
                                      </p:tavLst>
                                    </p:anim>
                                    <p:anim calcmode="lin" valueType="num">
                                      <p:cBhvr>
                                        <p:cTn id="12" dur="500" fill="hold"/>
                                        <p:tgtEl>
                                          <p:spTgt spid="309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095"/>
                                        </p:tgtEl>
                                        <p:attrNameLst>
                                          <p:attrName>style.visibility</p:attrName>
                                        </p:attrNameLst>
                                      </p:cBhvr>
                                      <p:to>
                                        <p:strVal val="visible"/>
                                      </p:to>
                                    </p:set>
                                    <p:anim calcmode="lin" valueType="num">
                                      <p:cBhvr>
                                        <p:cTn id="16"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95"/>
                                        </p:tgtEl>
                                        <p:attrNameLst>
                                          <p:attrName>ppt_y</p:attrName>
                                        </p:attrNameLst>
                                      </p:cBhvr>
                                      <p:tavLst>
                                        <p:tav tm="0">
                                          <p:val>
                                            <p:strVal val="#ppt_y"/>
                                          </p:val>
                                        </p:tav>
                                        <p:tav tm="100000">
                                          <p:val>
                                            <p:strVal val="#ppt_y"/>
                                          </p:val>
                                        </p:tav>
                                      </p:tavLst>
                                    </p:anim>
                                    <p:anim calcmode="lin" valueType="num">
                                      <p:cBhvr>
                                        <p:cTn id="18"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3095"/>
                                        </p:tgtEl>
                                      </p:cBhvr>
                                    </p:animEffect>
                                  </p:childTnLst>
                                </p:cTn>
                              </p:par>
                            </p:childTnLst>
                          </p:cTn>
                        </p:par>
                        <p:par>
                          <p:cTn id="21" fill="hold" nodeType="afterGroup">
                            <p:stCondLst>
                              <p:cond delay="16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096"/>
                                        </p:tgtEl>
                                        <p:attrNameLst>
                                          <p:attrName>style.visibility</p:attrName>
                                        </p:attrNameLst>
                                      </p:cBhvr>
                                      <p:to>
                                        <p:strVal val="visible"/>
                                      </p:to>
                                    </p:set>
                                    <p:anim by="(-#ppt_w*2)" calcmode="lin" valueType="num">
                                      <p:cBhvr rctx="PPT">
                                        <p:cTn id="24" dur="500" autoRev="1" fill="hold">
                                          <p:stCondLst>
                                            <p:cond delay="0"/>
                                          </p:stCondLst>
                                        </p:cTn>
                                        <p:tgtEl>
                                          <p:spTgt spid="3096"/>
                                        </p:tgtEl>
                                        <p:attrNameLst>
                                          <p:attrName>ppt_w</p:attrName>
                                        </p:attrNameLst>
                                      </p:cBhvr>
                                    </p:anim>
                                    <p:anim by="(#ppt_w*0.50)" calcmode="lin" valueType="num">
                                      <p:cBhvr>
                                        <p:cTn id="25" dur="500" decel="50000" autoRev="1" fill="hold">
                                          <p:stCondLst>
                                            <p:cond delay="0"/>
                                          </p:stCondLst>
                                        </p:cTn>
                                        <p:tgtEl>
                                          <p:spTgt spid="3096"/>
                                        </p:tgtEl>
                                        <p:attrNameLst>
                                          <p:attrName>ppt_x</p:attrName>
                                        </p:attrNameLst>
                                      </p:cBhvr>
                                    </p:anim>
                                    <p:anim to="(#ppt_y)" calcmode="lin" valueType="num">
                                      <p:cBhvr>
                                        <p:cTn id="26" dur="1000" fill="hold">
                                          <p:stCondLst>
                                            <p:cond delay="0"/>
                                          </p:stCondLst>
                                        </p:cTn>
                                        <p:tgtEl>
                                          <p:spTgt spid="3096"/>
                                        </p:tgtEl>
                                        <p:attrNameLst>
                                          <p:attrName>ppt_y</p:attrName>
                                        </p:attrNameLst>
                                      </p:cBhvr>
                                    </p:anim>
                                    <p:animRot by="21600000">
                                      <p:cBhvr>
                                        <p:cTn id="27"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19FDEC32-BFBE-4D3B-9972-E6C0B37D43F7}" type="datetime1">
              <a:rPr lang="zh-CN" altLang="en-US" smtClean="0"/>
              <a:pPr>
                <a:defRPr/>
              </a:pPr>
              <a:t>2015/12/30</a:t>
            </a:fld>
            <a:endParaRPr lang="zh-CN" altLang="en-US" sz="1800">
              <a:solidFill>
                <a:schemeClr val="tx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362" y="-4280"/>
            <a:ext cx="6951275" cy="463418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4053694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19FDEC32-BFBE-4D3B-9972-E6C0B37D43F7}" type="datetime1">
              <a:rPr lang="zh-CN" altLang="en-US" smtClean="0"/>
              <a:pPr>
                <a:defRPr/>
              </a:pPr>
              <a:t>2015/12/30</a:t>
            </a:fld>
            <a:endParaRPr lang="zh-CN" altLang="en-US" sz="1800">
              <a:solidFill>
                <a:schemeClr val="tx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362" y="-4280"/>
            <a:ext cx="6951275" cy="463418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95366">
            <a:off x="1219765" y="341179"/>
            <a:ext cx="6704469" cy="446964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3956370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a:spLocks noChangeArrowheads="1"/>
          </p:cNvSpPr>
          <p:nvPr/>
        </p:nvSpPr>
        <p:spPr bwMode="auto">
          <a:xfrm>
            <a:off x="0" y="0"/>
            <a:ext cx="1671638"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Part Two</a:t>
            </a:r>
            <a:endParaRPr lang="zh-CN" altLang="en-US" sz="28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19" name="TextBox 4"/>
          <p:cNvSpPr>
            <a:spLocks noChangeArrowheads="1"/>
          </p:cNvSpPr>
          <p:nvPr/>
        </p:nvSpPr>
        <p:spPr bwMode="auto">
          <a:xfrm>
            <a:off x="1907815" y="5157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800" b="1" dirty="0" smtClean="0">
                <a:solidFill>
                  <a:srgbClr val="E36C09"/>
                </a:solidFill>
              </a:rPr>
              <a:t>项目展示</a:t>
            </a:r>
            <a:endParaRPr lang="en-US" altLang="zh-CN" sz="2800" b="1" dirty="0">
              <a:solidFill>
                <a:srgbClr val="E36C09"/>
              </a:solidFill>
            </a:endParaRP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770" y="590187"/>
            <a:ext cx="6447653" cy="42984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31231295"/>
      </p:ext>
    </p:extLst>
  </p:cSld>
  <p:clrMapOvr>
    <a:masterClrMapping/>
  </p:clrMapOvr>
  <p:transition advClick="0" advTm="0">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18"/>
                                        </p:tgtEl>
                                        <p:attrNameLst>
                                          <p:attrName>style.visibility</p:attrName>
                                        </p:attrNameLst>
                                      </p:cBhvr>
                                      <p:to>
                                        <p:strVal val="visible"/>
                                      </p:to>
                                    </p:set>
                                    <p:animEffect>
                                      <p:cBhvr>
                                        <p:cTn id="7" dur="1000"/>
                                        <p:tgtEl>
                                          <p:spTgt spid="9218"/>
                                        </p:tgtEl>
                                      </p:cBhvr>
                                    </p:animEffect>
                                  </p:childTnLst>
                                </p:cTn>
                              </p:par>
                            </p:childTnLst>
                          </p:cTn>
                        </p:par>
                        <p:par>
                          <p:cTn id="8" fill="hold" nodeType="afterGroup">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9219"/>
                                        </p:tgtEl>
                                        <p:attrNameLst>
                                          <p:attrName>style.visibility</p:attrName>
                                        </p:attrNameLst>
                                      </p:cBhvr>
                                      <p:to>
                                        <p:strVal val="visible"/>
                                      </p:to>
                                    </p:set>
                                    <p:animEffect>
                                      <p:cBhvr>
                                        <p:cTn id="11" dur="1000"/>
                                        <p:tgtEl>
                                          <p:spTgt spid="9219"/>
                                        </p:tgtEl>
                                      </p:cBhvr>
                                    </p:animEffect>
                                    <p:anim calcmode="lin" valueType="num">
                                      <p:cBhvr>
                                        <p:cTn id="12" dur="1000" fill="hold"/>
                                        <p:tgtEl>
                                          <p:spTgt spid="9219"/>
                                        </p:tgtEl>
                                        <p:attrNameLst>
                                          <p:attrName>ppt_x</p:attrName>
                                        </p:attrNameLst>
                                      </p:cBhvr>
                                      <p:tavLst>
                                        <p:tav tm="0">
                                          <p:val>
                                            <p:strVal val="#ppt_x"/>
                                          </p:val>
                                        </p:tav>
                                        <p:tav tm="100000">
                                          <p:val>
                                            <p:strVal val="#ppt_x"/>
                                          </p:val>
                                        </p:tav>
                                      </p:tavLst>
                                    </p:anim>
                                    <p:anim calcmode="lin" valueType="num">
                                      <p:cBhvr>
                                        <p:cTn id="13" dur="1000" fill="hold"/>
                                        <p:tgtEl>
                                          <p:spTgt spid="92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animBg="1" autoUpdateAnimBg="0"/>
      <p:bldP spid="9219"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a:spLocks noChangeArrowheads="1"/>
          </p:cNvSpPr>
          <p:nvPr/>
        </p:nvSpPr>
        <p:spPr bwMode="auto">
          <a:xfrm>
            <a:off x="0" y="0"/>
            <a:ext cx="1671638"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Part Two</a:t>
            </a:r>
            <a:endParaRPr lang="zh-CN" altLang="en-US" sz="28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内容占位符 6"/>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259770" y="627615"/>
            <a:ext cx="6588457" cy="4392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3877608"/>
      </p:ext>
    </p:extLst>
  </p:cSld>
  <p:clrMapOvr>
    <a:masterClrMapping/>
  </p:clrMapOvr>
  <p:transition advClick="0" advTm="0">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18"/>
                                        </p:tgtEl>
                                        <p:attrNameLst>
                                          <p:attrName>style.visibility</p:attrName>
                                        </p:attrNameLst>
                                      </p:cBhvr>
                                      <p:to>
                                        <p:strVal val="visible"/>
                                      </p:to>
                                    </p:set>
                                    <p:animEffect>
                                      <p:cBhvr>
                                        <p:cTn id="7" dur="10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a:spLocks noChangeArrowheads="1"/>
          </p:cNvSpPr>
          <p:nvPr/>
        </p:nvSpPr>
        <p:spPr bwMode="auto">
          <a:xfrm>
            <a:off x="0" y="0"/>
            <a:ext cx="1671638"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Part Two</a:t>
            </a:r>
            <a:endParaRPr lang="zh-CN" altLang="en-US" sz="28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19" name="TextBox 4"/>
          <p:cNvSpPr>
            <a:spLocks noChangeArrowheads="1"/>
          </p:cNvSpPr>
          <p:nvPr/>
        </p:nvSpPr>
        <p:spPr bwMode="auto">
          <a:xfrm>
            <a:off x="1907815" y="5157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800" b="1" dirty="0" smtClean="0">
                <a:solidFill>
                  <a:srgbClr val="E36C09"/>
                </a:solidFill>
              </a:rPr>
              <a:t>项目展示</a:t>
            </a:r>
            <a:endParaRPr lang="en-US" altLang="zh-CN" sz="2800" b="1" dirty="0">
              <a:solidFill>
                <a:srgbClr val="E36C09"/>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770" y="574795"/>
            <a:ext cx="6809830" cy="45398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51674656"/>
      </p:ext>
    </p:extLst>
  </p:cSld>
  <p:clrMapOvr>
    <a:masterClrMapping/>
  </p:clrMapOvr>
  <p:transition advClick="0" advTm="0">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18"/>
                                        </p:tgtEl>
                                        <p:attrNameLst>
                                          <p:attrName>style.visibility</p:attrName>
                                        </p:attrNameLst>
                                      </p:cBhvr>
                                      <p:to>
                                        <p:strVal val="visible"/>
                                      </p:to>
                                    </p:set>
                                    <p:animEffect>
                                      <p:cBhvr>
                                        <p:cTn id="7" dur="1000"/>
                                        <p:tgtEl>
                                          <p:spTgt spid="9218"/>
                                        </p:tgtEl>
                                      </p:cBhvr>
                                    </p:animEffect>
                                  </p:childTnLst>
                                </p:cTn>
                              </p:par>
                            </p:childTnLst>
                          </p:cTn>
                        </p:par>
                        <p:par>
                          <p:cTn id="8" fill="hold" nodeType="afterGroup">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9219"/>
                                        </p:tgtEl>
                                        <p:attrNameLst>
                                          <p:attrName>style.visibility</p:attrName>
                                        </p:attrNameLst>
                                      </p:cBhvr>
                                      <p:to>
                                        <p:strVal val="visible"/>
                                      </p:to>
                                    </p:set>
                                    <p:animEffect>
                                      <p:cBhvr>
                                        <p:cTn id="11" dur="1000"/>
                                        <p:tgtEl>
                                          <p:spTgt spid="9219"/>
                                        </p:tgtEl>
                                      </p:cBhvr>
                                    </p:animEffect>
                                    <p:anim calcmode="lin" valueType="num">
                                      <p:cBhvr>
                                        <p:cTn id="12" dur="1000" fill="hold"/>
                                        <p:tgtEl>
                                          <p:spTgt spid="9219"/>
                                        </p:tgtEl>
                                        <p:attrNameLst>
                                          <p:attrName>ppt_x</p:attrName>
                                        </p:attrNameLst>
                                      </p:cBhvr>
                                      <p:tavLst>
                                        <p:tav tm="0">
                                          <p:val>
                                            <p:strVal val="#ppt_x"/>
                                          </p:val>
                                        </p:tav>
                                        <p:tav tm="100000">
                                          <p:val>
                                            <p:strVal val="#ppt_x"/>
                                          </p:val>
                                        </p:tav>
                                      </p:tavLst>
                                    </p:anim>
                                    <p:anim calcmode="lin" valueType="num">
                                      <p:cBhvr>
                                        <p:cTn id="13" dur="1000" fill="hold"/>
                                        <p:tgtEl>
                                          <p:spTgt spid="92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animBg="1" autoUpdateAnimBg="0"/>
      <p:bldP spid="9219"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a:spLocks noChangeArrowheads="1"/>
          </p:cNvSpPr>
          <p:nvPr/>
        </p:nvSpPr>
        <p:spPr bwMode="auto">
          <a:xfrm>
            <a:off x="0" y="0"/>
            <a:ext cx="1671638"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Part Two</a:t>
            </a:r>
            <a:endParaRPr lang="zh-CN" altLang="en-US" sz="28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19" name="TextBox 4"/>
          <p:cNvSpPr>
            <a:spLocks noChangeArrowheads="1"/>
          </p:cNvSpPr>
          <p:nvPr/>
        </p:nvSpPr>
        <p:spPr bwMode="auto">
          <a:xfrm>
            <a:off x="1907815" y="5157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800" b="1" dirty="0" smtClean="0">
                <a:solidFill>
                  <a:srgbClr val="E36C09"/>
                </a:solidFill>
              </a:rPr>
              <a:t>项目展示</a:t>
            </a:r>
            <a:endParaRPr lang="en-US" altLang="zh-CN" sz="2800" b="1" dirty="0">
              <a:solidFill>
                <a:srgbClr val="E36C09"/>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760" y="411600"/>
            <a:ext cx="6881835" cy="45878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06431680"/>
      </p:ext>
    </p:extLst>
  </p:cSld>
  <p:clrMapOvr>
    <a:masterClrMapping/>
  </p:clrMapOvr>
  <p:transition advClick="0" advTm="0">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18"/>
                                        </p:tgtEl>
                                        <p:attrNameLst>
                                          <p:attrName>style.visibility</p:attrName>
                                        </p:attrNameLst>
                                      </p:cBhvr>
                                      <p:to>
                                        <p:strVal val="visible"/>
                                      </p:to>
                                    </p:set>
                                    <p:animEffect>
                                      <p:cBhvr>
                                        <p:cTn id="7" dur="1000"/>
                                        <p:tgtEl>
                                          <p:spTgt spid="9218"/>
                                        </p:tgtEl>
                                      </p:cBhvr>
                                    </p:animEffect>
                                  </p:childTnLst>
                                </p:cTn>
                              </p:par>
                            </p:childTnLst>
                          </p:cTn>
                        </p:par>
                        <p:par>
                          <p:cTn id="8" fill="hold" nodeType="afterGroup">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9219"/>
                                        </p:tgtEl>
                                        <p:attrNameLst>
                                          <p:attrName>style.visibility</p:attrName>
                                        </p:attrNameLst>
                                      </p:cBhvr>
                                      <p:to>
                                        <p:strVal val="visible"/>
                                      </p:to>
                                    </p:set>
                                    <p:animEffect>
                                      <p:cBhvr>
                                        <p:cTn id="11" dur="1000"/>
                                        <p:tgtEl>
                                          <p:spTgt spid="9219"/>
                                        </p:tgtEl>
                                      </p:cBhvr>
                                    </p:animEffect>
                                    <p:anim calcmode="lin" valueType="num">
                                      <p:cBhvr>
                                        <p:cTn id="12" dur="1000" fill="hold"/>
                                        <p:tgtEl>
                                          <p:spTgt spid="9219"/>
                                        </p:tgtEl>
                                        <p:attrNameLst>
                                          <p:attrName>ppt_x</p:attrName>
                                        </p:attrNameLst>
                                      </p:cBhvr>
                                      <p:tavLst>
                                        <p:tav tm="0">
                                          <p:val>
                                            <p:strVal val="#ppt_x"/>
                                          </p:val>
                                        </p:tav>
                                        <p:tav tm="100000">
                                          <p:val>
                                            <p:strVal val="#ppt_x"/>
                                          </p:val>
                                        </p:tav>
                                      </p:tavLst>
                                    </p:anim>
                                    <p:anim calcmode="lin" valueType="num">
                                      <p:cBhvr>
                                        <p:cTn id="13" dur="1000" fill="hold"/>
                                        <p:tgtEl>
                                          <p:spTgt spid="92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animBg="1" autoUpdateAnimBg="0"/>
      <p:bldP spid="9219"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3"/>
          <p:cNvSpPr>
            <a:spLocks noChangeArrowheads="1"/>
          </p:cNvSpPr>
          <p:nvPr/>
        </p:nvSpPr>
        <p:spPr bwMode="auto">
          <a:xfrm>
            <a:off x="3924300" y="2108200"/>
            <a:ext cx="1944688"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Part Three</a:t>
            </a:r>
            <a:endParaRPr lang="zh-CN" altLang="en-US" sz="2800">
              <a:solidFill>
                <a:srgbClr val="DDD9C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15" name="TextBox 4"/>
          <p:cNvSpPr>
            <a:spLocks noChangeArrowheads="1"/>
          </p:cNvSpPr>
          <p:nvPr/>
        </p:nvSpPr>
        <p:spPr bwMode="auto">
          <a:xfrm>
            <a:off x="3902075" y="2632075"/>
            <a:ext cx="2830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800" b="1" dirty="0" smtClean="0">
                <a:solidFill>
                  <a:srgbClr val="E36C09"/>
                </a:solidFill>
              </a:rPr>
              <a:t>小亮点</a:t>
            </a:r>
            <a:endParaRPr lang="en-US" altLang="zh-CN" sz="2800" b="1" dirty="0">
              <a:solidFill>
                <a:srgbClr val="E36C09"/>
              </a:solidFill>
            </a:endParaRPr>
          </a:p>
        </p:txBody>
      </p:sp>
      <p:sp>
        <p:nvSpPr>
          <p:cNvPr id="13316" name="TextBox 5"/>
          <p:cNvSpPr>
            <a:spLocks noChangeArrowheads="1"/>
          </p:cNvSpPr>
          <p:nvPr/>
        </p:nvSpPr>
        <p:spPr bwMode="auto">
          <a:xfrm>
            <a:off x="2162175" y="1814513"/>
            <a:ext cx="17621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9600" b="1">
                <a:solidFill>
                  <a:srgbClr val="FFFFFF"/>
                </a:solidFill>
                <a:latin typeface="Kozuka Mincho Pr6N H" panose="02020900000000000000" pitchFamily="18" charset="-128"/>
                <a:ea typeface="Kozuka Mincho Pr6N H" panose="02020900000000000000" pitchFamily="18" charset="-128"/>
                <a:sym typeface="Kozuka Mincho Pr6N H" panose="02020900000000000000" pitchFamily="18" charset="-128"/>
              </a:rPr>
              <a:t>03</a:t>
            </a:r>
            <a:endParaRPr lang="zh-CN" altLang="en-US" sz="9600" b="1">
              <a:solidFill>
                <a:srgbClr val="FFFFFF"/>
              </a:solidFill>
              <a:latin typeface="Kozuka Mincho Pr6N H" panose="02020900000000000000" pitchFamily="18" charset="-128"/>
              <a:ea typeface="Kozuka Mincho Pr6N H" panose="02020900000000000000" pitchFamily="18" charset="-128"/>
              <a:sym typeface="Kozuka Mincho Pr6N H" panose="02020900000000000000" pitchFamily="18" charset="-128"/>
            </a:endParaRPr>
          </a:p>
        </p:txBody>
      </p:sp>
      <p:sp>
        <p:nvSpPr>
          <p:cNvPr id="13317" name="直接连接符 6"/>
          <p:cNvSpPr>
            <a:spLocks noChangeShapeType="1"/>
          </p:cNvSpPr>
          <p:nvPr/>
        </p:nvSpPr>
        <p:spPr bwMode="auto">
          <a:xfrm>
            <a:off x="2311400" y="3167063"/>
            <a:ext cx="4249738" cy="1587"/>
          </a:xfrm>
          <a:prstGeom prst="line">
            <a:avLst/>
          </a:prstGeom>
          <a:noFill/>
          <a:ln w="9525">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8" name="直接连接符 7"/>
          <p:cNvSpPr>
            <a:spLocks noChangeShapeType="1"/>
          </p:cNvSpPr>
          <p:nvPr/>
        </p:nvSpPr>
        <p:spPr bwMode="auto">
          <a:xfrm>
            <a:off x="2311400" y="1819275"/>
            <a:ext cx="4249738" cy="1588"/>
          </a:xfrm>
          <a:prstGeom prst="line">
            <a:avLst/>
          </a:prstGeom>
          <a:noFill/>
          <a:ln w="9525">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advClick="0" advTm="0">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317"/>
                                        </p:tgtEl>
                                        <p:attrNameLst>
                                          <p:attrName>style.visibility</p:attrName>
                                        </p:attrNameLst>
                                      </p:cBhvr>
                                      <p:to>
                                        <p:strVal val="visible"/>
                                      </p:to>
                                    </p:set>
                                    <p:animEffect>
                                      <p:cBhvr>
                                        <p:cTn id="7" dur="750"/>
                                        <p:tgtEl>
                                          <p:spTgt spid="13317"/>
                                        </p:tgtEl>
                                      </p:cBhvr>
                                    </p:animEffect>
                                    <p:anim calcmode="lin" valueType="num">
                                      <p:cBhvr>
                                        <p:cTn id="8" dur="750" fill="hold"/>
                                        <p:tgtEl>
                                          <p:spTgt spid="13317"/>
                                        </p:tgtEl>
                                        <p:attrNameLst>
                                          <p:attrName>ppt_x</p:attrName>
                                        </p:attrNameLst>
                                      </p:cBhvr>
                                      <p:tavLst>
                                        <p:tav tm="0">
                                          <p:val>
                                            <p:strVal val="#ppt_x"/>
                                          </p:val>
                                        </p:tav>
                                        <p:tav tm="100000">
                                          <p:val>
                                            <p:strVal val="#ppt_x"/>
                                          </p:val>
                                        </p:tav>
                                      </p:tavLst>
                                    </p:anim>
                                    <p:anim calcmode="lin" valueType="num">
                                      <p:cBhvr>
                                        <p:cTn id="9" dur="750" fill="hold"/>
                                        <p:tgtEl>
                                          <p:spTgt spid="1331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3318"/>
                                        </p:tgtEl>
                                        <p:attrNameLst>
                                          <p:attrName>style.visibility</p:attrName>
                                        </p:attrNameLst>
                                      </p:cBhvr>
                                      <p:to>
                                        <p:strVal val="visible"/>
                                      </p:to>
                                    </p:set>
                                    <p:animEffect>
                                      <p:cBhvr>
                                        <p:cTn id="12" dur="750"/>
                                        <p:tgtEl>
                                          <p:spTgt spid="13318"/>
                                        </p:tgtEl>
                                      </p:cBhvr>
                                    </p:animEffect>
                                    <p:anim calcmode="lin" valueType="num">
                                      <p:cBhvr>
                                        <p:cTn id="13" dur="750" fill="hold"/>
                                        <p:tgtEl>
                                          <p:spTgt spid="13318"/>
                                        </p:tgtEl>
                                        <p:attrNameLst>
                                          <p:attrName>ppt_x</p:attrName>
                                        </p:attrNameLst>
                                      </p:cBhvr>
                                      <p:tavLst>
                                        <p:tav tm="0">
                                          <p:val>
                                            <p:strVal val="#ppt_x"/>
                                          </p:val>
                                        </p:tav>
                                        <p:tav tm="100000">
                                          <p:val>
                                            <p:strVal val="#ppt_x"/>
                                          </p:val>
                                        </p:tav>
                                      </p:tavLst>
                                    </p:anim>
                                    <p:anim calcmode="lin" valueType="num">
                                      <p:cBhvr>
                                        <p:cTn id="14" dur="750" fill="hold"/>
                                        <p:tgtEl>
                                          <p:spTgt spid="13318"/>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13316"/>
                                        </p:tgtEl>
                                        <p:attrNameLst>
                                          <p:attrName>style.visibility</p:attrName>
                                        </p:attrNameLst>
                                      </p:cBhvr>
                                      <p:to>
                                        <p:strVal val="visible"/>
                                      </p:to>
                                    </p:set>
                                    <p:animEffect>
                                      <p:cBhvr>
                                        <p:cTn id="18" dur="1000"/>
                                        <p:tgtEl>
                                          <p:spTgt spid="13316"/>
                                        </p:tgtEl>
                                      </p:cBhvr>
                                    </p:animEffect>
                                  </p:childTnLst>
                                </p:cTn>
                              </p:par>
                            </p:childTnLst>
                          </p:cTn>
                        </p:par>
                        <p:par>
                          <p:cTn id="19" fill="hold" nodeType="afterGroup">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13314"/>
                                        </p:tgtEl>
                                        <p:attrNameLst>
                                          <p:attrName>style.visibility</p:attrName>
                                        </p:attrNameLst>
                                      </p:cBhvr>
                                      <p:to>
                                        <p:strVal val="visible"/>
                                      </p:to>
                                    </p:set>
                                    <p:animEffect>
                                      <p:cBhvr>
                                        <p:cTn id="22" dur="1000"/>
                                        <p:tgtEl>
                                          <p:spTgt spid="13314"/>
                                        </p:tgtEl>
                                      </p:cBhvr>
                                    </p:animEffect>
                                  </p:childTnLst>
                                </p:cTn>
                              </p:par>
                            </p:childTnLst>
                          </p:cTn>
                        </p:par>
                        <p:par>
                          <p:cTn id="23" fill="hold" nodeType="afterGroup">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13315"/>
                                        </p:tgtEl>
                                        <p:attrNameLst>
                                          <p:attrName>style.visibility</p:attrName>
                                        </p:attrNameLst>
                                      </p:cBhvr>
                                      <p:to>
                                        <p:strVal val="visible"/>
                                      </p:to>
                                    </p:set>
                                    <p:animEffect>
                                      <p:cBhvr>
                                        <p:cTn id="26" dur="1000"/>
                                        <p:tgtEl>
                                          <p:spTgt spid="13315"/>
                                        </p:tgtEl>
                                      </p:cBhvr>
                                    </p:animEffect>
                                    <p:anim calcmode="lin" valueType="num">
                                      <p:cBhvr>
                                        <p:cTn id="27" dur="1000" fill="hold"/>
                                        <p:tgtEl>
                                          <p:spTgt spid="13315"/>
                                        </p:tgtEl>
                                        <p:attrNameLst>
                                          <p:attrName>ppt_x</p:attrName>
                                        </p:attrNameLst>
                                      </p:cBhvr>
                                      <p:tavLst>
                                        <p:tav tm="0">
                                          <p:val>
                                            <p:strVal val="#ppt_x"/>
                                          </p:val>
                                        </p:tav>
                                        <p:tav tm="100000">
                                          <p:val>
                                            <p:strVal val="#ppt_x"/>
                                          </p:val>
                                        </p:tav>
                                      </p:tavLst>
                                    </p:anim>
                                    <p:anim calcmode="lin" valueType="num">
                                      <p:cBhvr>
                                        <p:cTn id="28" dur="1000" fill="hold"/>
                                        <p:tgtEl>
                                          <p:spTgt spid="133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ldLvl="0" animBg="1" autoUpdateAnimBg="0"/>
      <p:bldP spid="13315" grpId="0" bldLvl="0" autoUpdateAnimBg="0"/>
      <p:bldP spid="13316" grpId="0" bldLvl="0" autoUpdateAnimBg="0"/>
      <p:bldP spid="13317" grpId="0" animBg="1"/>
      <p:bldP spid="133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5603" name="TextBox 7"/>
          <p:cNvSpPr>
            <a:spLocks noChangeArrowheads="1"/>
          </p:cNvSpPr>
          <p:nvPr/>
        </p:nvSpPr>
        <p:spPr bwMode="auto">
          <a:xfrm>
            <a:off x="0" y="210772"/>
            <a:ext cx="69532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2800" b="1">
              <a:solidFill>
                <a:schemeClr val="bg1"/>
              </a:solidFill>
              <a:sym typeface="宋体" panose="02010600030101010101" pitchFamily="2" charset="-122"/>
            </a:endParaRPr>
          </a:p>
        </p:txBody>
      </p:sp>
      <p:sp>
        <p:nvSpPr>
          <p:cNvPr id="14340" name="矩形 1"/>
          <p:cNvSpPr>
            <a:spLocks noChangeArrowheads="1"/>
          </p:cNvSpPr>
          <p:nvPr/>
        </p:nvSpPr>
        <p:spPr bwMode="auto">
          <a:xfrm>
            <a:off x="-1" y="252056"/>
            <a:ext cx="7092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dirty="0">
                <a:solidFill>
                  <a:schemeClr val="bg1"/>
                </a:solidFill>
              </a:rPr>
              <a:t>3-1 </a:t>
            </a:r>
            <a:r>
              <a:rPr lang="zh-CN" altLang="en-US" sz="2800" b="1" dirty="0" smtClean="0">
                <a:solidFill>
                  <a:schemeClr val="bg1"/>
                </a:solidFill>
              </a:rPr>
              <a:t>小亮点 之 大量抽象父类方法的使用</a:t>
            </a:r>
            <a:endParaRPr lang="en-US" altLang="zh-CN" sz="2800" b="1" dirty="0">
              <a:solidFill>
                <a:schemeClr val="bg1"/>
              </a:solidFill>
            </a:endParaRPr>
          </a:p>
        </p:txBody>
      </p:sp>
      <p:grpSp>
        <p:nvGrpSpPr>
          <p:cNvPr id="25626" name="Group 8"/>
          <p:cNvGrpSpPr>
            <a:grpSpLocks/>
          </p:cNvGrpSpPr>
          <p:nvPr/>
        </p:nvGrpSpPr>
        <p:grpSpPr bwMode="auto">
          <a:xfrm>
            <a:off x="4810125" y="4730945"/>
            <a:ext cx="1724025" cy="1584131"/>
            <a:chOff x="0" y="0"/>
            <a:chExt cx="2784976" cy="2033231"/>
          </a:xfrm>
        </p:grpSpPr>
        <p:sp>
          <p:nvSpPr>
            <p:cNvPr id="25627" name="Rectangle 29"/>
            <p:cNvSpPr>
              <a:spLocks noChangeArrowheads="1"/>
            </p:cNvSpPr>
            <p:nvPr/>
          </p:nvSpPr>
          <p:spPr bwMode="auto">
            <a:xfrm>
              <a:off x="0" y="0"/>
              <a:ext cx="2772524" cy="2033231"/>
            </a:xfrm>
            <a:prstGeom prst="rect">
              <a:avLst/>
            </a:prstGeom>
            <a:solidFill>
              <a:srgbClr val="0000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6630" tIns="46630" rIns="46630" bIns="4663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400">
                <a:latin typeface="Arial" panose="020B0604020202020204" pitchFamily="34" charset="0"/>
                <a:sym typeface="Segoe UI" panose="020B0502040204020203" pitchFamily="34" charset="0"/>
              </a:endParaRPr>
            </a:p>
          </p:txBody>
        </p:sp>
        <p:sp>
          <p:nvSpPr>
            <p:cNvPr id="25628" name="Rectangle 20"/>
            <p:cNvSpPr>
              <a:spLocks noChangeArrowheads="1"/>
            </p:cNvSpPr>
            <p:nvPr/>
          </p:nvSpPr>
          <p:spPr bwMode="auto">
            <a:xfrm>
              <a:off x="0" y="279047"/>
              <a:ext cx="2784976" cy="1619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60" tIns="186521" rIns="93256" bIns="9326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50000"/>
                </a:lnSpc>
                <a:spcBef>
                  <a:spcPct val="0"/>
                </a:spcBef>
                <a:buClr>
                  <a:srgbClr val="E36C09"/>
                </a:buClr>
                <a:buFont typeface="Arial" panose="020B0604020202020204" pitchFamily="34" charset="0"/>
                <a:buNone/>
              </a:pPr>
              <a:r>
                <a:rPr lang="en-US" altLang="zh-CN" sz="1400">
                  <a:solidFill>
                    <a:srgbClr val="FFFFFF"/>
                  </a:solidFill>
                </a:rPr>
                <a:t>You can click here to enter your text. </a:t>
              </a:r>
              <a:endParaRPr lang="zh-CN" altLang="en-US" sz="1400">
                <a:solidFill>
                  <a:srgbClr val="FFFFFF"/>
                </a:solidFill>
                <a:latin typeface="宋体" panose="02010600030101010101" pitchFamily="2" charset="-122"/>
                <a:sym typeface="宋体" panose="02010600030101010101" pitchFamily="2" charset="-122"/>
              </a:endParaRPr>
            </a:p>
          </p:txBody>
        </p:sp>
      </p:grpSp>
      <p:grpSp>
        <p:nvGrpSpPr>
          <p:cNvPr id="25618" name="Group 9"/>
          <p:cNvGrpSpPr>
            <a:grpSpLocks/>
          </p:cNvGrpSpPr>
          <p:nvPr/>
        </p:nvGrpSpPr>
        <p:grpSpPr bwMode="auto">
          <a:xfrm>
            <a:off x="6953250" y="4736092"/>
            <a:ext cx="1714500" cy="1578982"/>
            <a:chOff x="0" y="0"/>
            <a:chExt cx="2768600" cy="2026622"/>
          </a:xfrm>
        </p:grpSpPr>
        <p:sp>
          <p:nvSpPr>
            <p:cNvPr id="25619" name="Rectangle 30"/>
            <p:cNvSpPr>
              <a:spLocks noChangeArrowheads="1"/>
            </p:cNvSpPr>
            <p:nvPr/>
          </p:nvSpPr>
          <p:spPr bwMode="auto">
            <a:xfrm>
              <a:off x="0" y="0"/>
              <a:ext cx="2768600" cy="2026622"/>
            </a:xfrm>
            <a:prstGeom prst="rect">
              <a:avLst/>
            </a:prstGeom>
            <a:solidFill>
              <a:srgbClr val="0000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6630" tIns="46630" rIns="46630" bIns="4663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400">
                <a:latin typeface="Arial" panose="020B0604020202020204" pitchFamily="34" charset="0"/>
                <a:sym typeface="Segoe UI" panose="020B0502040204020203" pitchFamily="34" charset="0"/>
              </a:endParaRPr>
            </a:p>
          </p:txBody>
        </p:sp>
        <p:sp>
          <p:nvSpPr>
            <p:cNvPr id="25620" name="Rectangle 27"/>
            <p:cNvSpPr>
              <a:spLocks noChangeArrowheads="1"/>
            </p:cNvSpPr>
            <p:nvPr/>
          </p:nvSpPr>
          <p:spPr bwMode="auto">
            <a:xfrm>
              <a:off x="0" y="272438"/>
              <a:ext cx="2758708" cy="1489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5282" tIns="186521" rIns="93256" bIns="9326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50000"/>
                </a:lnSpc>
                <a:spcBef>
                  <a:spcPct val="0"/>
                </a:spcBef>
                <a:buClr>
                  <a:srgbClr val="E36C09"/>
                </a:buClr>
                <a:buFont typeface="Arial" panose="020B0604020202020204" pitchFamily="34" charset="0"/>
                <a:buNone/>
              </a:pPr>
              <a:r>
                <a:rPr lang="en-US" altLang="zh-CN" sz="1400">
                  <a:solidFill>
                    <a:srgbClr val="FFFFFF"/>
                  </a:solidFill>
                </a:rPr>
                <a:t>You can click here to enter your text. </a:t>
              </a:r>
              <a:endParaRPr lang="zh-CN" altLang="en-US" sz="1400">
                <a:solidFill>
                  <a:srgbClr val="FFFFFF"/>
                </a:solidFill>
                <a:latin typeface="宋体" panose="02010600030101010101" pitchFamily="2" charset="-122"/>
                <a:sym typeface="宋体" panose="02010600030101010101" pitchFamily="2" charset="-122"/>
              </a:endParaRPr>
            </a:p>
          </p:txBody>
        </p:sp>
      </p:grpSp>
      <p:pic>
        <p:nvPicPr>
          <p:cNvPr id="2" name="图片 1"/>
          <p:cNvPicPr>
            <a:picLocks noChangeAspect="1"/>
          </p:cNvPicPr>
          <p:nvPr/>
        </p:nvPicPr>
        <p:blipFill>
          <a:blip r:embed="rId3"/>
          <a:stretch>
            <a:fillRect/>
          </a:stretch>
        </p:blipFill>
        <p:spPr>
          <a:xfrm>
            <a:off x="683730" y="991294"/>
            <a:ext cx="5285140" cy="3745375"/>
          </a:xfrm>
          <a:prstGeom prst="rect">
            <a:avLst/>
          </a:prstGeom>
        </p:spPr>
      </p:pic>
    </p:spTree>
  </p:cSld>
  <p:clrMapOvr>
    <a:masterClrMapping/>
  </p:clrMapOvr>
  <p:transition spd="slow" advClick="0" advTm="0">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p:cTn id="7" dur="750" fill="hold"/>
                                        <p:tgtEl>
                                          <p:spTgt spid="14340"/>
                                        </p:tgtEl>
                                        <p:attrNameLst>
                                          <p:attrName>ppt_x</p:attrName>
                                        </p:attrNameLst>
                                      </p:cBhvr>
                                      <p:tavLst>
                                        <p:tav tm="0">
                                          <p:val>
                                            <p:strVal val="0-#ppt_w/2"/>
                                          </p:val>
                                        </p:tav>
                                        <p:tav tm="100000">
                                          <p:val>
                                            <p:strVal val="#ppt_x"/>
                                          </p:val>
                                        </p:tav>
                                      </p:tavLst>
                                    </p:anim>
                                    <p:anim calcmode="lin" valueType="num">
                                      <p:cBhvr>
                                        <p:cTn id="8" dur="750" fill="hold"/>
                                        <p:tgtEl>
                                          <p:spTgt spid="143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5603" name="TextBox 7"/>
          <p:cNvSpPr>
            <a:spLocks noChangeArrowheads="1"/>
          </p:cNvSpPr>
          <p:nvPr/>
        </p:nvSpPr>
        <p:spPr bwMode="auto">
          <a:xfrm>
            <a:off x="0" y="210772"/>
            <a:ext cx="69532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2800" b="1">
              <a:solidFill>
                <a:schemeClr val="bg1"/>
              </a:solidFill>
              <a:sym typeface="宋体" panose="02010600030101010101" pitchFamily="2" charset="-122"/>
            </a:endParaRPr>
          </a:p>
        </p:txBody>
      </p:sp>
      <p:sp>
        <p:nvSpPr>
          <p:cNvPr id="14340" name="矩形 1"/>
          <p:cNvSpPr>
            <a:spLocks noChangeArrowheads="1"/>
          </p:cNvSpPr>
          <p:nvPr/>
        </p:nvSpPr>
        <p:spPr bwMode="auto">
          <a:xfrm>
            <a:off x="-1" y="252056"/>
            <a:ext cx="7092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dirty="0">
                <a:solidFill>
                  <a:schemeClr val="bg1"/>
                </a:solidFill>
              </a:rPr>
              <a:t>3-1 </a:t>
            </a:r>
            <a:r>
              <a:rPr lang="zh-CN" altLang="en-US" sz="2800" b="1" dirty="0" smtClean="0">
                <a:solidFill>
                  <a:schemeClr val="bg1"/>
                </a:solidFill>
              </a:rPr>
              <a:t>小亮点 之 大量抽象父类方法的使用</a:t>
            </a:r>
            <a:endParaRPr lang="en-US" altLang="zh-CN" sz="2800" b="1" dirty="0">
              <a:solidFill>
                <a:schemeClr val="bg1"/>
              </a:solidFill>
            </a:endParaRPr>
          </a:p>
        </p:txBody>
      </p:sp>
      <p:grpSp>
        <p:nvGrpSpPr>
          <p:cNvPr id="25626" name="Group 8"/>
          <p:cNvGrpSpPr>
            <a:grpSpLocks/>
          </p:cNvGrpSpPr>
          <p:nvPr/>
        </p:nvGrpSpPr>
        <p:grpSpPr bwMode="auto">
          <a:xfrm>
            <a:off x="4810125" y="4730945"/>
            <a:ext cx="1724025" cy="1584131"/>
            <a:chOff x="0" y="0"/>
            <a:chExt cx="2784976" cy="2033231"/>
          </a:xfrm>
        </p:grpSpPr>
        <p:sp>
          <p:nvSpPr>
            <p:cNvPr id="25627" name="Rectangle 29"/>
            <p:cNvSpPr>
              <a:spLocks noChangeArrowheads="1"/>
            </p:cNvSpPr>
            <p:nvPr/>
          </p:nvSpPr>
          <p:spPr bwMode="auto">
            <a:xfrm>
              <a:off x="0" y="0"/>
              <a:ext cx="2772524" cy="2033231"/>
            </a:xfrm>
            <a:prstGeom prst="rect">
              <a:avLst/>
            </a:prstGeom>
            <a:solidFill>
              <a:srgbClr val="0000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6630" tIns="46630" rIns="46630" bIns="4663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400">
                <a:latin typeface="Arial" panose="020B0604020202020204" pitchFamily="34" charset="0"/>
                <a:sym typeface="Segoe UI" panose="020B0502040204020203" pitchFamily="34" charset="0"/>
              </a:endParaRPr>
            </a:p>
          </p:txBody>
        </p:sp>
        <p:sp>
          <p:nvSpPr>
            <p:cNvPr id="25628" name="Rectangle 20"/>
            <p:cNvSpPr>
              <a:spLocks noChangeArrowheads="1"/>
            </p:cNvSpPr>
            <p:nvPr/>
          </p:nvSpPr>
          <p:spPr bwMode="auto">
            <a:xfrm>
              <a:off x="0" y="279047"/>
              <a:ext cx="2784976" cy="1619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60" tIns="186521" rIns="93256" bIns="9326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50000"/>
                </a:lnSpc>
                <a:spcBef>
                  <a:spcPct val="0"/>
                </a:spcBef>
                <a:buClr>
                  <a:srgbClr val="E36C09"/>
                </a:buClr>
                <a:buFont typeface="Arial" panose="020B0604020202020204" pitchFamily="34" charset="0"/>
                <a:buNone/>
              </a:pPr>
              <a:r>
                <a:rPr lang="en-US" altLang="zh-CN" sz="1400">
                  <a:solidFill>
                    <a:srgbClr val="FFFFFF"/>
                  </a:solidFill>
                </a:rPr>
                <a:t>You can click here to enter your text. </a:t>
              </a:r>
              <a:endParaRPr lang="zh-CN" altLang="en-US" sz="1400">
                <a:solidFill>
                  <a:srgbClr val="FFFFFF"/>
                </a:solidFill>
                <a:latin typeface="宋体" panose="02010600030101010101" pitchFamily="2" charset="-122"/>
                <a:sym typeface="宋体" panose="02010600030101010101" pitchFamily="2" charset="-122"/>
              </a:endParaRPr>
            </a:p>
          </p:txBody>
        </p:sp>
      </p:grpSp>
      <p:grpSp>
        <p:nvGrpSpPr>
          <p:cNvPr id="25618" name="Group 9"/>
          <p:cNvGrpSpPr>
            <a:grpSpLocks/>
          </p:cNvGrpSpPr>
          <p:nvPr/>
        </p:nvGrpSpPr>
        <p:grpSpPr bwMode="auto">
          <a:xfrm>
            <a:off x="6953250" y="4736092"/>
            <a:ext cx="1714500" cy="1578982"/>
            <a:chOff x="0" y="0"/>
            <a:chExt cx="2768600" cy="2026622"/>
          </a:xfrm>
        </p:grpSpPr>
        <p:sp>
          <p:nvSpPr>
            <p:cNvPr id="25619" name="Rectangle 30"/>
            <p:cNvSpPr>
              <a:spLocks noChangeArrowheads="1"/>
            </p:cNvSpPr>
            <p:nvPr/>
          </p:nvSpPr>
          <p:spPr bwMode="auto">
            <a:xfrm>
              <a:off x="0" y="0"/>
              <a:ext cx="2768600" cy="2026622"/>
            </a:xfrm>
            <a:prstGeom prst="rect">
              <a:avLst/>
            </a:prstGeom>
            <a:solidFill>
              <a:srgbClr val="0000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6630" tIns="46630" rIns="46630" bIns="4663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400">
                <a:latin typeface="Arial" panose="020B0604020202020204" pitchFamily="34" charset="0"/>
                <a:sym typeface="Segoe UI" panose="020B0502040204020203" pitchFamily="34" charset="0"/>
              </a:endParaRPr>
            </a:p>
          </p:txBody>
        </p:sp>
        <p:sp>
          <p:nvSpPr>
            <p:cNvPr id="25620" name="Rectangle 27"/>
            <p:cNvSpPr>
              <a:spLocks noChangeArrowheads="1"/>
            </p:cNvSpPr>
            <p:nvPr/>
          </p:nvSpPr>
          <p:spPr bwMode="auto">
            <a:xfrm>
              <a:off x="0" y="272438"/>
              <a:ext cx="2758708" cy="1489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5282" tIns="186521" rIns="93256" bIns="9326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50000"/>
                </a:lnSpc>
                <a:spcBef>
                  <a:spcPct val="0"/>
                </a:spcBef>
                <a:buClr>
                  <a:srgbClr val="E36C09"/>
                </a:buClr>
                <a:buFont typeface="Arial" panose="020B0604020202020204" pitchFamily="34" charset="0"/>
                <a:buNone/>
              </a:pPr>
              <a:r>
                <a:rPr lang="en-US" altLang="zh-CN" sz="1400">
                  <a:solidFill>
                    <a:srgbClr val="FFFFFF"/>
                  </a:solidFill>
                </a:rPr>
                <a:t>You can click here to enter your text. </a:t>
              </a:r>
              <a:endParaRPr lang="zh-CN" altLang="en-US" sz="1400">
                <a:solidFill>
                  <a:srgbClr val="FFFFFF"/>
                </a:solidFill>
                <a:latin typeface="宋体" panose="02010600030101010101" pitchFamily="2" charset="-122"/>
                <a:sym typeface="宋体" panose="02010600030101010101" pitchFamily="2" charset="-122"/>
              </a:endParaRPr>
            </a:p>
          </p:txBody>
        </p:sp>
      </p:grpSp>
      <p:pic>
        <p:nvPicPr>
          <p:cNvPr id="3" name="图片 2"/>
          <p:cNvPicPr>
            <a:picLocks noChangeAspect="1"/>
          </p:cNvPicPr>
          <p:nvPr/>
        </p:nvPicPr>
        <p:blipFill>
          <a:blip r:embed="rId3"/>
          <a:stretch>
            <a:fillRect/>
          </a:stretch>
        </p:blipFill>
        <p:spPr>
          <a:xfrm>
            <a:off x="179695" y="908359"/>
            <a:ext cx="5328336" cy="4124325"/>
          </a:xfrm>
          <a:prstGeom prst="rect">
            <a:avLst/>
          </a:prstGeom>
        </p:spPr>
      </p:pic>
      <p:pic>
        <p:nvPicPr>
          <p:cNvPr id="4" name="图片 3"/>
          <p:cNvPicPr>
            <a:picLocks noChangeAspect="1"/>
          </p:cNvPicPr>
          <p:nvPr/>
        </p:nvPicPr>
        <p:blipFill>
          <a:blip r:embed="rId4"/>
          <a:stretch>
            <a:fillRect/>
          </a:stretch>
        </p:blipFill>
        <p:spPr>
          <a:xfrm>
            <a:off x="4572000" y="727258"/>
            <a:ext cx="4691407" cy="3262129"/>
          </a:xfrm>
          <a:prstGeom prst="rect">
            <a:avLst/>
          </a:prstGeom>
        </p:spPr>
      </p:pic>
    </p:spTree>
    <p:extLst>
      <p:ext uri="{BB962C8B-B14F-4D97-AF65-F5344CB8AC3E}">
        <p14:creationId xmlns:p14="http://schemas.microsoft.com/office/powerpoint/2010/main" val="2925712031"/>
      </p:ext>
    </p:extLst>
  </p:cSld>
  <p:clrMapOvr>
    <a:masterClrMapping/>
  </p:clrMapOvr>
  <p:transition spd="slow" advClick="0" advTm="0">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p:cTn id="7" dur="750" fill="hold"/>
                                        <p:tgtEl>
                                          <p:spTgt spid="14340"/>
                                        </p:tgtEl>
                                        <p:attrNameLst>
                                          <p:attrName>ppt_x</p:attrName>
                                        </p:attrNameLst>
                                      </p:cBhvr>
                                      <p:tavLst>
                                        <p:tav tm="0">
                                          <p:val>
                                            <p:strVal val="0-#ppt_w/2"/>
                                          </p:val>
                                        </p:tav>
                                        <p:tav tm="100000">
                                          <p:val>
                                            <p:strVal val="#ppt_x"/>
                                          </p:val>
                                        </p:tav>
                                      </p:tavLst>
                                    </p:anim>
                                    <p:anim calcmode="lin" valueType="num">
                                      <p:cBhvr>
                                        <p:cTn id="8" dur="750" fill="hold"/>
                                        <p:tgtEl>
                                          <p:spTgt spid="143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5603" name="TextBox 7"/>
          <p:cNvSpPr>
            <a:spLocks noChangeArrowheads="1"/>
          </p:cNvSpPr>
          <p:nvPr/>
        </p:nvSpPr>
        <p:spPr bwMode="auto">
          <a:xfrm>
            <a:off x="0" y="210772"/>
            <a:ext cx="69532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2800" b="1">
              <a:solidFill>
                <a:schemeClr val="bg1"/>
              </a:solidFill>
              <a:sym typeface="宋体" panose="02010600030101010101" pitchFamily="2" charset="-122"/>
            </a:endParaRPr>
          </a:p>
        </p:txBody>
      </p:sp>
      <p:sp>
        <p:nvSpPr>
          <p:cNvPr id="14340" name="矩形 1"/>
          <p:cNvSpPr>
            <a:spLocks noChangeArrowheads="1"/>
          </p:cNvSpPr>
          <p:nvPr/>
        </p:nvSpPr>
        <p:spPr bwMode="auto">
          <a:xfrm>
            <a:off x="-1" y="252056"/>
            <a:ext cx="7092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dirty="0">
                <a:solidFill>
                  <a:schemeClr val="bg1"/>
                </a:solidFill>
              </a:rPr>
              <a:t>3-1 </a:t>
            </a:r>
            <a:r>
              <a:rPr lang="zh-CN" altLang="en-US" sz="2800" b="1" dirty="0" smtClean="0">
                <a:solidFill>
                  <a:schemeClr val="bg1"/>
                </a:solidFill>
              </a:rPr>
              <a:t>小亮点 之 </a:t>
            </a:r>
            <a:r>
              <a:rPr lang="en-US" altLang="zh-CN" sz="2800" b="1" dirty="0" smtClean="0">
                <a:solidFill>
                  <a:schemeClr val="bg1"/>
                </a:solidFill>
              </a:rPr>
              <a:t>xml</a:t>
            </a:r>
            <a:r>
              <a:rPr lang="zh-CN" altLang="en-US" sz="2800" b="1" dirty="0" smtClean="0">
                <a:solidFill>
                  <a:schemeClr val="bg1"/>
                </a:solidFill>
              </a:rPr>
              <a:t>文件</a:t>
            </a:r>
            <a:endParaRPr lang="en-US" altLang="zh-CN" sz="2800" b="1" dirty="0">
              <a:solidFill>
                <a:schemeClr val="bg1"/>
              </a:solidFill>
            </a:endParaRPr>
          </a:p>
        </p:txBody>
      </p:sp>
      <p:grpSp>
        <p:nvGrpSpPr>
          <p:cNvPr id="25626" name="Group 8"/>
          <p:cNvGrpSpPr>
            <a:grpSpLocks/>
          </p:cNvGrpSpPr>
          <p:nvPr/>
        </p:nvGrpSpPr>
        <p:grpSpPr bwMode="auto">
          <a:xfrm>
            <a:off x="4810125" y="4730945"/>
            <a:ext cx="1724025" cy="1584131"/>
            <a:chOff x="0" y="0"/>
            <a:chExt cx="2784976" cy="2033231"/>
          </a:xfrm>
        </p:grpSpPr>
        <p:sp>
          <p:nvSpPr>
            <p:cNvPr id="25627" name="Rectangle 29"/>
            <p:cNvSpPr>
              <a:spLocks noChangeArrowheads="1"/>
            </p:cNvSpPr>
            <p:nvPr/>
          </p:nvSpPr>
          <p:spPr bwMode="auto">
            <a:xfrm>
              <a:off x="0" y="0"/>
              <a:ext cx="2772524" cy="2033231"/>
            </a:xfrm>
            <a:prstGeom prst="rect">
              <a:avLst/>
            </a:prstGeom>
            <a:solidFill>
              <a:srgbClr val="0000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6630" tIns="46630" rIns="46630" bIns="4663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400">
                <a:latin typeface="Arial" panose="020B0604020202020204" pitchFamily="34" charset="0"/>
                <a:sym typeface="Segoe UI" panose="020B0502040204020203" pitchFamily="34" charset="0"/>
              </a:endParaRPr>
            </a:p>
          </p:txBody>
        </p:sp>
        <p:sp>
          <p:nvSpPr>
            <p:cNvPr id="25628" name="Rectangle 20"/>
            <p:cNvSpPr>
              <a:spLocks noChangeArrowheads="1"/>
            </p:cNvSpPr>
            <p:nvPr/>
          </p:nvSpPr>
          <p:spPr bwMode="auto">
            <a:xfrm>
              <a:off x="0" y="279047"/>
              <a:ext cx="2784976" cy="1619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60" tIns="186521" rIns="93256" bIns="9326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50000"/>
                </a:lnSpc>
                <a:spcBef>
                  <a:spcPct val="0"/>
                </a:spcBef>
                <a:buClr>
                  <a:srgbClr val="E36C09"/>
                </a:buClr>
                <a:buFont typeface="Arial" panose="020B0604020202020204" pitchFamily="34" charset="0"/>
                <a:buNone/>
              </a:pPr>
              <a:r>
                <a:rPr lang="en-US" altLang="zh-CN" sz="1400">
                  <a:solidFill>
                    <a:srgbClr val="FFFFFF"/>
                  </a:solidFill>
                </a:rPr>
                <a:t>You can click here to enter your text. </a:t>
              </a:r>
              <a:endParaRPr lang="zh-CN" altLang="en-US" sz="1400">
                <a:solidFill>
                  <a:srgbClr val="FFFFFF"/>
                </a:solidFill>
                <a:latin typeface="宋体" panose="02010600030101010101" pitchFamily="2" charset="-122"/>
                <a:sym typeface="宋体" panose="02010600030101010101" pitchFamily="2" charset="-122"/>
              </a:endParaRPr>
            </a:p>
          </p:txBody>
        </p:sp>
      </p:grpSp>
      <p:grpSp>
        <p:nvGrpSpPr>
          <p:cNvPr id="25618" name="Group 9"/>
          <p:cNvGrpSpPr>
            <a:grpSpLocks/>
          </p:cNvGrpSpPr>
          <p:nvPr/>
        </p:nvGrpSpPr>
        <p:grpSpPr bwMode="auto">
          <a:xfrm>
            <a:off x="6953250" y="4736092"/>
            <a:ext cx="1714500" cy="1578982"/>
            <a:chOff x="0" y="0"/>
            <a:chExt cx="2768600" cy="2026622"/>
          </a:xfrm>
        </p:grpSpPr>
        <p:sp>
          <p:nvSpPr>
            <p:cNvPr id="25619" name="Rectangle 30"/>
            <p:cNvSpPr>
              <a:spLocks noChangeArrowheads="1"/>
            </p:cNvSpPr>
            <p:nvPr/>
          </p:nvSpPr>
          <p:spPr bwMode="auto">
            <a:xfrm>
              <a:off x="0" y="0"/>
              <a:ext cx="2768600" cy="2026622"/>
            </a:xfrm>
            <a:prstGeom prst="rect">
              <a:avLst/>
            </a:prstGeom>
            <a:solidFill>
              <a:srgbClr val="0000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6630" tIns="46630" rIns="46630" bIns="4663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400">
                <a:latin typeface="Arial" panose="020B0604020202020204" pitchFamily="34" charset="0"/>
                <a:sym typeface="Segoe UI" panose="020B0502040204020203" pitchFamily="34" charset="0"/>
              </a:endParaRPr>
            </a:p>
          </p:txBody>
        </p:sp>
        <p:sp>
          <p:nvSpPr>
            <p:cNvPr id="25620" name="Rectangle 27"/>
            <p:cNvSpPr>
              <a:spLocks noChangeArrowheads="1"/>
            </p:cNvSpPr>
            <p:nvPr/>
          </p:nvSpPr>
          <p:spPr bwMode="auto">
            <a:xfrm>
              <a:off x="0" y="272438"/>
              <a:ext cx="2758708" cy="1489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5282" tIns="186521" rIns="93256" bIns="9326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50000"/>
                </a:lnSpc>
                <a:spcBef>
                  <a:spcPct val="0"/>
                </a:spcBef>
                <a:buClr>
                  <a:srgbClr val="E36C09"/>
                </a:buClr>
                <a:buFont typeface="Arial" panose="020B0604020202020204" pitchFamily="34" charset="0"/>
                <a:buNone/>
              </a:pPr>
              <a:r>
                <a:rPr lang="en-US" altLang="zh-CN" sz="1400">
                  <a:solidFill>
                    <a:srgbClr val="FFFFFF"/>
                  </a:solidFill>
                </a:rPr>
                <a:t>You can click here to enter your text. </a:t>
              </a:r>
              <a:endParaRPr lang="zh-CN" altLang="en-US" sz="1400">
                <a:solidFill>
                  <a:srgbClr val="FFFFFF"/>
                </a:solidFill>
                <a:latin typeface="宋体" panose="02010600030101010101" pitchFamily="2" charset="-122"/>
                <a:sym typeface="宋体" panose="02010600030101010101" pitchFamily="2" charset="-122"/>
              </a:endParaRPr>
            </a:p>
          </p:txBody>
        </p:sp>
      </p:grpSp>
      <p:pic>
        <p:nvPicPr>
          <p:cNvPr id="3" name="图片 2"/>
          <p:cNvPicPr>
            <a:picLocks noChangeAspect="1"/>
          </p:cNvPicPr>
          <p:nvPr/>
        </p:nvPicPr>
        <p:blipFill>
          <a:blip r:embed="rId3"/>
          <a:stretch>
            <a:fillRect/>
          </a:stretch>
        </p:blipFill>
        <p:spPr>
          <a:xfrm>
            <a:off x="35685" y="1560154"/>
            <a:ext cx="7203638" cy="3543999"/>
          </a:xfrm>
          <a:prstGeom prst="rect">
            <a:avLst/>
          </a:prstGeom>
        </p:spPr>
      </p:pic>
    </p:spTree>
    <p:extLst>
      <p:ext uri="{BB962C8B-B14F-4D97-AF65-F5344CB8AC3E}">
        <p14:creationId xmlns:p14="http://schemas.microsoft.com/office/powerpoint/2010/main" val="248391915"/>
      </p:ext>
    </p:extLst>
  </p:cSld>
  <p:clrMapOvr>
    <a:masterClrMapping/>
  </p:clrMapOvr>
  <p:transition spd="slow" advClick="0" advTm="0">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p:cTn id="7" dur="750" fill="hold"/>
                                        <p:tgtEl>
                                          <p:spTgt spid="14340"/>
                                        </p:tgtEl>
                                        <p:attrNameLst>
                                          <p:attrName>ppt_x</p:attrName>
                                        </p:attrNameLst>
                                      </p:cBhvr>
                                      <p:tavLst>
                                        <p:tav tm="0">
                                          <p:val>
                                            <p:strVal val="0-#ppt_w/2"/>
                                          </p:val>
                                        </p:tav>
                                        <p:tav tm="100000">
                                          <p:val>
                                            <p:strVal val="#ppt_x"/>
                                          </p:val>
                                        </p:tav>
                                      </p:tavLst>
                                    </p:anim>
                                    <p:anim calcmode="lin" valueType="num">
                                      <p:cBhvr>
                                        <p:cTn id="8" dur="750" fill="hold"/>
                                        <p:tgtEl>
                                          <p:spTgt spid="143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2700338" cy="513715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099" name="TextBox 5"/>
          <p:cNvSpPr>
            <a:spLocks noChangeArrowheads="1"/>
          </p:cNvSpPr>
          <p:nvPr/>
        </p:nvSpPr>
        <p:spPr bwMode="auto">
          <a:xfrm>
            <a:off x="401638" y="2613025"/>
            <a:ext cx="18970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3600" b="1">
                <a:solidFill>
                  <a:srgbClr val="E36C09"/>
                </a:solidFill>
              </a:rPr>
              <a:t>Contents</a:t>
            </a:r>
            <a:endParaRPr lang="zh-CN" altLang="en-US" sz="3600" b="1">
              <a:solidFill>
                <a:srgbClr val="E36C09"/>
              </a:solidFill>
              <a:sym typeface="宋体" panose="02010600030101010101" pitchFamily="2" charset="-122"/>
            </a:endParaRPr>
          </a:p>
        </p:txBody>
      </p:sp>
      <p:sp>
        <p:nvSpPr>
          <p:cNvPr id="4100" name="TextBox 6"/>
          <p:cNvSpPr>
            <a:spLocks noChangeArrowheads="1"/>
          </p:cNvSpPr>
          <p:nvPr/>
        </p:nvSpPr>
        <p:spPr bwMode="auto">
          <a:xfrm>
            <a:off x="693738" y="1890713"/>
            <a:ext cx="1312862" cy="769937"/>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44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目录</a:t>
            </a:r>
          </a:p>
        </p:txBody>
      </p:sp>
      <p:sp>
        <p:nvSpPr>
          <p:cNvPr id="4101" name="椭圆 8"/>
          <p:cNvSpPr>
            <a:spLocks noChangeArrowheads="1"/>
          </p:cNvSpPr>
          <p:nvPr/>
        </p:nvSpPr>
        <p:spPr bwMode="auto">
          <a:xfrm>
            <a:off x="3563938" y="141605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102" name="矩形 9"/>
          <p:cNvSpPr>
            <a:spLocks noChangeArrowheads="1"/>
          </p:cNvSpPr>
          <p:nvPr/>
        </p:nvSpPr>
        <p:spPr bwMode="auto">
          <a:xfrm>
            <a:off x="3965575" y="1347788"/>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1800" b="1" dirty="0" smtClean="0">
                <a:solidFill>
                  <a:srgbClr val="E36C09"/>
                </a:solidFill>
              </a:rPr>
              <a:t>项目与团队介绍</a:t>
            </a:r>
            <a:endParaRPr lang="en-US" altLang="zh-CN" sz="1800" b="1" dirty="0">
              <a:solidFill>
                <a:srgbClr val="E36C09"/>
              </a:solidFill>
            </a:endParaRPr>
          </a:p>
        </p:txBody>
      </p:sp>
      <p:sp>
        <p:nvSpPr>
          <p:cNvPr id="4103" name="椭圆 10"/>
          <p:cNvSpPr>
            <a:spLocks noChangeArrowheads="1"/>
          </p:cNvSpPr>
          <p:nvPr/>
        </p:nvSpPr>
        <p:spPr bwMode="auto">
          <a:xfrm>
            <a:off x="3563938" y="200818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104" name="矩形 11"/>
          <p:cNvSpPr>
            <a:spLocks noChangeArrowheads="1"/>
          </p:cNvSpPr>
          <p:nvPr/>
        </p:nvSpPr>
        <p:spPr bwMode="auto">
          <a:xfrm>
            <a:off x="3965575" y="1938338"/>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1800" b="1" dirty="0" smtClean="0">
                <a:solidFill>
                  <a:srgbClr val="E36C09"/>
                </a:solidFill>
              </a:rPr>
              <a:t>项目展示</a:t>
            </a:r>
            <a:endParaRPr lang="en-US" altLang="zh-CN" sz="1800" b="1" dirty="0">
              <a:solidFill>
                <a:srgbClr val="E36C09"/>
              </a:solidFill>
            </a:endParaRPr>
          </a:p>
        </p:txBody>
      </p:sp>
      <p:sp>
        <p:nvSpPr>
          <p:cNvPr id="4105" name="椭圆 12"/>
          <p:cNvSpPr>
            <a:spLocks noChangeArrowheads="1"/>
          </p:cNvSpPr>
          <p:nvPr/>
        </p:nvSpPr>
        <p:spPr bwMode="auto">
          <a:xfrm>
            <a:off x="3563938" y="2570163"/>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106" name="矩形 13"/>
          <p:cNvSpPr>
            <a:spLocks noChangeArrowheads="1"/>
          </p:cNvSpPr>
          <p:nvPr/>
        </p:nvSpPr>
        <p:spPr bwMode="auto">
          <a:xfrm>
            <a:off x="3965575" y="2535055"/>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1800" b="1" dirty="0" smtClean="0">
                <a:solidFill>
                  <a:srgbClr val="E36C09"/>
                </a:solidFill>
              </a:rPr>
              <a:t>经验与教训</a:t>
            </a:r>
            <a:endParaRPr lang="en-US" altLang="zh-CN" sz="1800" b="1" dirty="0">
              <a:solidFill>
                <a:srgbClr val="E36C09"/>
              </a:solidFill>
            </a:endParaRPr>
          </a:p>
        </p:txBody>
      </p:sp>
      <p:sp>
        <p:nvSpPr>
          <p:cNvPr id="4107" name="椭圆 14"/>
          <p:cNvSpPr>
            <a:spLocks noChangeArrowheads="1"/>
          </p:cNvSpPr>
          <p:nvPr/>
        </p:nvSpPr>
        <p:spPr bwMode="auto">
          <a:xfrm>
            <a:off x="3563938" y="316865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108" name="矩形 15"/>
          <p:cNvSpPr>
            <a:spLocks noChangeArrowheads="1"/>
          </p:cNvSpPr>
          <p:nvPr/>
        </p:nvSpPr>
        <p:spPr bwMode="auto">
          <a:xfrm>
            <a:off x="3965575" y="3098800"/>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1800" b="1" dirty="0">
                <a:solidFill>
                  <a:srgbClr val="E36C09"/>
                </a:solidFill>
              </a:rPr>
              <a:t>还</a:t>
            </a:r>
            <a:r>
              <a:rPr lang="zh-CN" altLang="en-US" sz="1800" b="1" dirty="0" smtClean="0">
                <a:solidFill>
                  <a:srgbClr val="E36C09"/>
                </a:solidFill>
              </a:rPr>
              <a:t>能做的更好的地方</a:t>
            </a:r>
            <a:endParaRPr lang="en-US" altLang="zh-CN" sz="1800" b="1" dirty="0">
              <a:solidFill>
                <a:srgbClr val="E36C09"/>
              </a:solidFill>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099"/>
                                        </p:tgtEl>
                                        <p:attrNameLst>
                                          <p:attrName>style.visibility</p:attrName>
                                        </p:attrNameLst>
                                      </p:cBhvr>
                                      <p:to>
                                        <p:strVal val="visible"/>
                                      </p:to>
                                    </p:set>
                                    <p:anim calcmode="lin" valueType="num">
                                      <p:cBhvr>
                                        <p:cTn id="18" dur="500" fill="hold"/>
                                        <p:tgtEl>
                                          <p:spTgt spid="4099"/>
                                        </p:tgtEl>
                                        <p:attrNameLst>
                                          <p:attrName>ppt_w</p:attrName>
                                        </p:attrNameLst>
                                      </p:cBhvr>
                                      <p:tavLst>
                                        <p:tav tm="0">
                                          <p:val>
                                            <p:fltVal val="0"/>
                                          </p:val>
                                        </p:tav>
                                        <p:tav tm="100000">
                                          <p:val>
                                            <p:strVal val="#ppt_w"/>
                                          </p:val>
                                        </p:tav>
                                      </p:tavLst>
                                    </p:anim>
                                    <p:anim calcmode="lin" valueType="num">
                                      <p:cBhvr>
                                        <p:cTn id="19" dur="500" fill="hold"/>
                                        <p:tgtEl>
                                          <p:spTgt spid="4099"/>
                                        </p:tgtEl>
                                        <p:attrNameLst>
                                          <p:attrName>ppt_h</p:attrName>
                                        </p:attrNameLst>
                                      </p:cBhvr>
                                      <p:tavLst>
                                        <p:tav tm="0">
                                          <p:val>
                                            <p:fltVal val="0"/>
                                          </p:val>
                                        </p:tav>
                                        <p:tav tm="100000">
                                          <p:val>
                                            <p:strVal val="#ppt_h"/>
                                          </p:val>
                                        </p:tav>
                                      </p:tavLst>
                                    </p:anim>
                                    <p:animEffect>
                                      <p:cBhvr>
                                        <p:cTn id="20" dur="500"/>
                                        <p:tgtEl>
                                          <p:spTgt spid="4099"/>
                                        </p:tgtEl>
                                      </p:cBhvr>
                                    </p:animEffect>
                                  </p:childTnLst>
                                </p:cTn>
                              </p:par>
                            </p:childTnLst>
                          </p:cTn>
                        </p:par>
                        <p:par>
                          <p:cTn id="21" fill="hold" nodeType="afterGroup">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4101"/>
                                        </p:tgtEl>
                                        <p:attrNameLst>
                                          <p:attrName>style.visibility</p:attrName>
                                        </p:attrNameLst>
                                      </p:cBhvr>
                                      <p:to>
                                        <p:strVal val="visible"/>
                                      </p:to>
                                    </p:set>
                                    <p:animEffect>
                                      <p:cBhvr>
                                        <p:cTn id="24" dur="500"/>
                                        <p:tgtEl>
                                          <p:spTgt spid="4101"/>
                                        </p:tgtEl>
                                      </p:cBhvr>
                                    </p:animEffect>
                                  </p:childTnLst>
                                </p:cTn>
                              </p:par>
                            </p:childTnLst>
                          </p:cTn>
                        </p:par>
                        <p:par>
                          <p:cTn id="25" fill="hold" nodeType="afterGroup">
                            <p:stCondLst>
                              <p:cond delay="2000"/>
                            </p:stCondLst>
                            <p:childTnLst>
                              <p:par>
                                <p:cTn id="26" presetID="2" presetClass="entr" presetSubtype="2" fill="hold" grpId="0" nodeType="afterEffect">
                                  <p:stCondLst>
                                    <p:cond delay="0"/>
                                  </p:stCondLst>
                                  <p:childTnLst>
                                    <p:set>
                                      <p:cBhvr>
                                        <p:cTn id="27" dur="1" fill="hold">
                                          <p:stCondLst>
                                            <p:cond delay="0"/>
                                          </p:stCondLst>
                                        </p:cTn>
                                        <p:tgtEl>
                                          <p:spTgt spid="4102"/>
                                        </p:tgtEl>
                                        <p:attrNameLst>
                                          <p:attrName>style.visibility</p:attrName>
                                        </p:attrNameLst>
                                      </p:cBhvr>
                                      <p:to>
                                        <p:strVal val="visible"/>
                                      </p:to>
                                    </p:set>
                                    <p:anim calcmode="lin" valueType="num">
                                      <p:cBhvr>
                                        <p:cTn id="28" dur="500" fill="hold"/>
                                        <p:tgtEl>
                                          <p:spTgt spid="4102"/>
                                        </p:tgtEl>
                                        <p:attrNameLst>
                                          <p:attrName>ppt_x</p:attrName>
                                        </p:attrNameLst>
                                      </p:cBhvr>
                                      <p:tavLst>
                                        <p:tav tm="0">
                                          <p:val>
                                            <p:strVal val="1+#ppt_w/2"/>
                                          </p:val>
                                        </p:tav>
                                        <p:tav tm="100000">
                                          <p:val>
                                            <p:strVal val="#ppt_x"/>
                                          </p:val>
                                        </p:tav>
                                      </p:tavLst>
                                    </p:anim>
                                    <p:anim calcmode="lin" valueType="num">
                                      <p:cBhvr>
                                        <p:cTn id="29" dur="500" fill="hold"/>
                                        <p:tgtEl>
                                          <p:spTgt spid="4102"/>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2500"/>
                            </p:stCondLst>
                            <p:childTnLst>
                              <p:par>
                                <p:cTn id="31" presetID="6" presetClass="entr" presetSubtype="16" fill="hold" grpId="0" nodeType="afterEffect">
                                  <p:stCondLst>
                                    <p:cond delay="0"/>
                                  </p:stCondLst>
                                  <p:childTnLst>
                                    <p:set>
                                      <p:cBhvr>
                                        <p:cTn id="32" dur="1" fill="hold">
                                          <p:stCondLst>
                                            <p:cond delay="0"/>
                                          </p:stCondLst>
                                        </p:cTn>
                                        <p:tgtEl>
                                          <p:spTgt spid="4103"/>
                                        </p:tgtEl>
                                        <p:attrNameLst>
                                          <p:attrName>style.visibility</p:attrName>
                                        </p:attrNameLst>
                                      </p:cBhvr>
                                      <p:to>
                                        <p:strVal val="visible"/>
                                      </p:to>
                                    </p:set>
                                    <p:animEffect>
                                      <p:cBhvr>
                                        <p:cTn id="33" dur="500"/>
                                        <p:tgtEl>
                                          <p:spTgt spid="4103"/>
                                        </p:tgtEl>
                                      </p:cBhvr>
                                    </p:animEffect>
                                  </p:childTnLst>
                                </p:cTn>
                              </p:par>
                            </p:childTnLst>
                          </p:cTn>
                        </p:par>
                        <p:par>
                          <p:cTn id="34" fill="hold" nodeType="afterGroup">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4104"/>
                                        </p:tgtEl>
                                        <p:attrNameLst>
                                          <p:attrName>style.visibility</p:attrName>
                                        </p:attrNameLst>
                                      </p:cBhvr>
                                      <p:to>
                                        <p:strVal val="visible"/>
                                      </p:to>
                                    </p:set>
                                    <p:anim calcmode="lin" valueType="num">
                                      <p:cBhvr>
                                        <p:cTn id="37" dur="500" fill="hold"/>
                                        <p:tgtEl>
                                          <p:spTgt spid="4104"/>
                                        </p:tgtEl>
                                        <p:attrNameLst>
                                          <p:attrName>ppt_x</p:attrName>
                                        </p:attrNameLst>
                                      </p:cBhvr>
                                      <p:tavLst>
                                        <p:tav tm="0">
                                          <p:val>
                                            <p:strVal val="1+#ppt_w/2"/>
                                          </p:val>
                                        </p:tav>
                                        <p:tav tm="100000">
                                          <p:val>
                                            <p:strVal val="#ppt_x"/>
                                          </p:val>
                                        </p:tav>
                                      </p:tavLst>
                                    </p:anim>
                                    <p:anim calcmode="lin" valueType="num">
                                      <p:cBhvr>
                                        <p:cTn id="38" dur="500" fill="hold"/>
                                        <p:tgtEl>
                                          <p:spTgt spid="4104"/>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6" presetClass="entr" presetSubtype="16" fill="hold" grpId="0" nodeType="afterEffect">
                                  <p:stCondLst>
                                    <p:cond delay="0"/>
                                  </p:stCondLst>
                                  <p:childTnLst>
                                    <p:set>
                                      <p:cBhvr>
                                        <p:cTn id="41" dur="1" fill="hold">
                                          <p:stCondLst>
                                            <p:cond delay="0"/>
                                          </p:stCondLst>
                                        </p:cTn>
                                        <p:tgtEl>
                                          <p:spTgt spid="4105"/>
                                        </p:tgtEl>
                                        <p:attrNameLst>
                                          <p:attrName>style.visibility</p:attrName>
                                        </p:attrNameLst>
                                      </p:cBhvr>
                                      <p:to>
                                        <p:strVal val="visible"/>
                                      </p:to>
                                    </p:set>
                                    <p:animEffect>
                                      <p:cBhvr>
                                        <p:cTn id="42" dur="500"/>
                                        <p:tgtEl>
                                          <p:spTgt spid="4105"/>
                                        </p:tgtEl>
                                      </p:cBhvr>
                                    </p:animEffect>
                                  </p:childTnLst>
                                </p:cTn>
                              </p:par>
                            </p:childTnLst>
                          </p:cTn>
                        </p:par>
                        <p:par>
                          <p:cTn id="43" fill="hold" nodeType="afterGroup">
                            <p:stCondLst>
                              <p:cond delay="4000"/>
                            </p:stCondLst>
                            <p:childTnLst>
                              <p:par>
                                <p:cTn id="44" presetID="2" presetClass="entr" presetSubtype="2" fill="hold" grpId="0" nodeType="afterEffect">
                                  <p:stCondLst>
                                    <p:cond delay="0"/>
                                  </p:stCondLst>
                                  <p:childTnLst>
                                    <p:set>
                                      <p:cBhvr>
                                        <p:cTn id="45" dur="1" fill="hold">
                                          <p:stCondLst>
                                            <p:cond delay="0"/>
                                          </p:stCondLst>
                                        </p:cTn>
                                        <p:tgtEl>
                                          <p:spTgt spid="4106"/>
                                        </p:tgtEl>
                                        <p:attrNameLst>
                                          <p:attrName>style.visibility</p:attrName>
                                        </p:attrNameLst>
                                      </p:cBhvr>
                                      <p:to>
                                        <p:strVal val="visible"/>
                                      </p:to>
                                    </p:set>
                                    <p:anim calcmode="lin" valueType="num">
                                      <p:cBhvr>
                                        <p:cTn id="46" dur="500" fill="hold"/>
                                        <p:tgtEl>
                                          <p:spTgt spid="4106"/>
                                        </p:tgtEl>
                                        <p:attrNameLst>
                                          <p:attrName>ppt_x</p:attrName>
                                        </p:attrNameLst>
                                      </p:cBhvr>
                                      <p:tavLst>
                                        <p:tav tm="0">
                                          <p:val>
                                            <p:strVal val="1+#ppt_w/2"/>
                                          </p:val>
                                        </p:tav>
                                        <p:tav tm="100000">
                                          <p:val>
                                            <p:strVal val="#ppt_x"/>
                                          </p:val>
                                        </p:tav>
                                      </p:tavLst>
                                    </p:anim>
                                    <p:anim calcmode="lin" valueType="num">
                                      <p:cBhvr>
                                        <p:cTn id="47" dur="500" fill="hold"/>
                                        <p:tgtEl>
                                          <p:spTgt spid="4106"/>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4500"/>
                            </p:stCondLst>
                            <p:childTnLst>
                              <p:par>
                                <p:cTn id="49" presetID="6" presetClass="entr" presetSubtype="16" fill="hold" grpId="0" nodeType="afterEffect">
                                  <p:stCondLst>
                                    <p:cond delay="0"/>
                                  </p:stCondLst>
                                  <p:childTnLst>
                                    <p:set>
                                      <p:cBhvr>
                                        <p:cTn id="50" dur="1" fill="hold">
                                          <p:stCondLst>
                                            <p:cond delay="0"/>
                                          </p:stCondLst>
                                        </p:cTn>
                                        <p:tgtEl>
                                          <p:spTgt spid="4107"/>
                                        </p:tgtEl>
                                        <p:attrNameLst>
                                          <p:attrName>style.visibility</p:attrName>
                                        </p:attrNameLst>
                                      </p:cBhvr>
                                      <p:to>
                                        <p:strVal val="visible"/>
                                      </p:to>
                                    </p:set>
                                    <p:animEffect>
                                      <p:cBhvr>
                                        <p:cTn id="51" dur="500"/>
                                        <p:tgtEl>
                                          <p:spTgt spid="4107"/>
                                        </p:tgtEl>
                                      </p:cBhvr>
                                    </p:animEffect>
                                  </p:childTnLst>
                                </p:cTn>
                              </p:par>
                            </p:childTnLst>
                          </p:cTn>
                        </p:par>
                        <p:par>
                          <p:cTn id="52" fill="hold" nodeType="afterGroup">
                            <p:stCondLst>
                              <p:cond delay="5000"/>
                            </p:stCondLst>
                            <p:childTnLst>
                              <p:par>
                                <p:cTn id="53" presetID="2" presetClass="entr" presetSubtype="2" fill="hold" grpId="0" nodeType="afterEffect">
                                  <p:stCondLst>
                                    <p:cond delay="0"/>
                                  </p:stCondLst>
                                  <p:childTnLst>
                                    <p:set>
                                      <p:cBhvr>
                                        <p:cTn id="54" dur="1" fill="hold">
                                          <p:stCondLst>
                                            <p:cond delay="0"/>
                                          </p:stCondLst>
                                        </p:cTn>
                                        <p:tgtEl>
                                          <p:spTgt spid="4108"/>
                                        </p:tgtEl>
                                        <p:attrNameLst>
                                          <p:attrName>style.visibility</p:attrName>
                                        </p:attrNameLst>
                                      </p:cBhvr>
                                      <p:to>
                                        <p:strVal val="visible"/>
                                      </p:to>
                                    </p:set>
                                    <p:anim calcmode="lin" valueType="num">
                                      <p:cBhvr>
                                        <p:cTn id="55" dur="500" fill="hold"/>
                                        <p:tgtEl>
                                          <p:spTgt spid="4108"/>
                                        </p:tgtEl>
                                        <p:attrNameLst>
                                          <p:attrName>ppt_x</p:attrName>
                                        </p:attrNameLst>
                                      </p:cBhvr>
                                      <p:tavLst>
                                        <p:tav tm="0">
                                          <p:val>
                                            <p:strVal val="1+#ppt_w/2"/>
                                          </p:val>
                                        </p:tav>
                                        <p:tav tm="100000">
                                          <p:val>
                                            <p:strVal val="#ppt_x"/>
                                          </p:val>
                                        </p:tav>
                                      </p:tavLst>
                                    </p:anim>
                                    <p:anim calcmode="lin" valueType="num">
                                      <p:cBhvr>
                                        <p:cTn id="56" dur="500" fill="hold"/>
                                        <p:tgtEl>
                                          <p:spTgt spid="41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099" grpId="0" bldLvl="0" autoUpdateAnimBg="0"/>
      <p:bldP spid="4100" grpId="0" bldLvl="0" animBg="1" autoUpdateAnimBg="0"/>
      <p:bldP spid="4101" grpId="0" bldLvl="0" animBg="1" autoUpdateAnimBg="0"/>
      <p:bldP spid="4102" grpId="0" bldLvl="0" animBg="1" autoUpdateAnimBg="0"/>
      <p:bldP spid="4103" grpId="0" bldLvl="0" animBg="1" autoUpdateAnimBg="0"/>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19FDEC32-BFBE-4D3B-9972-E6C0B37D43F7}" type="datetime1">
              <a:rPr lang="zh-CN" altLang="en-US" smtClean="0"/>
              <a:pPr>
                <a:defRPr/>
              </a:pPr>
              <a:t>2015/12/30</a:t>
            </a:fld>
            <a:endParaRPr lang="zh-CN" altLang="en-US" sz="1800">
              <a:solidFill>
                <a:schemeClr val="tx1"/>
              </a:solidFill>
            </a:endParaRPr>
          </a:p>
        </p:txBody>
      </p:sp>
      <p:pic>
        <p:nvPicPr>
          <p:cNvPr id="5" name="图片 4"/>
          <p:cNvPicPr>
            <a:picLocks noChangeAspect="1"/>
          </p:cNvPicPr>
          <p:nvPr/>
        </p:nvPicPr>
        <p:blipFill>
          <a:blip r:embed="rId2"/>
          <a:stretch>
            <a:fillRect/>
          </a:stretch>
        </p:blipFill>
        <p:spPr>
          <a:xfrm>
            <a:off x="168267" y="871172"/>
            <a:ext cx="6616715" cy="3513846"/>
          </a:xfrm>
          <a:prstGeom prst="rect">
            <a:avLst/>
          </a:prstGeom>
        </p:spPr>
      </p:pic>
      <p:sp>
        <p:nvSpPr>
          <p:cNvPr id="6" name="TextBox 7"/>
          <p:cNvSpPr>
            <a:spLocks noChangeArrowheads="1"/>
          </p:cNvSpPr>
          <p:nvPr/>
        </p:nvSpPr>
        <p:spPr bwMode="auto">
          <a:xfrm>
            <a:off x="0" y="210772"/>
            <a:ext cx="69532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2800" b="1">
              <a:solidFill>
                <a:schemeClr val="bg1"/>
              </a:solidFill>
              <a:sym typeface="宋体" panose="02010600030101010101" pitchFamily="2" charset="-122"/>
            </a:endParaRPr>
          </a:p>
        </p:txBody>
      </p:sp>
      <p:sp>
        <p:nvSpPr>
          <p:cNvPr id="7" name="矩形 1"/>
          <p:cNvSpPr>
            <a:spLocks noChangeArrowheads="1"/>
          </p:cNvSpPr>
          <p:nvPr/>
        </p:nvSpPr>
        <p:spPr bwMode="auto">
          <a:xfrm>
            <a:off x="-1" y="252056"/>
            <a:ext cx="7092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dirty="0">
                <a:solidFill>
                  <a:schemeClr val="bg1"/>
                </a:solidFill>
              </a:rPr>
              <a:t>3-1 </a:t>
            </a:r>
            <a:r>
              <a:rPr lang="zh-CN" altLang="en-US" sz="2800" b="1" dirty="0" smtClean="0">
                <a:solidFill>
                  <a:schemeClr val="bg1"/>
                </a:solidFill>
              </a:rPr>
              <a:t>小亮点 之 </a:t>
            </a:r>
            <a:r>
              <a:rPr lang="en-US" altLang="zh-CN" sz="2800" b="1" dirty="0" smtClean="0">
                <a:solidFill>
                  <a:schemeClr val="bg1"/>
                </a:solidFill>
              </a:rPr>
              <a:t>xml</a:t>
            </a:r>
            <a:r>
              <a:rPr lang="zh-CN" altLang="en-US" sz="2800" b="1" dirty="0" smtClean="0">
                <a:solidFill>
                  <a:schemeClr val="bg1"/>
                </a:solidFill>
              </a:rPr>
              <a:t>文件</a:t>
            </a:r>
            <a:endParaRPr lang="en-US" altLang="zh-CN" sz="2800" b="1" dirty="0">
              <a:solidFill>
                <a:schemeClr val="bg1"/>
              </a:solidFill>
            </a:endParaRPr>
          </a:p>
        </p:txBody>
      </p:sp>
    </p:spTree>
    <p:extLst>
      <p:ext uri="{BB962C8B-B14F-4D97-AF65-F5344CB8AC3E}">
        <p14:creationId xmlns:p14="http://schemas.microsoft.com/office/powerpoint/2010/main" val="296429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ppt_x</p:attrName>
                                        </p:attrNameLst>
                                      </p:cBhvr>
                                      <p:tavLst>
                                        <p:tav tm="0">
                                          <p:val>
                                            <p:strVal val="0-#ppt_w/2"/>
                                          </p:val>
                                        </p:tav>
                                        <p:tav tm="100000">
                                          <p:val>
                                            <p:strVal val="#ppt_x"/>
                                          </p:val>
                                        </p:tav>
                                      </p:tavLst>
                                    </p:anim>
                                    <p:anim calcmode="lin" valueType="num">
                                      <p:cBhvr>
                                        <p:cTn id="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fld id="{19FDEC32-BFBE-4D3B-9972-E6C0B37D43F7}" type="datetime1">
              <a:rPr lang="zh-CN" altLang="en-US" smtClean="0"/>
              <a:pPr>
                <a:defRPr/>
              </a:pPr>
              <a:t>2015/12/30</a:t>
            </a:fld>
            <a:endParaRPr lang="zh-CN" altLang="en-US" sz="1800">
              <a:solidFill>
                <a:schemeClr val="tx1"/>
              </a:solidFill>
            </a:endParaRPr>
          </a:p>
        </p:txBody>
      </p:sp>
      <p:pic>
        <p:nvPicPr>
          <p:cNvPr id="5" name="图片 4"/>
          <p:cNvPicPr>
            <a:picLocks noChangeAspect="1"/>
          </p:cNvPicPr>
          <p:nvPr/>
        </p:nvPicPr>
        <p:blipFill>
          <a:blip r:embed="rId2"/>
          <a:stretch>
            <a:fillRect/>
          </a:stretch>
        </p:blipFill>
        <p:spPr>
          <a:xfrm>
            <a:off x="295275" y="1027112"/>
            <a:ext cx="6362700" cy="3171825"/>
          </a:xfrm>
          <a:prstGeom prst="rect">
            <a:avLst/>
          </a:prstGeom>
        </p:spPr>
      </p:pic>
      <p:sp>
        <p:nvSpPr>
          <p:cNvPr id="6" name="TextBox 7"/>
          <p:cNvSpPr>
            <a:spLocks noChangeArrowheads="1"/>
          </p:cNvSpPr>
          <p:nvPr/>
        </p:nvSpPr>
        <p:spPr bwMode="auto">
          <a:xfrm>
            <a:off x="0" y="210772"/>
            <a:ext cx="69532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2800" b="1">
              <a:solidFill>
                <a:schemeClr val="bg1"/>
              </a:solidFill>
              <a:sym typeface="宋体" panose="02010600030101010101" pitchFamily="2" charset="-122"/>
            </a:endParaRPr>
          </a:p>
        </p:txBody>
      </p:sp>
      <p:sp>
        <p:nvSpPr>
          <p:cNvPr id="7" name="矩形 1"/>
          <p:cNvSpPr>
            <a:spLocks noChangeArrowheads="1"/>
          </p:cNvSpPr>
          <p:nvPr/>
        </p:nvSpPr>
        <p:spPr bwMode="auto">
          <a:xfrm>
            <a:off x="-1" y="252056"/>
            <a:ext cx="7092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dirty="0">
                <a:solidFill>
                  <a:schemeClr val="bg1"/>
                </a:solidFill>
              </a:rPr>
              <a:t>3-1 </a:t>
            </a:r>
            <a:r>
              <a:rPr lang="zh-CN" altLang="en-US" sz="2800" b="1" dirty="0" smtClean="0">
                <a:solidFill>
                  <a:schemeClr val="bg1"/>
                </a:solidFill>
              </a:rPr>
              <a:t>小亮点 之 </a:t>
            </a:r>
            <a:r>
              <a:rPr lang="en-US" altLang="zh-CN" sz="2800" b="1" dirty="0" smtClean="0">
                <a:solidFill>
                  <a:schemeClr val="bg1"/>
                </a:solidFill>
              </a:rPr>
              <a:t>xml</a:t>
            </a:r>
            <a:r>
              <a:rPr lang="zh-CN" altLang="en-US" sz="2800" b="1" dirty="0" smtClean="0">
                <a:solidFill>
                  <a:schemeClr val="bg1"/>
                </a:solidFill>
              </a:rPr>
              <a:t>文件</a:t>
            </a:r>
            <a:endParaRPr lang="en-US" altLang="zh-CN" sz="2800" b="1" dirty="0">
              <a:solidFill>
                <a:schemeClr val="bg1"/>
              </a:solidFill>
            </a:endParaRPr>
          </a:p>
        </p:txBody>
      </p:sp>
    </p:spTree>
    <p:extLst>
      <p:ext uri="{BB962C8B-B14F-4D97-AF65-F5344CB8AC3E}">
        <p14:creationId xmlns:p14="http://schemas.microsoft.com/office/powerpoint/2010/main" val="141252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ppt_x</p:attrName>
                                        </p:attrNameLst>
                                      </p:cBhvr>
                                      <p:tavLst>
                                        <p:tav tm="0">
                                          <p:val>
                                            <p:strVal val="0-#ppt_w/2"/>
                                          </p:val>
                                        </p:tav>
                                        <p:tav tm="100000">
                                          <p:val>
                                            <p:strVal val="#ppt_x"/>
                                          </p:val>
                                        </p:tav>
                                      </p:tavLst>
                                    </p:anim>
                                    <p:anim calcmode="lin" valueType="num">
                                      <p:cBhvr>
                                        <p:cTn id="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19FDEC32-BFBE-4D3B-9972-E6C0B37D43F7}" type="datetime1">
              <a:rPr lang="zh-CN" altLang="en-US" smtClean="0"/>
              <a:pPr>
                <a:defRPr/>
              </a:pPr>
              <a:t>2015/12/30</a:t>
            </a:fld>
            <a:endParaRPr lang="zh-CN" altLang="en-US" sz="1800">
              <a:solidFill>
                <a:schemeClr val="tx1"/>
              </a:solidFill>
            </a:endParaRPr>
          </a:p>
        </p:txBody>
      </p:sp>
      <p:sp>
        <p:nvSpPr>
          <p:cNvPr id="6" name="TextBox 7"/>
          <p:cNvSpPr>
            <a:spLocks noChangeArrowheads="1"/>
          </p:cNvSpPr>
          <p:nvPr/>
        </p:nvSpPr>
        <p:spPr bwMode="auto">
          <a:xfrm>
            <a:off x="0" y="210772"/>
            <a:ext cx="69532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2800" b="1">
              <a:solidFill>
                <a:schemeClr val="bg1"/>
              </a:solidFill>
              <a:sym typeface="宋体" panose="02010600030101010101" pitchFamily="2" charset="-122"/>
            </a:endParaRPr>
          </a:p>
        </p:txBody>
      </p:sp>
      <p:sp>
        <p:nvSpPr>
          <p:cNvPr id="7" name="矩形 1"/>
          <p:cNvSpPr>
            <a:spLocks noChangeArrowheads="1"/>
          </p:cNvSpPr>
          <p:nvPr/>
        </p:nvSpPr>
        <p:spPr bwMode="auto">
          <a:xfrm>
            <a:off x="-1" y="252056"/>
            <a:ext cx="7092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dirty="0">
                <a:solidFill>
                  <a:schemeClr val="bg1"/>
                </a:solidFill>
              </a:rPr>
              <a:t>3-1 </a:t>
            </a:r>
            <a:r>
              <a:rPr lang="zh-CN" altLang="en-US" sz="2800" b="1" dirty="0" smtClean="0">
                <a:solidFill>
                  <a:schemeClr val="bg1"/>
                </a:solidFill>
              </a:rPr>
              <a:t>小亮点 之 统一的命名风格</a:t>
            </a:r>
            <a:endParaRPr lang="en-US" altLang="zh-CN" sz="2800" b="1" dirty="0">
              <a:solidFill>
                <a:schemeClr val="bg1"/>
              </a:solidFill>
            </a:endParaRPr>
          </a:p>
        </p:txBody>
      </p:sp>
      <p:pic>
        <p:nvPicPr>
          <p:cNvPr id="8" name="图片 7"/>
          <p:cNvPicPr>
            <a:picLocks noChangeAspect="1"/>
          </p:cNvPicPr>
          <p:nvPr/>
        </p:nvPicPr>
        <p:blipFill>
          <a:blip r:embed="rId2"/>
          <a:stretch>
            <a:fillRect/>
          </a:stretch>
        </p:blipFill>
        <p:spPr>
          <a:xfrm>
            <a:off x="323705" y="932713"/>
            <a:ext cx="3744260" cy="3976719"/>
          </a:xfrm>
          <a:prstGeom prst="rect">
            <a:avLst/>
          </a:prstGeom>
        </p:spPr>
      </p:pic>
    </p:spTree>
    <p:extLst>
      <p:ext uri="{BB962C8B-B14F-4D97-AF65-F5344CB8AC3E}">
        <p14:creationId xmlns:p14="http://schemas.microsoft.com/office/powerpoint/2010/main" val="115820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ppt_x</p:attrName>
                                        </p:attrNameLst>
                                      </p:cBhvr>
                                      <p:tavLst>
                                        <p:tav tm="0">
                                          <p:val>
                                            <p:strVal val="0-#ppt_w/2"/>
                                          </p:val>
                                        </p:tav>
                                        <p:tav tm="100000">
                                          <p:val>
                                            <p:strVal val="#ppt_x"/>
                                          </p:val>
                                        </p:tav>
                                      </p:tavLst>
                                    </p:anim>
                                    <p:anim calcmode="lin" valueType="num">
                                      <p:cBhvr>
                                        <p:cTn id="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19FDEC32-BFBE-4D3B-9972-E6C0B37D43F7}" type="datetime1">
              <a:rPr lang="zh-CN" altLang="en-US" smtClean="0"/>
              <a:pPr>
                <a:defRPr/>
              </a:pPr>
              <a:t>2015/12/30</a:t>
            </a:fld>
            <a:endParaRPr lang="zh-CN" altLang="en-US" sz="1800">
              <a:solidFill>
                <a:schemeClr val="tx1"/>
              </a:solidFill>
            </a:endParaRPr>
          </a:p>
        </p:txBody>
      </p:sp>
      <p:sp>
        <p:nvSpPr>
          <p:cNvPr id="6" name="TextBox 7"/>
          <p:cNvSpPr>
            <a:spLocks noChangeArrowheads="1"/>
          </p:cNvSpPr>
          <p:nvPr/>
        </p:nvSpPr>
        <p:spPr bwMode="auto">
          <a:xfrm>
            <a:off x="0" y="210772"/>
            <a:ext cx="69532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2800" b="1">
              <a:solidFill>
                <a:schemeClr val="bg1"/>
              </a:solidFill>
              <a:sym typeface="宋体" panose="02010600030101010101" pitchFamily="2" charset="-122"/>
            </a:endParaRPr>
          </a:p>
        </p:txBody>
      </p:sp>
      <p:sp>
        <p:nvSpPr>
          <p:cNvPr id="7" name="矩形 1"/>
          <p:cNvSpPr>
            <a:spLocks noChangeArrowheads="1"/>
          </p:cNvSpPr>
          <p:nvPr/>
        </p:nvSpPr>
        <p:spPr bwMode="auto">
          <a:xfrm>
            <a:off x="-1" y="252056"/>
            <a:ext cx="7092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dirty="0">
                <a:solidFill>
                  <a:schemeClr val="bg1"/>
                </a:solidFill>
              </a:rPr>
              <a:t>3-1 </a:t>
            </a:r>
            <a:r>
              <a:rPr lang="zh-CN" altLang="en-US" sz="2800" b="1" dirty="0" smtClean="0">
                <a:solidFill>
                  <a:schemeClr val="bg1"/>
                </a:solidFill>
              </a:rPr>
              <a:t>小亮点 之 统一模拟数据工厂</a:t>
            </a:r>
            <a:endParaRPr lang="en-US" altLang="zh-CN" sz="2800" b="1" dirty="0">
              <a:solidFill>
                <a:schemeClr val="bg1"/>
              </a:solidFill>
            </a:endParaRPr>
          </a:p>
        </p:txBody>
      </p:sp>
      <p:pic>
        <p:nvPicPr>
          <p:cNvPr id="9" name="图片 8"/>
          <p:cNvPicPr/>
          <p:nvPr/>
        </p:nvPicPr>
        <p:blipFill rotWithShape="1">
          <a:blip r:embed="rId2"/>
          <a:srcRect b="40322"/>
          <a:stretch/>
        </p:blipFill>
        <p:spPr bwMode="auto">
          <a:xfrm>
            <a:off x="185102" y="816560"/>
            <a:ext cx="4811395" cy="20002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1414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ppt_x</p:attrName>
                                        </p:attrNameLst>
                                      </p:cBhvr>
                                      <p:tavLst>
                                        <p:tav tm="0">
                                          <p:val>
                                            <p:strVal val="0-#ppt_w/2"/>
                                          </p:val>
                                        </p:tav>
                                        <p:tav tm="100000">
                                          <p:val>
                                            <p:strVal val="#ppt_x"/>
                                          </p:val>
                                        </p:tav>
                                      </p:tavLst>
                                    </p:anim>
                                    <p:anim calcmode="lin" valueType="num">
                                      <p:cBhvr>
                                        <p:cTn id="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19FDEC32-BFBE-4D3B-9972-E6C0B37D43F7}" type="datetime1">
              <a:rPr lang="zh-CN" altLang="en-US" smtClean="0"/>
              <a:pPr>
                <a:defRPr/>
              </a:pPr>
              <a:t>2015/12/30</a:t>
            </a:fld>
            <a:endParaRPr lang="zh-CN" altLang="en-US" sz="1800">
              <a:solidFill>
                <a:schemeClr val="tx1"/>
              </a:solidFill>
            </a:endParaRPr>
          </a:p>
        </p:txBody>
      </p:sp>
      <p:sp>
        <p:nvSpPr>
          <p:cNvPr id="6" name="TextBox 7"/>
          <p:cNvSpPr>
            <a:spLocks noChangeArrowheads="1"/>
          </p:cNvSpPr>
          <p:nvPr/>
        </p:nvSpPr>
        <p:spPr bwMode="auto">
          <a:xfrm>
            <a:off x="0" y="210772"/>
            <a:ext cx="69532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2800" b="1">
              <a:solidFill>
                <a:schemeClr val="bg1"/>
              </a:solidFill>
              <a:sym typeface="宋体" panose="02010600030101010101" pitchFamily="2" charset="-122"/>
            </a:endParaRPr>
          </a:p>
        </p:txBody>
      </p:sp>
      <p:sp>
        <p:nvSpPr>
          <p:cNvPr id="7" name="矩形 1"/>
          <p:cNvSpPr>
            <a:spLocks noChangeArrowheads="1"/>
          </p:cNvSpPr>
          <p:nvPr/>
        </p:nvSpPr>
        <p:spPr bwMode="auto">
          <a:xfrm>
            <a:off x="-1" y="252056"/>
            <a:ext cx="7092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dirty="0">
                <a:solidFill>
                  <a:schemeClr val="bg1"/>
                </a:solidFill>
              </a:rPr>
              <a:t>3-1 </a:t>
            </a:r>
            <a:r>
              <a:rPr lang="zh-CN" altLang="en-US" sz="2800" b="1" dirty="0" smtClean="0">
                <a:solidFill>
                  <a:schemeClr val="bg1"/>
                </a:solidFill>
              </a:rPr>
              <a:t>小亮点 之 统一模拟数据工厂</a:t>
            </a:r>
            <a:endParaRPr lang="en-US" altLang="zh-CN" sz="2800" b="1" dirty="0">
              <a:solidFill>
                <a:schemeClr val="bg1"/>
              </a:solidFill>
            </a:endParaRPr>
          </a:p>
        </p:txBody>
      </p:sp>
      <p:pic>
        <p:nvPicPr>
          <p:cNvPr id="9" name="图片 8"/>
          <p:cNvPicPr/>
          <p:nvPr/>
        </p:nvPicPr>
        <p:blipFill rotWithShape="1">
          <a:blip r:embed="rId2"/>
          <a:srcRect b="40322"/>
          <a:stretch/>
        </p:blipFill>
        <p:spPr bwMode="auto">
          <a:xfrm>
            <a:off x="185102" y="816560"/>
            <a:ext cx="4811395" cy="2000250"/>
          </a:xfrm>
          <a:prstGeom prst="rect">
            <a:avLst/>
          </a:prstGeom>
          <a:ln>
            <a:noFill/>
          </a:ln>
          <a:extLst>
            <a:ext uri="{53640926-AAD7-44D8-BBD7-CCE9431645EC}">
              <a14:shadowObscured xmlns:a14="http://schemas.microsoft.com/office/drawing/2010/main"/>
            </a:ext>
          </a:extLst>
        </p:spPr>
      </p:pic>
      <p:pic>
        <p:nvPicPr>
          <p:cNvPr id="8" name="图片 7"/>
          <p:cNvPicPr/>
          <p:nvPr/>
        </p:nvPicPr>
        <p:blipFill>
          <a:blip r:embed="rId3"/>
          <a:stretch>
            <a:fillRect/>
          </a:stretch>
        </p:blipFill>
        <p:spPr>
          <a:xfrm>
            <a:off x="1979820" y="1488072"/>
            <a:ext cx="4460875" cy="2657475"/>
          </a:xfrm>
          <a:prstGeom prst="rect">
            <a:avLst/>
          </a:prstGeom>
        </p:spPr>
      </p:pic>
    </p:spTree>
    <p:extLst>
      <p:ext uri="{BB962C8B-B14F-4D97-AF65-F5344CB8AC3E}">
        <p14:creationId xmlns:p14="http://schemas.microsoft.com/office/powerpoint/2010/main" val="331303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ppt_x</p:attrName>
                                        </p:attrNameLst>
                                      </p:cBhvr>
                                      <p:tavLst>
                                        <p:tav tm="0">
                                          <p:val>
                                            <p:strVal val="0-#ppt_w/2"/>
                                          </p:val>
                                        </p:tav>
                                        <p:tav tm="100000">
                                          <p:val>
                                            <p:strVal val="#ppt_x"/>
                                          </p:val>
                                        </p:tav>
                                      </p:tavLst>
                                    </p:anim>
                                    <p:anim calcmode="lin" valueType="num">
                                      <p:cBhvr>
                                        <p:cTn id="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19FDEC32-BFBE-4D3B-9972-E6C0B37D43F7}" type="datetime1">
              <a:rPr lang="zh-CN" altLang="en-US" smtClean="0"/>
              <a:pPr>
                <a:defRPr/>
              </a:pPr>
              <a:t>2015/12/30</a:t>
            </a:fld>
            <a:endParaRPr lang="zh-CN" altLang="en-US" sz="1800">
              <a:solidFill>
                <a:schemeClr val="tx1"/>
              </a:solidFill>
            </a:endParaRPr>
          </a:p>
        </p:txBody>
      </p:sp>
      <p:sp>
        <p:nvSpPr>
          <p:cNvPr id="6" name="TextBox 7"/>
          <p:cNvSpPr>
            <a:spLocks noChangeArrowheads="1"/>
          </p:cNvSpPr>
          <p:nvPr/>
        </p:nvSpPr>
        <p:spPr bwMode="auto">
          <a:xfrm>
            <a:off x="0" y="210772"/>
            <a:ext cx="69532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2800" b="1">
              <a:solidFill>
                <a:schemeClr val="bg1"/>
              </a:solidFill>
              <a:sym typeface="宋体" panose="02010600030101010101" pitchFamily="2" charset="-122"/>
            </a:endParaRPr>
          </a:p>
        </p:txBody>
      </p:sp>
      <p:sp>
        <p:nvSpPr>
          <p:cNvPr id="7" name="矩形 1"/>
          <p:cNvSpPr>
            <a:spLocks noChangeArrowheads="1"/>
          </p:cNvSpPr>
          <p:nvPr/>
        </p:nvSpPr>
        <p:spPr bwMode="auto">
          <a:xfrm>
            <a:off x="-1" y="252056"/>
            <a:ext cx="7092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dirty="0">
                <a:solidFill>
                  <a:schemeClr val="bg1"/>
                </a:solidFill>
              </a:rPr>
              <a:t>3-1 </a:t>
            </a:r>
            <a:r>
              <a:rPr lang="zh-CN" altLang="en-US" sz="2800" b="1" dirty="0" smtClean="0">
                <a:solidFill>
                  <a:schemeClr val="bg1"/>
                </a:solidFill>
              </a:rPr>
              <a:t>小亮点 之 统一模拟数据工厂</a:t>
            </a:r>
            <a:endParaRPr lang="en-US" altLang="zh-CN" sz="2800" b="1" dirty="0">
              <a:solidFill>
                <a:schemeClr val="bg1"/>
              </a:solidFill>
            </a:endParaRPr>
          </a:p>
        </p:txBody>
      </p:sp>
      <p:pic>
        <p:nvPicPr>
          <p:cNvPr id="9" name="图片 8"/>
          <p:cNvPicPr/>
          <p:nvPr/>
        </p:nvPicPr>
        <p:blipFill rotWithShape="1">
          <a:blip r:embed="rId2"/>
          <a:srcRect b="40322"/>
          <a:stretch/>
        </p:blipFill>
        <p:spPr bwMode="auto">
          <a:xfrm>
            <a:off x="185102" y="816560"/>
            <a:ext cx="4811395" cy="2000250"/>
          </a:xfrm>
          <a:prstGeom prst="rect">
            <a:avLst/>
          </a:prstGeom>
          <a:ln>
            <a:noFill/>
          </a:ln>
          <a:extLst>
            <a:ext uri="{53640926-AAD7-44D8-BBD7-CCE9431645EC}">
              <a14:shadowObscured xmlns:a14="http://schemas.microsoft.com/office/drawing/2010/main"/>
            </a:ext>
          </a:extLst>
        </p:spPr>
      </p:pic>
      <p:pic>
        <p:nvPicPr>
          <p:cNvPr id="8" name="图片 7"/>
          <p:cNvPicPr/>
          <p:nvPr/>
        </p:nvPicPr>
        <p:blipFill>
          <a:blip r:embed="rId3"/>
          <a:stretch>
            <a:fillRect/>
          </a:stretch>
        </p:blipFill>
        <p:spPr>
          <a:xfrm>
            <a:off x="1979820" y="1488072"/>
            <a:ext cx="4460875" cy="2657475"/>
          </a:xfrm>
          <a:prstGeom prst="rect">
            <a:avLst/>
          </a:prstGeom>
        </p:spPr>
      </p:pic>
      <p:pic>
        <p:nvPicPr>
          <p:cNvPr id="10" name="图片 9"/>
          <p:cNvPicPr/>
          <p:nvPr/>
        </p:nvPicPr>
        <p:blipFill>
          <a:blip r:embed="rId4"/>
          <a:stretch>
            <a:fillRect/>
          </a:stretch>
        </p:blipFill>
        <p:spPr>
          <a:xfrm>
            <a:off x="3580697" y="2185194"/>
            <a:ext cx="4702810" cy="2495550"/>
          </a:xfrm>
          <a:prstGeom prst="rect">
            <a:avLst/>
          </a:prstGeom>
        </p:spPr>
      </p:pic>
    </p:spTree>
    <p:extLst>
      <p:ext uri="{BB962C8B-B14F-4D97-AF65-F5344CB8AC3E}">
        <p14:creationId xmlns:p14="http://schemas.microsoft.com/office/powerpoint/2010/main" val="151375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ppt_x</p:attrName>
                                        </p:attrNameLst>
                                      </p:cBhvr>
                                      <p:tavLst>
                                        <p:tav tm="0">
                                          <p:val>
                                            <p:strVal val="0-#ppt_w/2"/>
                                          </p:val>
                                        </p:tav>
                                        <p:tav tm="100000">
                                          <p:val>
                                            <p:strVal val="#ppt_x"/>
                                          </p:val>
                                        </p:tav>
                                      </p:tavLst>
                                    </p:anim>
                                    <p:anim calcmode="lin" valueType="num">
                                      <p:cBhvr>
                                        <p:cTn id="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19FDEC32-BFBE-4D3B-9972-E6C0B37D43F7}" type="datetime1">
              <a:rPr lang="zh-CN" altLang="en-US" smtClean="0"/>
              <a:pPr>
                <a:defRPr/>
              </a:pPr>
              <a:t>2015/12/30</a:t>
            </a:fld>
            <a:endParaRPr lang="zh-CN" altLang="en-US" sz="1800">
              <a:solidFill>
                <a:schemeClr val="tx1"/>
              </a:solidFill>
            </a:endParaRPr>
          </a:p>
        </p:txBody>
      </p:sp>
      <p:sp>
        <p:nvSpPr>
          <p:cNvPr id="6" name="TextBox 7"/>
          <p:cNvSpPr>
            <a:spLocks noChangeArrowheads="1"/>
          </p:cNvSpPr>
          <p:nvPr/>
        </p:nvSpPr>
        <p:spPr bwMode="auto">
          <a:xfrm>
            <a:off x="0" y="210772"/>
            <a:ext cx="69532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2800" b="1">
              <a:solidFill>
                <a:schemeClr val="bg1"/>
              </a:solidFill>
              <a:sym typeface="宋体" panose="02010600030101010101" pitchFamily="2" charset="-122"/>
            </a:endParaRPr>
          </a:p>
        </p:txBody>
      </p:sp>
      <p:sp>
        <p:nvSpPr>
          <p:cNvPr id="7" name="矩形 1"/>
          <p:cNvSpPr>
            <a:spLocks noChangeArrowheads="1"/>
          </p:cNvSpPr>
          <p:nvPr/>
        </p:nvSpPr>
        <p:spPr bwMode="auto">
          <a:xfrm>
            <a:off x="-1" y="252056"/>
            <a:ext cx="7092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dirty="0">
                <a:solidFill>
                  <a:schemeClr val="bg1"/>
                </a:solidFill>
              </a:rPr>
              <a:t>3-1 </a:t>
            </a:r>
            <a:r>
              <a:rPr lang="zh-CN" altLang="en-US" sz="2800" b="1" dirty="0" smtClean="0">
                <a:solidFill>
                  <a:schemeClr val="bg1"/>
                </a:solidFill>
              </a:rPr>
              <a:t>小亮点 之 使用接口来实现一些统一定义</a:t>
            </a:r>
            <a:endParaRPr lang="en-US" altLang="zh-CN" sz="2800" b="1" dirty="0">
              <a:solidFill>
                <a:schemeClr val="bg1"/>
              </a:solidFill>
            </a:endParaRPr>
          </a:p>
        </p:txBody>
      </p:sp>
      <p:sp>
        <p:nvSpPr>
          <p:cNvPr id="5" name="文本框 4"/>
          <p:cNvSpPr txBox="1"/>
          <p:nvPr/>
        </p:nvSpPr>
        <p:spPr>
          <a:xfrm>
            <a:off x="457200" y="1347665"/>
            <a:ext cx="4834850" cy="2031325"/>
          </a:xfrm>
          <a:prstGeom prst="rect">
            <a:avLst/>
          </a:prstGeom>
          <a:noFill/>
        </p:spPr>
        <p:txBody>
          <a:bodyPr wrap="square" rtlCol="0">
            <a:spAutoFit/>
          </a:bodyPr>
          <a:lstStyle/>
          <a:p>
            <a:r>
              <a:rPr lang="zh-CN" altLang="en-US" dirty="0" smtClean="0">
                <a:solidFill>
                  <a:srgbClr val="00B0F0"/>
                </a:solidFill>
              </a:rPr>
              <a:t>审批单据界面：实现统一复用单据界面，单据只要实现这三个接口</a:t>
            </a:r>
            <a:endParaRPr lang="en-US" altLang="zh-CN" dirty="0" smtClean="0">
              <a:solidFill>
                <a:srgbClr val="00B0F0"/>
              </a:solidFill>
            </a:endParaRPr>
          </a:p>
          <a:p>
            <a:r>
              <a:rPr lang="zh-CN" altLang="en-US" dirty="0" smtClean="0">
                <a:solidFill>
                  <a:srgbClr val="00B0F0"/>
                </a:solidFill>
              </a:rPr>
              <a:t>好处：</a:t>
            </a:r>
            <a:endParaRPr lang="en-US" altLang="zh-CN" dirty="0">
              <a:solidFill>
                <a:srgbClr val="00B0F0"/>
              </a:solidFill>
            </a:endParaRPr>
          </a:p>
          <a:p>
            <a:r>
              <a:rPr lang="zh-CN" altLang="en-US" dirty="0" smtClean="0">
                <a:solidFill>
                  <a:srgbClr val="00B0F0"/>
                </a:solidFill>
              </a:rPr>
              <a:t>统一接口，提高易读性</a:t>
            </a:r>
            <a:endParaRPr lang="en-US" altLang="zh-CN" dirty="0" smtClean="0">
              <a:solidFill>
                <a:srgbClr val="00B0F0"/>
              </a:solidFill>
            </a:endParaRPr>
          </a:p>
          <a:p>
            <a:r>
              <a:rPr lang="zh-CN" altLang="en-US" dirty="0" smtClean="0">
                <a:solidFill>
                  <a:srgbClr val="00B0F0"/>
                </a:solidFill>
              </a:rPr>
              <a:t>审批单据代码不会影响原代码</a:t>
            </a:r>
            <a:endParaRPr lang="en-US" altLang="zh-CN" dirty="0" smtClean="0">
              <a:solidFill>
                <a:srgbClr val="00B0F0"/>
              </a:solidFill>
            </a:endParaRPr>
          </a:p>
          <a:p>
            <a:r>
              <a:rPr lang="zh-CN" altLang="en-US" dirty="0" smtClean="0">
                <a:solidFill>
                  <a:srgbClr val="00B0F0"/>
                </a:solidFill>
              </a:rPr>
              <a:t>只需两句话，轻松实现跳转单据</a:t>
            </a:r>
            <a:endParaRPr lang="en-US" altLang="zh-CN" dirty="0" smtClean="0">
              <a:solidFill>
                <a:srgbClr val="00B0F0"/>
              </a:solidFill>
            </a:endParaRPr>
          </a:p>
          <a:p>
            <a:r>
              <a:rPr lang="en-US" altLang="zh-CN" dirty="0"/>
              <a:t>	</a:t>
            </a:r>
            <a:endParaRPr lang="zh-CN" altLang="en-US" dirty="0"/>
          </a:p>
        </p:txBody>
      </p:sp>
      <p:pic>
        <p:nvPicPr>
          <p:cNvPr id="11" name="图片 10"/>
          <p:cNvPicPr>
            <a:picLocks noChangeAspect="1"/>
          </p:cNvPicPr>
          <p:nvPr/>
        </p:nvPicPr>
        <p:blipFill>
          <a:blip r:embed="rId2"/>
          <a:stretch>
            <a:fillRect/>
          </a:stretch>
        </p:blipFill>
        <p:spPr>
          <a:xfrm>
            <a:off x="4195688" y="1229463"/>
            <a:ext cx="4520525" cy="3002354"/>
          </a:xfrm>
          <a:prstGeom prst="rect">
            <a:avLst/>
          </a:prstGeom>
        </p:spPr>
      </p:pic>
    </p:spTree>
    <p:extLst>
      <p:ext uri="{BB962C8B-B14F-4D97-AF65-F5344CB8AC3E}">
        <p14:creationId xmlns:p14="http://schemas.microsoft.com/office/powerpoint/2010/main" val="84274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ppt_x</p:attrName>
                                        </p:attrNameLst>
                                      </p:cBhvr>
                                      <p:tavLst>
                                        <p:tav tm="0">
                                          <p:val>
                                            <p:strVal val="0-#ppt_w/2"/>
                                          </p:val>
                                        </p:tav>
                                        <p:tav tm="100000">
                                          <p:val>
                                            <p:strVal val="#ppt_x"/>
                                          </p:val>
                                        </p:tav>
                                      </p:tavLst>
                                    </p:anim>
                                    <p:anim calcmode="lin" valueType="num">
                                      <p:cBhvr>
                                        <p:cTn id="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19FDEC32-BFBE-4D3B-9972-E6C0B37D43F7}" type="datetime1">
              <a:rPr lang="zh-CN" altLang="en-US" smtClean="0"/>
              <a:pPr>
                <a:defRPr/>
              </a:pPr>
              <a:t>2015/12/30</a:t>
            </a:fld>
            <a:endParaRPr lang="zh-CN" altLang="en-US" sz="1800">
              <a:solidFill>
                <a:schemeClr val="tx1"/>
              </a:solidFill>
            </a:endParaRPr>
          </a:p>
        </p:txBody>
      </p:sp>
      <p:sp>
        <p:nvSpPr>
          <p:cNvPr id="6" name="TextBox 7"/>
          <p:cNvSpPr>
            <a:spLocks noChangeArrowheads="1"/>
          </p:cNvSpPr>
          <p:nvPr/>
        </p:nvSpPr>
        <p:spPr bwMode="auto">
          <a:xfrm>
            <a:off x="0" y="210772"/>
            <a:ext cx="69532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2800" b="1">
              <a:solidFill>
                <a:schemeClr val="bg1"/>
              </a:solidFill>
              <a:sym typeface="宋体" panose="02010600030101010101" pitchFamily="2" charset="-122"/>
            </a:endParaRPr>
          </a:p>
        </p:txBody>
      </p:sp>
      <p:sp>
        <p:nvSpPr>
          <p:cNvPr id="7" name="矩形 1"/>
          <p:cNvSpPr>
            <a:spLocks noChangeArrowheads="1"/>
          </p:cNvSpPr>
          <p:nvPr/>
        </p:nvSpPr>
        <p:spPr bwMode="auto">
          <a:xfrm>
            <a:off x="-1" y="252056"/>
            <a:ext cx="7092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dirty="0">
                <a:solidFill>
                  <a:schemeClr val="bg1"/>
                </a:solidFill>
              </a:rPr>
              <a:t>3-1 </a:t>
            </a:r>
            <a:r>
              <a:rPr lang="zh-CN" altLang="en-US" sz="2800" b="1" dirty="0" smtClean="0">
                <a:solidFill>
                  <a:schemeClr val="bg1"/>
                </a:solidFill>
              </a:rPr>
              <a:t>小亮点 之 使用接口来实现一些统一定义</a:t>
            </a:r>
            <a:endParaRPr lang="en-US" altLang="zh-CN" sz="2800" b="1" dirty="0">
              <a:solidFill>
                <a:schemeClr val="bg1"/>
              </a:solidFill>
            </a:endParaRPr>
          </a:p>
        </p:txBody>
      </p:sp>
      <p:sp>
        <p:nvSpPr>
          <p:cNvPr id="5" name="文本框 4"/>
          <p:cNvSpPr txBox="1"/>
          <p:nvPr/>
        </p:nvSpPr>
        <p:spPr>
          <a:xfrm>
            <a:off x="457200" y="1347665"/>
            <a:ext cx="4834850" cy="2031325"/>
          </a:xfrm>
          <a:prstGeom prst="rect">
            <a:avLst/>
          </a:prstGeom>
          <a:noFill/>
        </p:spPr>
        <p:txBody>
          <a:bodyPr wrap="square" rtlCol="0">
            <a:spAutoFit/>
          </a:bodyPr>
          <a:lstStyle/>
          <a:p>
            <a:r>
              <a:rPr lang="zh-CN" altLang="en-US" dirty="0" smtClean="0">
                <a:solidFill>
                  <a:srgbClr val="00B0F0"/>
                </a:solidFill>
              </a:rPr>
              <a:t>审批单据界面：实现统一复用单据界面，单据只要实现这三个接口</a:t>
            </a:r>
            <a:endParaRPr lang="en-US" altLang="zh-CN" dirty="0" smtClean="0">
              <a:solidFill>
                <a:srgbClr val="00B0F0"/>
              </a:solidFill>
            </a:endParaRPr>
          </a:p>
          <a:p>
            <a:r>
              <a:rPr lang="zh-CN" altLang="en-US" dirty="0" smtClean="0">
                <a:solidFill>
                  <a:srgbClr val="00B0F0"/>
                </a:solidFill>
              </a:rPr>
              <a:t>好处：</a:t>
            </a:r>
            <a:endParaRPr lang="en-US" altLang="zh-CN" dirty="0">
              <a:solidFill>
                <a:srgbClr val="00B0F0"/>
              </a:solidFill>
            </a:endParaRPr>
          </a:p>
          <a:p>
            <a:r>
              <a:rPr lang="zh-CN" altLang="en-US" dirty="0" smtClean="0">
                <a:solidFill>
                  <a:srgbClr val="00B0F0"/>
                </a:solidFill>
              </a:rPr>
              <a:t>统一接口，提高易读性</a:t>
            </a:r>
            <a:endParaRPr lang="en-US" altLang="zh-CN" dirty="0" smtClean="0">
              <a:solidFill>
                <a:srgbClr val="00B0F0"/>
              </a:solidFill>
            </a:endParaRPr>
          </a:p>
          <a:p>
            <a:r>
              <a:rPr lang="zh-CN" altLang="en-US" dirty="0" smtClean="0">
                <a:solidFill>
                  <a:srgbClr val="00B0F0"/>
                </a:solidFill>
              </a:rPr>
              <a:t>审批单据代码不会影响原代码</a:t>
            </a:r>
            <a:endParaRPr lang="en-US" altLang="zh-CN" dirty="0" smtClean="0">
              <a:solidFill>
                <a:srgbClr val="00B0F0"/>
              </a:solidFill>
            </a:endParaRPr>
          </a:p>
          <a:p>
            <a:r>
              <a:rPr lang="zh-CN" altLang="en-US" dirty="0" smtClean="0">
                <a:solidFill>
                  <a:srgbClr val="00B0F0"/>
                </a:solidFill>
              </a:rPr>
              <a:t>只需两句话，轻松实现跳转单据</a:t>
            </a:r>
            <a:endParaRPr lang="en-US" altLang="zh-CN" dirty="0" smtClean="0">
              <a:solidFill>
                <a:srgbClr val="00B0F0"/>
              </a:solidFill>
            </a:endParaRPr>
          </a:p>
          <a:p>
            <a:r>
              <a:rPr lang="en-US" altLang="zh-CN" dirty="0"/>
              <a:t>	</a:t>
            </a:r>
            <a:endParaRPr lang="zh-CN" altLang="en-US" dirty="0"/>
          </a:p>
        </p:txBody>
      </p:sp>
      <p:pic>
        <p:nvPicPr>
          <p:cNvPr id="3" name="图片 2"/>
          <p:cNvPicPr>
            <a:picLocks noChangeAspect="1"/>
          </p:cNvPicPr>
          <p:nvPr/>
        </p:nvPicPr>
        <p:blipFill>
          <a:blip r:embed="rId3"/>
          <a:stretch>
            <a:fillRect/>
          </a:stretch>
        </p:blipFill>
        <p:spPr>
          <a:xfrm>
            <a:off x="1115760" y="3471863"/>
            <a:ext cx="6543675" cy="1295400"/>
          </a:xfrm>
          <a:prstGeom prst="rect">
            <a:avLst/>
          </a:prstGeom>
        </p:spPr>
      </p:pic>
    </p:spTree>
    <p:extLst>
      <p:ext uri="{BB962C8B-B14F-4D97-AF65-F5344CB8AC3E}">
        <p14:creationId xmlns:p14="http://schemas.microsoft.com/office/powerpoint/2010/main" val="276673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ppt_x</p:attrName>
                                        </p:attrNameLst>
                                      </p:cBhvr>
                                      <p:tavLst>
                                        <p:tav tm="0">
                                          <p:val>
                                            <p:strVal val="0-#ppt_w/2"/>
                                          </p:val>
                                        </p:tav>
                                        <p:tav tm="100000">
                                          <p:val>
                                            <p:strVal val="#ppt_x"/>
                                          </p:val>
                                        </p:tav>
                                      </p:tavLst>
                                    </p:anim>
                                    <p:anim calcmode="lin" valueType="num">
                                      <p:cBhvr>
                                        <p:cTn id="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3"/>
          <p:cNvSpPr>
            <a:spLocks noChangeArrowheads="1"/>
          </p:cNvSpPr>
          <p:nvPr/>
        </p:nvSpPr>
        <p:spPr bwMode="auto">
          <a:xfrm>
            <a:off x="3924300" y="2108200"/>
            <a:ext cx="1944688"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Part Three</a:t>
            </a:r>
            <a:endParaRPr lang="zh-CN" altLang="en-US" sz="2800">
              <a:solidFill>
                <a:srgbClr val="DDD9C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15" name="TextBox 4"/>
          <p:cNvSpPr>
            <a:spLocks noChangeArrowheads="1"/>
          </p:cNvSpPr>
          <p:nvPr/>
        </p:nvSpPr>
        <p:spPr bwMode="auto">
          <a:xfrm>
            <a:off x="3902075" y="2632075"/>
            <a:ext cx="2830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800" b="1" dirty="0" smtClean="0">
                <a:solidFill>
                  <a:srgbClr val="E36C09"/>
                </a:solidFill>
              </a:rPr>
              <a:t>困难与挑战</a:t>
            </a:r>
            <a:endParaRPr lang="en-US" altLang="zh-CN" sz="2800" b="1" dirty="0">
              <a:solidFill>
                <a:srgbClr val="E36C09"/>
              </a:solidFill>
            </a:endParaRPr>
          </a:p>
        </p:txBody>
      </p:sp>
      <p:sp>
        <p:nvSpPr>
          <p:cNvPr id="13316" name="TextBox 5"/>
          <p:cNvSpPr>
            <a:spLocks noChangeArrowheads="1"/>
          </p:cNvSpPr>
          <p:nvPr/>
        </p:nvSpPr>
        <p:spPr bwMode="auto">
          <a:xfrm>
            <a:off x="2162175" y="1814513"/>
            <a:ext cx="176202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9600" b="1" dirty="0" smtClean="0">
                <a:solidFill>
                  <a:srgbClr val="FFFFFF"/>
                </a:solidFill>
                <a:latin typeface="Kozuka Mincho Pr6N H" panose="02020900000000000000" pitchFamily="18" charset="-128"/>
                <a:ea typeface="Kozuka Mincho Pr6N H" panose="02020900000000000000" pitchFamily="18" charset="-128"/>
                <a:sym typeface="Kozuka Mincho Pr6N H" panose="02020900000000000000" pitchFamily="18" charset="-128"/>
              </a:rPr>
              <a:t>04</a:t>
            </a:r>
            <a:endParaRPr lang="zh-CN" altLang="en-US" sz="9600" b="1" dirty="0">
              <a:solidFill>
                <a:srgbClr val="FFFFFF"/>
              </a:solidFill>
              <a:latin typeface="Kozuka Mincho Pr6N H" panose="02020900000000000000" pitchFamily="18" charset="-128"/>
              <a:ea typeface="Kozuka Mincho Pr6N H" panose="02020900000000000000" pitchFamily="18" charset="-128"/>
              <a:sym typeface="Kozuka Mincho Pr6N H" panose="02020900000000000000" pitchFamily="18" charset="-128"/>
            </a:endParaRPr>
          </a:p>
        </p:txBody>
      </p:sp>
      <p:sp>
        <p:nvSpPr>
          <p:cNvPr id="13317" name="直接连接符 6"/>
          <p:cNvSpPr>
            <a:spLocks noChangeShapeType="1"/>
          </p:cNvSpPr>
          <p:nvPr/>
        </p:nvSpPr>
        <p:spPr bwMode="auto">
          <a:xfrm>
            <a:off x="2311400" y="3167063"/>
            <a:ext cx="4249738" cy="1587"/>
          </a:xfrm>
          <a:prstGeom prst="line">
            <a:avLst/>
          </a:prstGeom>
          <a:noFill/>
          <a:ln w="9525">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8" name="直接连接符 7"/>
          <p:cNvSpPr>
            <a:spLocks noChangeShapeType="1"/>
          </p:cNvSpPr>
          <p:nvPr/>
        </p:nvSpPr>
        <p:spPr bwMode="auto">
          <a:xfrm>
            <a:off x="2311400" y="1819275"/>
            <a:ext cx="4249738" cy="1588"/>
          </a:xfrm>
          <a:prstGeom prst="line">
            <a:avLst/>
          </a:prstGeom>
          <a:noFill/>
          <a:ln w="9525">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512432321"/>
      </p:ext>
    </p:extLst>
  </p:cSld>
  <p:clrMapOvr>
    <a:masterClrMapping/>
  </p:clrMapOvr>
  <p:transition advClick="0" advTm="0">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317"/>
                                        </p:tgtEl>
                                        <p:attrNameLst>
                                          <p:attrName>style.visibility</p:attrName>
                                        </p:attrNameLst>
                                      </p:cBhvr>
                                      <p:to>
                                        <p:strVal val="visible"/>
                                      </p:to>
                                    </p:set>
                                    <p:animEffect>
                                      <p:cBhvr>
                                        <p:cTn id="7" dur="750"/>
                                        <p:tgtEl>
                                          <p:spTgt spid="13317"/>
                                        </p:tgtEl>
                                      </p:cBhvr>
                                    </p:animEffect>
                                    <p:anim calcmode="lin" valueType="num">
                                      <p:cBhvr>
                                        <p:cTn id="8" dur="750" fill="hold"/>
                                        <p:tgtEl>
                                          <p:spTgt spid="13317"/>
                                        </p:tgtEl>
                                        <p:attrNameLst>
                                          <p:attrName>ppt_x</p:attrName>
                                        </p:attrNameLst>
                                      </p:cBhvr>
                                      <p:tavLst>
                                        <p:tav tm="0">
                                          <p:val>
                                            <p:strVal val="#ppt_x"/>
                                          </p:val>
                                        </p:tav>
                                        <p:tav tm="100000">
                                          <p:val>
                                            <p:strVal val="#ppt_x"/>
                                          </p:val>
                                        </p:tav>
                                      </p:tavLst>
                                    </p:anim>
                                    <p:anim calcmode="lin" valueType="num">
                                      <p:cBhvr>
                                        <p:cTn id="9" dur="750" fill="hold"/>
                                        <p:tgtEl>
                                          <p:spTgt spid="1331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3318"/>
                                        </p:tgtEl>
                                        <p:attrNameLst>
                                          <p:attrName>style.visibility</p:attrName>
                                        </p:attrNameLst>
                                      </p:cBhvr>
                                      <p:to>
                                        <p:strVal val="visible"/>
                                      </p:to>
                                    </p:set>
                                    <p:animEffect>
                                      <p:cBhvr>
                                        <p:cTn id="12" dur="750"/>
                                        <p:tgtEl>
                                          <p:spTgt spid="13318"/>
                                        </p:tgtEl>
                                      </p:cBhvr>
                                    </p:animEffect>
                                    <p:anim calcmode="lin" valueType="num">
                                      <p:cBhvr>
                                        <p:cTn id="13" dur="750" fill="hold"/>
                                        <p:tgtEl>
                                          <p:spTgt spid="13318"/>
                                        </p:tgtEl>
                                        <p:attrNameLst>
                                          <p:attrName>ppt_x</p:attrName>
                                        </p:attrNameLst>
                                      </p:cBhvr>
                                      <p:tavLst>
                                        <p:tav tm="0">
                                          <p:val>
                                            <p:strVal val="#ppt_x"/>
                                          </p:val>
                                        </p:tav>
                                        <p:tav tm="100000">
                                          <p:val>
                                            <p:strVal val="#ppt_x"/>
                                          </p:val>
                                        </p:tav>
                                      </p:tavLst>
                                    </p:anim>
                                    <p:anim calcmode="lin" valueType="num">
                                      <p:cBhvr>
                                        <p:cTn id="14" dur="750" fill="hold"/>
                                        <p:tgtEl>
                                          <p:spTgt spid="13318"/>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13316"/>
                                        </p:tgtEl>
                                        <p:attrNameLst>
                                          <p:attrName>style.visibility</p:attrName>
                                        </p:attrNameLst>
                                      </p:cBhvr>
                                      <p:to>
                                        <p:strVal val="visible"/>
                                      </p:to>
                                    </p:set>
                                    <p:animEffect>
                                      <p:cBhvr>
                                        <p:cTn id="18" dur="1000"/>
                                        <p:tgtEl>
                                          <p:spTgt spid="13316"/>
                                        </p:tgtEl>
                                      </p:cBhvr>
                                    </p:animEffect>
                                  </p:childTnLst>
                                </p:cTn>
                              </p:par>
                            </p:childTnLst>
                          </p:cTn>
                        </p:par>
                        <p:par>
                          <p:cTn id="19" fill="hold" nodeType="afterGroup">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13314"/>
                                        </p:tgtEl>
                                        <p:attrNameLst>
                                          <p:attrName>style.visibility</p:attrName>
                                        </p:attrNameLst>
                                      </p:cBhvr>
                                      <p:to>
                                        <p:strVal val="visible"/>
                                      </p:to>
                                    </p:set>
                                    <p:animEffect>
                                      <p:cBhvr>
                                        <p:cTn id="22" dur="1000"/>
                                        <p:tgtEl>
                                          <p:spTgt spid="13314"/>
                                        </p:tgtEl>
                                      </p:cBhvr>
                                    </p:animEffect>
                                  </p:childTnLst>
                                </p:cTn>
                              </p:par>
                            </p:childTnLst>
                          </p:cTn>
                        </p:par>
                        <p:par>
                          <p:cTn id="23" fill="hold" nodeType="afterGroup">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13315"/>
                                        </p:tgtEl>
                                        <p:attrNameLst>
                                          <p:attrName>style.visibility</p:attrName>
                                        </p:attrNameLst>
                                      </p:cBhvr>
                                      <p:to>
                                        <p:strVal val="visible"/>
                                      </p:to>
                                    </p:set>
                                    <p:animEffect>
                                      <p:cBhvr>
                                        <p:cTn id="26" dur="1000"/>
                                        <p:tgtEl>
                                          <p:spTgt spid="13315"/>
                                        </p:tgtEl>
                                      </p:cBhvr>
                                    </p:animEffect>
                                    <p:anim calcmode="lin" valueType="num">
                                      <p:cBhvr>
                                        <p:cTn id="27" dur="1000" fill="hold"/>
                                        <p:tgtEl>
                                          <p:spTgt spid="13315"/>
                                        </p:tgtEl>
                                        <p:attrNameLst>
                                          <p:attrName>ppt_x</p:attrName>
                                        </p:attrNameLst>
                                      </p:cBhvr>
                                      <p:tavLst>
                                        <p:tav tm="0">
                                          <p:val>
                                            <p:strVal val="#ppt_x"/>
                                          </p:val>
                                        </p:tav>
                                        <p:tav tm="100000">
                                          <p:val>
                                            <p:strVal val="#ppt_x"/>
                                          </p:val>
                                        </p:tav>
                                      </p:tavLst>
                                    </p:anim>
                                    <p:anim calcmode="lin" valueType="num">
                                      <p:cBhvr>
                                        <p:cTn id="28" dur="1000" fill="hold"/>
                                        <p:tgtEl>
                                          <p:spTgt spid="133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ldLvl="0" animBg="1" autoUpdateAnimBg="0"/>
      <p:bldP spid="13315" grpId="0" bldLvl="0" autoUpdateAnimBg="0"/>
      <p:bldP spid="13316" grpId="0" bldLvl="0" autoUpdateAnimBg="0"/>
      <p:bldP spid="13317" grpId="0" animBg="1"/>
      <p:bldP spid="133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19FDEC32-BFBE-4D3B-9972-E6C0B37D43F7}" type="datetime1">
              <a:rPr lang="zh-CN" altLang="en-US" smtClean="0"/>
              <a:pPr>
                <a:defRPr/>
              </a:pPr>
              <a:t>2015/12/30</a:t>
            </a:fld>
            <a:endParaRPr lang="zh-CN" altLang="en-US" sz="1800">
              <a:solidFill>
                <a:schemeClr val="tx1"/>
              </a:solidFill>
            </a:endParaRPr>
          </a:p>
        </p:txBody>
      </p:sp>
      <p:sp>
        <p:nvSpPr>
          <p:cNvPr id="6" name="TextBox 7"/>
          <p:cNvSpPr>
            <a:spLocks noChangeArrowheads="1"/>
          </p:cNvSpPr>
          <p:nvPr/>
        </p:nvSpPr>
        <p:spPr bwMode="auto">
          <a:xfrm>
            <a:off x="0" y="210772"/>
            <a:ext cx="868680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2800" b="1">
              <a:solidFill>
                <a:schemeClr val="bg1"/>
              </a:solidFill>
              <a:sym typeface="宋体" panose="02010600030101010101" pitchFamily="2" charset="-122"/>
            </a:endParaRPr>
          </a:p>
        </p:txBody>
      </p:sp>
      <p:sp>
        <p:nvSpPr>
          <p:cNvPr id="7" name="矩形 1"/>
          <p:cNvSpPr>
            <a:spLocks noChangeArrowheads="1"/>
          </p:cNvSpPr>
          <p:nvPr/>
        </p:nvSpPr>
        <p:spPr bwMode="auto">
          <a:xfrm>
            <a:off x="41259" y="227284"/>
            <a:ext cx="89230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dirty="0" smtClean="0">
                <a:solidFill>
                  <a:schemeClr val="bg1"/>
                </a:solidFill>
              </a:rPr>
              <a:t>4-1 </a:t>
            </a:r>
            <a:r>
              <a:rPr lang="zh-CN" altLang="en-US" sz="2800" b="1" dirty="0" smtClean="0">
                <a:solidFill>
                  <a:schemeClr val="bg1"/>
                </a:solidFill>
              </a:rPr>
              <a:t>困难之 向同一个文件多次序列化遇到的头文字问题</a:t>
            </a:r>
            <a:endParaRPr lang="en-US" altLang="zh-CN" sz="2800" b="1" dirty="0">
              <a:solidFill>
                <a:schemeClr val="bg1"/>
              </a:solidFill>
            </a:endParaRPr>
          </a:p>
        </p:txBody>
      </p:sp>
      <p:sp>
        <p:nvSpPr>
          <p:cNvPr id="13" name="文本框 12"/>
          <p:cNvSpPr txBox="1"/>
          <p:nvPr/>
        </p:nvSpPr>
        <p:spPr>
          <a:xfrm>
            <a:off x="683730" y="2117028"/>
            <a:ext cx="6048420" cy="2308324"/>
          </a:xfrm>
          <a:prstGeom prst="rect">
            <a:avLst/>
          </a:prstGeom>
          <a:noFill/>
        </p:spPr>
        <p:txBody>
          <a:bodyPr wrap="square" rtlCol="0">
            <a:spAutoFit/>
          </a:bodyPr>
          <a:lstStyle/>
          <a:p>
            <a:r>
              <a:rPr lang="zh-CN" altLang="en-US" dirty="0" smtClean="0">
                <a:solidFill>
                  <a:srgbClr val="00B0F0"/>
                </a:solidFill>
              </a:rPr>
              <a:t>一开始的解决方法是判断第二次写入时截取掉前面的魔法字四个字符</a:t>
            </a:r>
            <a:endParaRPr lang="en-US" altLang="zh-CN" dirty="0" smtClean="0">
              <a:solidFill>
                <a:srgbClr val="00B0F0"/>
              </a:solidFill>
            </a:endParaRPr>
          </a:p>
          <a:p>
            <a:endParaRPr lang="en-US" altLang="zh-CN" dirty="0">
              <a:solidFill>
                <a:srgbClr val="00B0F0"/>
              </a:solidFill>
            </a:endParaRPr>
          </a:p>
          <a:p>
            <a:r>
              <a:rPr lang="zh-CN" altLang="en-US" dirty="0" smtClean="0">
                <a:solidFill>
                  <a:srgbClr val="00B0F0"/>
                </a:solidFill>
              </a:rPr>
              <a:t>结果发现不支持中文，不然抛出</a:t>
            </a:r>
            <a:r>
              <a:rPr lang="en-US" altLang="zh-CN" dirty="0" err="1" smtClean="0">
                <a:solidFill>
                  <a:srgbClr val="00B0F0"/>
                </a:solidFill>
              </a:rPr>
              <a:t>UTFexception</a:t>
            </a:r>
            <a:endParaRPr lang="en-US" altLang="zh-CN" dirty="0" smtClean="0">
              <a:solidFill>
                <a:srgbClr val="00B0F0"/>
              </a:solidFill>
            </a:endParaRPr>
          </a:p>
          <a:p>
            <a:endParaRPr lang="en-US" altLang="zh-CN" dirty="0">
              <a:solidFill>
                <a:srgbClr val="00B0F0"/>
              </a:solidFill>
            </a:endParaRPr>
          </a:p>
          <a:p>
            <a:r>
              <a:rPr lang="zh-CN" altLang="en-US" dirty="0" smtClean="0">
                <a:solidFill>
                  <a:srgbClr val="00B0F0"/>
                </a:solidFill>
              </a:rPr>
              <a:t>后来采用了一种不好的解决方法，先全部读出来，再一次写进去</a:t>
            </a:r>
            <a:endParaRPr lang="en-US" altLang="zh-CN" dirty="0" smtClean="0">
              <a:solidFill>
                <a:srgbClr val="00B0F0"/>
              </a:solidFill>
            </a:endParaRPr>
          </a:p>
          <a:p>
            <a:endParaRPr lang="zh-CN" altLang="en-US" dirty="0">
              <a:solidFill>
                <a:srgbClr val="00B0F0"/>
              </a:solidFill>
            </a:endParaRPr>
          </a:p>
        </p:txBody>
      </p:sp>
      <p:pic>
        <p:nvPicPr>
          <p:cNvPr id="14" name="图片 13"/>
          <p:cNvPicPr>
            <a:picLocks noChangeAspect="1"/>
          </p:cNvPicPr>
          <p:nvPr/>
        </p:nvPicPr>
        <p:blipFill>
          <a:blip r:embed="rId2"/>
          <a:stretch>
            <a:fillRect/>
          </a:stretch>
        </p:blipFill>
        <p:spPr>
          <a:xfrm>
            <a:off x="457200" y="695748"/>
            <a:ext cx="6810375" cy="1333500"/>
          </a:xfrm>
          <a:prstGeom prst="rect">
            <a:avLst/>
          </a:prstGeom>
        </p:spPr>
      </p:pic>
    </p:spTree>
    <p:extLst>
      <p:ext uri="{BB962C8B-B14F-4D97-AF65-F5344CB8AC3E}">
        <p14:creationId xmlns:p14="http://schemas.microsoft.com/office/powerpoint/2010/main" val="102221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ppt_x</p:attrName>
                                        </p:attrNameLst>
                                      </p:cBhvr>
                                      <p:tavLst>
                                        <p:tav tm="0">
                                          <p:val>
                                            <p:strVal val="0-#ppt_w/2"/>
                                          </p:val>
                                        </p:tav>
                                        <p:tav tm="100000">
                                          <p:val>
                                            <p:strVal val="#ppt_x"/>
                                          </p:val>
                                        </p:tav>
                                      </p:tavLst>
                                    </p:anim>
                                    <p:anim calcmode="lin" valueType="num">
                                      <p:cBhvr>
                                        <p:cTn id="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924300" y="2108200"/>
            <a:ext cx="16954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Part One</a:t>
            </a:r>
            <a:endParaRPr lang="zh-CN" altLang="en-US" sz="2800">
              <a:solidFill>
                <a:srgbClr val="DDD9C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3" name="TextBox 4"/>
          <p:cNvSpPr>
            <a:spLocks noChangeArrowheads="1"/>
          </p:cNvSpPr>
          <p:nvPr/>
        </p:nvSpPr>
        <p:spPr bwMode="auto">
          <a:xfrm>
            <a:off x="3902075" y="2632075"/>
            <a:ext cx="51339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None/>
            </a:pPr>
            <a:r>
              <a:rPr lang="zh-CN" altLang="en-US" sz="2800" b="1" dirty="0" smtClean="0">
                <a:solidFill>
                  <a:srgbClr val="E36C09"/>
                </a:solidFill>
              </a:rPr>
              <a:t>项目与团队介绍</a:t>
            </a:r>
            <a:endParaRPr lang="en-US" altLang="zh-CN" sz="2800" b="1" dirty="0">
              <a:solidFill>
                <a:srgbClr val="E36C09"/>
              </a:solidFill>
            </a:endParaRPr>
          </a:p>
        </p:txBody>
      </p:sp>
      <p:sp>
        <p:nvSpPr>
          <p:cNvPr id="5124" name="TextBox 5"/>
          <p:cNvSpPr>
            <a:spLocks noChangeArrowheads="1"/>
          </p:cNvSpPr>
          <p:nvPr/>
        </p:nvSpPr>
        <p:spPr bwMode="auto">
          <a:xfrm>
            <a:off x="2162175" y="1814513"/>
            <a:ext cx="17621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9600" b="1">
                <a:solidFill>
                  <a:srgbClr val="FFFFFF"/>
                </a:solidFill>
                <a:latin typeface="Kozuka Mincho Pr6N H" panose="02020900000000000000" pitchFamily="18" charset="-128"/>
                <a:ea typeface="Kozuka Mincho Pr6N H" panose="02020900000000000000" pitchFamily="18" charset="-128"/>
                <a:sym typeface="Kozuka Mincho Pr6N H" panose="02020900000000000000" pitchFamily="18" charset="-128"/>
              </a:rPr>
              <a:t>01</a:t>
            </a:r>
            <a:endParaRPr lang="zh-CN" altLang="en-US" sz="9600" b="1">
              <a:solidFill>
                <a:srgbClr val="FFFFFF"/>
              </a:solidFill>
              <a:latin typeface="Kozuka Mincho Pr6N H" panose="02020900000000000000" pitchFamily="18" charset="-128"/>
              <a:ea typeface="Kozuka Mincho Pr6N H" panose="02020900000000000000" pitchFamily="18" charset="-128"/>
              <a:sym typeface="Kozuka Mincho Pr6N H" panose="02020900000000000000" pitchFamily="18" charset="-128"/>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5124"/>
                                        </p:tgtEl>
                                        <p:attrNameLst>
                                          <p:attrName>style.visibility</p:attrName>
                                        </p:attrNameLst>
                                      </p:cBhvr>
                                      <p:to>
                                        <p:strVal val="visible"/>
                                      </p:to>
                                    </p:set>
                                    <p:animEffect>
                                      <p:cBhvr>
                                        <p:cTn id="18" dur="1000"/>
                                        <p:tgtEl>
                                          <p:spTgt spid="5124"/>
                                        </p:tgtEl>
                                      </p:cBhvr>
                                    </p:animEffect>
                                  </p:childTnLst>
                                </p:cTn>
                              </p:par>
                            </p:childTnLst>
                          </p:cTn>
                        </p:par>
                        <p:par>
                          <p:cTn id="19" fill="hold" nodeType="afterGroup">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5122"/>
                                        </p:tgtEl>
                                        <p:attrNameLst>
                                          <p:attrName>style.visibility</p:attrName>
                                        </p:attrNameLst>
                                      </p:cBhvr>
                                      <p:to>
                                        <p:strVal val="visible"/>
                                      </p:to>
                                    </p:set>
                                    <p:animEffect>
                                      <p:cBhvr>
                                        <p:cTn id="22" dur="1000"/>
                                        <p:tgtEl>
                                          <p:spTgt spid="5122"/>
                                        </p:tgtEl>
                                      </p:cBhvr>
                                    </p:animEffect>
                                  </p:childTnLst>
                                </p:cTn>
                              </p:par>
                            </p:childTnLst>
                          </p:cTn>
                        </p:par>
                        <p:par>
                          <p:cTn id="23" fill="hold" nodeType="afterGroup">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5123"/>
                                        </p:tgtEl>
                                        <p:attrNameLst>
                                          <p:attrName>style.visibility</p:attrName>
                                        </p:attrNameLst>
                                      </p:cBhvr>
                                      <p:to>
                                        <p:strVal val="visible"/>
                                      </p:to>
                                    </p:set>
                                    <p:animEffect>
                                      <p:cBhvr>
                                        <p:cTn id="26" dur="1000"/>
                                        <p:tgtEl>
                                          <p:spTgt spid="5123"/>
                                        </p:tgtEl>
                                      </p:cBhvr>
                                    </p:animEffect>
                                    <p:anim calcmode="lin" valueType="num">
                                      <p:cBhvr>
                                        <p:cTn id="27" dur="1000" fill="hold"/>
                                        <p:tgtEl>
                                          <p:spTgt spid="5123"/>
                                        </p:tgtEl>
                                        <p:attrNameLst>
                                          <p:attrName>ppt_x</p:attrName>
                                        </p:attrNameLst>
                                      </p:cBhvr>
                                      <p:tavLst>
                                        <p:tav tm="0">
                                          <p:val>
                                            <p:strVal val="#ppt_x"/>
                                          </p:val>
                                        </p:tav>
                                        <p:tav tm="100000">
                                          <p:val>
                                            <p:strVal val="#ppt_x"/>
                                          </p:val>
                                        </p:tav>
                                      </p:tavLst>
                                    </p:anim>
                                    <p:anim calcmode="lin" valueType="num">
                                      <p:cBhvr>
                                        <p:cTn id="28"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4" grpId="0" bldLvl="0" autoUpdateAnimBg="0"/>
      <p:bldP spid="5125"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19FDEC32-BFBE-4D3B-9972-E6C0B37D43F7}" type="datetime1">
              <a:rPr lang="zh-CN" altLang="en-US" smtClean="0"/>
              <a:pPr>
                <a:defRPr/>
              </a:pPr>
              <a:t>2015/12/30</a:t>
            </a:fld>
            <a:endParaRPr lang="zh-CN" altLang="en-US" sz="1800" dirty="0">
              <a:solidFill>
                <a:schemeClr val="tx1"/>
              </a:solidFill>
            </a:endParaRPr>
          </a:p>
        </p:txBody>
      </p:sp>
      <p:sp>
        <p:nvSpPr>
          <p:cNvPr id="6" name="TextBox 7"/>
          <p:cNvSpPr>
            <a:spLocks noChangeArrowheads="1"/>
          </p:cNvSpPr>
          <p:nvPr/>
        </p:nvSpPr>
        <p:spPr bwMode="auto">
          <a:xfrm>
            <a:off x="-29245" y="239120"/>
            <a:ext cx="69532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2800" b="1">
              <a:solidFill>
                <a:schemeClr val="bg1"/>
              </a:solidFill>
              <a:sym typeface="宋体" panose="02010600030101010101" pitchFamily="2" charset="-122"/>
            </a:endParaRPr>
          </a:p>
        </p:txBody>
      </p:sp>
      <p:sp>
        <p:nvSpPr>
          <p:cNvPr id="7" name="矩形 1"/>
          <p:cNvSpPr>
            <a:spLocks noChangeArrowheads="1"/>
          </p:cNvSpPr>
          <p:nvPr/>
        </p:nvSpPr>
        <p:spPr bwMode="auto">
          <a:xfrm>
            <a:off x="-1" y="252056"/>
            <a:ext cx="87482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dirty="0" smtClean="0">
                <a:solidFill>
                  <a:schemeClr val="bg1"/>
                </a:solidFill>
              </a:rPr>
              <a:t>4-2 </a:t>
            </a:r>
            <a:r>
              <a:rPr lang="zh-CN" altLang="en-US" sz="2800" b="1" dirty="0" smtClean="0">
                <a:solidFill>
                  <a:schemeClr val="bg1"/>
                </a:solidFill>
              </a:rPr>
              <a:t>困难与挑战 之 空指针异常</a:t>
            </a:r>
            <a:endParaRPr lang="en-US" altLang="zh-CN" sz="2800" b="1" dirty="0">
              <a:solidFill>
                <a:schemeClr val="bg1"/>
              </a:solidFill>
            </a:endParaRPr>
          </a:p>
        </p:txBody>
      </p:sp>
      <p:sp>
        <p:nvSpPr>
          <p:cNvPr id="5" name="文本框 4"/>
          <p:cNvSpPr txBox="1"/>
          <p:nvPr/>
        </p:nvSpPr>
        <p:spPr>
          <a:xfrm>
            <a:off x="1043755" y="1131650"/>
            <a:ext cx="5880250" cy="923330"/>
          </a:xfrm>
          <a:prstGeom prst="rect">
            <a:avLst/>
          </a:prstGeom>
          <a:noFill/>
        </p:spPr>
        <p:txBody>
          <a:bodyPr wrap="square" rtlCol="0">
            <a:spAutoFit/>
          </a:bodyPr>
          <a:lstStyle/>
          <a:p>
            <a:r>
              <a:rPr lang="zh-CN" altLang="en-US" dirty="0" smtClean="0">
                <a:solidFill>
                  <a:srgbClr val="00B0F0"/>
                </a:solidFill>
              </a:rPr>
              <a:t>大量的空指针异常，使得程序经常崩坏，最后也只能在代码中加入了大量的判断为空指针语句，使得代码变得很冗余</a:t>
            </a:r>
            <a:endParaRPr lang="zh-CN" altLang="en-US" dirty="0">
              <a:solidFill>
                <a:srgbClr val="00B0F0"/>
              </a:solidFill>
            </a:endParaRPr>
          </a:p>
        </p:txBody>
      </p:sp>
    </p:spTree>
    <p:extLst>
      <p:ext uri="{BB962C8B-B14F-4D97-AF65-F5344CB8AC3E}">
        <p14:creationId xmlns:p14="http://schemas.microsoft.com/office/powerpoint/2010/main" val="191011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ppt_x</p:attrName>
                                        </p:attrNameLst>
                                      </p:cBhvr>
                                      <p:tavLst>
                                        <p:tav tm="0">
                                          <p:val>
                                            <p:strVal val="0-#ppt_w/2"/>
                                          </p:val>
                                        </p:tav>
                                        <p:tav tm="100000">
                                          <p:val>
                                            <p:strVal val="#ppt_x"/>
                                          </p:val>
                                        </p:tav>
                                      </p:tavLst>
                                    </p:anim>
                                    <p:anim calcmode="lin" valueType="num">
                                      <p:cBhvr>
                                        <p:cTn id="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7651" name="TextBox 7"/>
          <p:cNvSpPr>
            <a:spLocks noChangeArrowheads="1"/>
          </p:cNvSpPr>
          <p:nvPr/>
        </p:nvSpPr>
        <p:spPr bwMode="auto">
          <a:xfrm>
            <a:off x="-1" y="345282"/>
            <a:ext cx="4788016"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2800" b="1">
              <a:solidFill>
                <a:schemeClr val="bg1"/>
              </a:solidFill>
              <a:sym typeface="宋体" panose="02010600030101010101" pitchFamily="2" charset="-122"/>
            </a:endParaRPr>
          </a:p>
        </p:txBody>
      </p:sp>
      <p:sp>
        <p:nvSpPr>
          <p:cNvPr id="15381" name="直接连接符 19"/>
          <p:cNvSpPr>
            <a:spLocks noChangeShapeType="1"/>
          </p:cNvSpPr>
          <p:nvPr/>
        </p:nvSpPr>
        <p:spPr bwMode="auto">
          <a:xfrm flipV="1">
            <a:off x="2266950" y="2771775"/>
            <a:ext cx="1588" cy="10953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2" name="直接连接符 20"/>
          <p:cNvSpPr>
            <a:spLocks noChangeShapeType="1"/>
          </p:cNvSpPr>
          <p:nvPr/>
        </p:nvSpPr>
        <p:spPr bwMode="auto">
          <a:xfrm flipV="1">
            <a:off x="4364038" y="2771775"/>
            <a:ext cx="1587" cy="10953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3" name="直接连接符 21"/>
          <p:cNvSpPr>
            <a:spLocks noChangeShapeType="1"/>
          </p:cNvSpPr>
          <p:nvPr/>
        </p:nvSpPr>
        <p:spPr bwMode="auto">
          <a:xfrm flipV="1">
            <a:off x="6465888" y="2771775"/>
            <a:ext cx="1587" cy="109537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4" name="矩形 23"/>
          <p:cNvSpPr>
            <a:spLocks noChangeArrowheads="1"/>
          </p:cNvSpPr>
          <p:nvPr/>
        </p:nvSpPr>
        <p:spPr bwMode="auto">
          <a:xfrm>
            <a:off x="36260" y="365453"/>
            <a:ext cx="42119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dirty="0" smtClean="0">
                <a:solidFill>
                  <a:schemeClr val="bg1"/>
                </a:solidFill>
              </a:rPr>
              <a:t>4-3 </a:t>
            </a:r>
            <a:r>
              <a:rPr lang="zh-CN" altLang="en-US" sz="2800" b="1" dirty="0" smtClean="0">
                <a:solidFill>
                  <a:schemeClr val="bg1"/>
                </a:solidFill>
              </a:rPr>
              <a:t>令人纠结的</a:t>
            </a:r>
            <a:r>
              <a:rPr lang="en-US" altLang="zh-CN" sz="2800" b="1" dirty="0" smtClean="0">
                <a:solidFill>
                  <a:schemeClr val="bg1"/>
                </a:solidFill>
              </a:rPr>
              <a:t>VOPO</a:t>
            </a:r>
            <a:r>
              <a:rPr lang="zh-CN" altLang="en-US" sz="2800" b="1" dirty="0" smtClean="0">
                <a:solidFill>
                  <a:schemeClr val="bg1"/>
                </a:solidFill>
              </a:rPr>
              <a:t>转换</a:t>
            </a:r>
            <a:endParaRPr lang="en-US" altLang="zh-CN" sz="2800" b="1" dirty="0">
              <a:solidFill>
                <a:schemeClr val="bg1"/>
              </a:solidFill>
            </a:endParaRPr>
          </a:p>
        </p:txBody>
      </p:sp>
      <p:sp>
        <p:nvSpPr>
          <p:cNvPr id="2" name="文本框 1"/>
          <p:cNvSpPr txBox="1"/>
          <p:nvPr/>
        </p:nvSpPr>
        <p:spPr>
          <a:xfrm>
            <a:off x="323850" y="987640"/>
            <a:ext cx="7128350" cy="646331"/>
          </a:xfrm>
          <a:prstGeom prst="rect">
            <a:avLst/>
          </a:prstGeom>
          <a:noFill/>
        </p:spPr>
        <p:txBody>
          <a:bodyPr wrap="square" rtlCol="0">
            <a:spAutoFit/>
          </a:bodyPr>
          <a:lstStyle/>
          <a:p>
            <a:r>
              <a:rPr lang="zh-CN" altLang="en-US" dirty="0" smtClean="0"/>
              <a:t>使用静态反射来转化，但是这要求有空构造器，并且</a:t>
            </a:r>
            <a:r>
              <a:rPr lang="en-US" altLang="zh-CN" dirty="0" smtClean="0"/>
              <a:t>VOPO</a:t>
            </a:r>
            <a:r>
              <a:rPr lang="zh-CN" altLang="en-US" dirty="0" smtClean="0"/>
              <a:t>属性必须完全一致，从而导致了</a:t>
            </a:r>
            <a:r>
              <a:rPr lang="en-US" altLang="zh-CN" dirty="0" smtClean="0"/>
              <a:t>VOPO</a:t>
            </a:r>
            <a:r>
              <a:rPr lang="zh-CN" altLang="en-US" dirty="0" smtClean="0"/>
              <a:t>成了事实上一模一样的东西。</a:t>
            </a:r>
            <a:endParaRPr lang="zh-CN" altLang="en-US" dirty="0"/>
          </a:p>
        </p:txBody>
      </p:sp>
    </p:spTree>
  </p:cSld>
  <p:clrMapOvr>
    <a:masterClrMapping/>
  </p:clrMapOvr>
  <p:transition spd="slow" advClick="0" advTm="0">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84"/>
                                        </p:tgtEl>
                                        <p:attrNameLst>
                                          <p:attrName>style.visibility</p:attrName>
                                        </p:attrNameLst>
                                      </p:cBhvr>
                                      <p:to>
                                        <p:strVal val="visible"/>
                                      </p:to>
                                    </p:set>
                                    <p:anim calcmode="lin" valueType="num">
                                      <p:cBhvr>
                                        <p:cTn id="7" dur="750" fill="hold"/>
                                        <p:tgtEl>
                                          <p:spTgt spid="15384"/>
                                        </p:tgtEl>
                                        <p:attrNameLst>
                                          <p:attrName>ppt_x</p:attrName>
                                        </p:attrNameLst>
                                      </p:cBhvr>
                                      <p:tavLst>
                                        <p:tav tm="0">
                                          <p:val>
                                            <p:strVal val="0-#ppt_w/2"/>
                                          </p:val>
                                        </p:tav>
                                        <p:tav tm="100000">
                                          <p:val>
                                            <p:strVal val="#ppt_x"/>
                                          </p:val>
                                        </p:tav>
                                      </p:tavLst>
                                    </p:anim>
                                    <p:anim calcmode="lin" valueType="num">
                                      <p:cBhvr>
                                        <p:cTn id="8" dur="750" fill="hold"/>
                                        <p:tgtEl>
                                          <p:spTgt spid="1538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15381"/>
                                        </p:tgtEl>
                                        <p:attrNameLst>
                                          <p:attrName>style.visibility</p:attrName>
                                        </p:attrNameLst>
                                      </p:cBhvr>
                                      <p:to>
                                        <p:strVal val="visible"/>
                                      </p:to>
                                    </p:set>
                                    <p:animEffect>
                                      <p:cBhvr>
                                        <p:cTn id="11" dur="500"/>
                                        <p:tgtEl>
                                          <p:spTgt spid="1538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382"/>
                                        </p:tgtEl>
                                        <p:attrNameLst>
                                          <p:attrName>style.visibility</p:attrName>
                                        </p:attrNameLst>
                                      </p:cBhvr>
                                      <p:to>
                                        <p:strVal val="visible"/>
                                      </p:to>
                                    </p:set>
                                    <p:animEffect>
                                      <p:cBhvr>
                                        <p:cTn id="14" dur="500"/>
                                        <p:tgtEl>
                                          <p:spTgt spid="1538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383"/>
                                        </p:tgtEl>
                                        <p:attrNameLst>
                                          <p:attrName>style.visibility</p:attrName>
                                        </p:attrNameLst>
                                      </p:cBhvr>
                                      <p:to>
                                        <p:strVal val="visible"/>
                                      </p:to>
                                    </p:set>
                                    <p:animEffect>
                                      <p:cBhvr>
                                        <p:cTn id="17" dur="500"/>
                                        <p:tgtEl>
                                          <p:spTgt spid="15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1" grpId="0" animBg="1"/>
      <p:bldP spid="15382" grpId="0" animBg="1"/>
      <p:bldP spid="15383" grpId="0" animBg="1"/>
      <p:bldP spid="15384" grpId="0" bldLvl="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组合 25"/>
          <p:cNvGrpSpPr>
            <a:grpSpLocks/>
          </p:cNvGrpSpPr>
          <p:nvPr/>
        </p:nvGrpSpPr>
        <p:grpSpPr bwMode="auto">
          <a:xfrm>
            <a:off x="6742113" y="195263"/>
            <a:ext cx="287337" cy="288925"/>
            <a:chOff x="0" y="0"/>
            <a:chExt cx="288032" cy="288032"/>
          </a:xfrm>
        </p:grpSpPr>
        <p:sp>
          <p:nvSpPr>
            <p:cNvPr id="42006" name="椭圆 26"/>
            <p:cNvSpPr>
              <a:spLocks noChangeArrowheads="1"/>
            </p:cNvSpPr>
            <p:nvPr/>
          </p:nvSpPr>
          <p:spPr bwMode="auto">
            <a:xfrm>
              <a:off x="0" y="0"/>
              <a:ext cx="288032" cy="288032"/>
            </a:xfrm>
            <a:prstGeom prst="ellipse">
              <a:avLst/>
            </a:pr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42007" name="组合 27"/>
            <p:cNvGrpSpPr>
              <a:grpSpLocks/>
            </p:cNvGrpSpPr>
            <p:nvPr/>
          </p:nvGrpSpPr>
          <p:grpSpPr bwMode="auto">
            <a:xfrm flipH="1">
              <a:off x="71530" y="105344"/>
              <a:ext cx="144971" cy="77344"/>
              <a:chOff x="0" y="0"/>
              <a:chExt cx="268428" cy="143210"/>
            </a:xfrm>
          </p:grpSpPr>
          <p:sp>
            <p:nvSpPr>
              <p:cNvPr id="42008" name="等腰三角形 28"/>
              <p:cNvSpPr>
                <a:spLocks noChangeArrowheads="1"/>
              </p:cNvSpPr>
              <p:nvPr/>
            </p:nvSpPr>
            <p:spPr bwMode="auto">
              <a:xfrm rot="5400000">
                <a:off x="-9878" y="9877"/>
                <a:ext cx="143209" cy="123456"/>
              </a:xfrm>
              <a:prstGeom prst="triangle">
                <a:avLst>
                  <a:gd name="adj" fmla="val 50000"/>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2009" name="等腰三角形 29"/>
              <p:cNvSpPr>
                <a:spLocks noChangeArrowheads="1"/>
              </p:cNvSpPr>
              <p:nvPr/>
            </p:nvSpPr>
            <p:spPr bwMode="auto">
              <a:xfrm rot="5400000">
                <a:off x="135090" y="9877"/>
                <a:ext cx="143209" cy="123456"/>
              </a:xfrm>
              <a:prstGeom prst="triangle">
                <a:avLst>
                  <a:gd name="adj" fmla="val 50000"/>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grpSp>
        <p:nvGrpSpPr>
          <p:cNvPr id="41987" name="组合 30"/>
          <p:cNvGrpSpPr>
            <a:grpSpLocks/>
          </p:cNvGrpSpPr>
          <p:nvPr/>
        </p:nvGrpSpPr>
        <p:grpSpPr bwMode="auto">
          <a:xfrm>
            <a:off x="8613775" y="195263"/>
            <a:ext cx="288925" cy="288925"/>
            <a:chOff x="0" y="0"/>
            <a:chExt cx="288032" cy="288032"/>
          </a:xfrm>
        </p:grpSpPr>
        <p:sp>
          <p:nvSpPr>
            <p:cNvPr id="42002" name="椭圆 31"/>
            <p:cNvSpPr>
              <a:spLocks noChangeArrowheads="1"/>
            </p:cNvSpPr>
            <p:nvPr/>
          </p:nvSpPr>
          <p:spPr bwMode="auto">
            <a:xfrm>
              <a:off x="0" y="0"/>
              <a:ext cx="288032" cy="288032"/>
            </a:xfrm>
            <a:prstGeom prst="ellipse">
              <a:avLst/>
            </a:pr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42003" name="组合 32"/>
            <p:cNvGrpSpPr>
              <a:grpSpLocks/>
            </p:cNvGrpSpPr>
            <p:nvPr/>
          </p:nvGrpSpPr>
          <p:grpSpPr bwMode="auto">
            <a:xfrm>
              <a:off x="82288" y="105344"/>
              <a:ext cx="144971" cy="77344"/>
              <a:chOff x="0" y="0"/>
              <a:chExt cx="268428" cy="143210"/>
            </a:xfrm>
          </p:grpSpPr>
          <p:sp>
            <p:nvSpPr>
              <p:cNvPr id="42004" name="等腰三角形 33"/>
              <p:cNvSpPr>
                <a:spLocks noChangeArrowheads="1"/>
              </p:cNvSpPr>
              <p:nvPr/>
            </p:nvSpPr>
            <p:spPr bwMode="auto">
              <a:xfrm rot="5400000">
                <a:off x="-9878" y="9877"/>
                <a:ext cx="143209" cy="123456"/>
              </a:xfrm>
              <a:prstGeom prst="triangle">
                <a:avLst>
                  <a:gd name="adj" fmla="val 50000"/>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2005" name="等腰三角形 34"/>
              <p:cNvSpPr>
                <a:spLocks noChangeArrowheads="1"/>
              </p:cNvSpPr>
              <p:nvPr/>
            </p:nvSpPr>
            <p:spPr bwMode="auto">
              <a:xfrm rot="5400000">
                <a:off x="135090" y="9877"/>
                <a:ext cx="143209" cy="123456"/>
              </a:xfrm>
              <a:prstGeom prst="triangle">
                <a:avLst>
                  <a:gd name="adj" fmla="val 50000"/>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grpSp>
        <p:nvGrpSpPr>
          <p:cNvPr id="41988" name="组合 35"/>
          <p:cNvGrpSpPr>
            <a:grpSpLocks/>
          </p:cNvGrpSpPr>
          <p:nvPr/>
        </p:nvGrpSpPr>
        <p:grpSpPr bwMode="auto">
          <a:xfrm>
            <a:off x="7366000" y="195263"/>
            <a:ext cx="288925" cy="288925"/>
            <a:chOff x="0" y="0"/>
            <a:chExt cx="288032" cy="288032"/>
          </a:xfrm>
        </p:grpSpPr>
        <p:sp>
          <p:nvSpPr>
            <p:cNvPr id="41998" name="椭圆 36"/>
            <p:cNvSpPr>
              <a:spLocks noChangeArrowheads="1"/>
            </p:cNvSpPr>
            <p:nvPr/>
          </p:nvSpPr>
          <p:spPr bwMode="auto">
            <a:xfrm>
              <a:off x="0" y="0"/>
              <a:ext cx="288032" cy="288032"/>
            </a:xfrm>
            <a:prstGeom prst="ellipse">
              <a:avLst/>
            </a:pr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41999" name="组合 37"/>
            <p:cNvGrpSpPr>
              <a:grpSpLocks/>
            </p:cNvGrpSpPr>
            <p:nvPr/>
          </p:nvGrpSpPr>
          <p:grpSpPr bwMode="auto">
            <a:xfrm>
              <a:off x="108012" y="97370"/>
              <a:ext cx="72008" cy="108000"/>
              <a:chOff x="0" y="0"/>
              <a:chExt cx="72008" cy="108000"/>
            </a:xfrm>
          </p:grpSpPr>
          <p:sp>
            <p:nvSpPr>
              <p:cNvPr id="42000" name="直接连接符 38"/>
              <p:cNvSpPr>
                <a:spLocks noChangeShapeType="1"/>
              </p:cNvSpPr>
              <p:nvPr/>
            </p:nvSpPr>
            <p:spPr bwMode="auto">
              <a:xfrm>
                <a:off x="0" y="0"/>
                <a:ext cx="1" cy="1080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1" name="直接连接符 39"/>
              <p:cNvSpPr>
                <a:spLocks noChangeShapeType="1"/>
              </p:cNvSpPr>
              <p:nvPr/>
            </p:nvSpPr>
            <p:spPr bwMode="auto">
              <a:xfrm>
                <a:off x="72008" y="0"/>
                <a:ext cx="1" cy="1080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1989" name="组合 40"/>
          <p:cNvGrpSpPr>
            <a:grpSpLocks/>
          </p:cNvGrpSpPr>
          <p:nvPr/>
        </p:nvGrpSpPr>
        <p:grpSpPr bwMode="auto">
          <a:xfrm>
            <a:off x="7989888" y="195263"/>
            <a:ext cx="287337" cy="288925"/>
            <a:chOff x="0" y="0"/>
            <a:chExt cx="288032" cy="288032"/>
          </a:xfrm>
        </p:grpSpPr>
        <p:sp>
          <p:nvSpPr>
            <p:cNvPr id="41996" name="椭圆 41"/>
            <p:cNvSpPr>
              <a:spLocks noChangeArrowheads="1"/>
            </p:cNvSpPr>
            <p:nvPr/>
          </p:nvSpPr>
          <p:spPr bwMode="auto">
            <a:xfrm>
              <a:off x="0" y="0"/>
              <a:ext cx="288032" cy="288032"/>
            </a:xfrm>
            <a:prstGeom prst="ellipse">
              <a:avLst/>
            </a:pr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1997" name="矩形 42"/>
            <p:cNvSpPr>
              <a:spLocks noChangeArrowheads="1"/>
            </p:cNvSpPr>
            <p:nvPr/>
          </p:nvSpPr>
          <p:spPr bwMode="auto">
            <a:xfrm>
              <a:off x="86064" y="85549"/>
              <a:ext cx="108000" cy="108000"/>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22549" name="直接连接符 35"/>
          <p:cNvSpPr>
            <a:spLocks noChangeShapeType="1"/>
          </p:cNvSpPr>
          <p:nvPr/>
        </p:nvSpPr>
        <p:spPr bwMode="auto">
          <a:xfrm>
            <a:off x="2205038" y="2787650"/>
            <a:ext cx="424815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828675" y="2932113"/>
            <a:ext cx="70564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zh-CN" altLang="en-US"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谢谢</a:t>
            </a:r>
            <a:endParaRPr lang="zh-CN"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552" name="TextBox 38"/>
          <p:cNvSpPr>
            <a:spLocks noChangeArrowheads="1"/>
          </p:cNvSpPr>
          <p:nvPr/>
        </p:nvSpPr>
        <p:spPr bwMode="auto">
          <a:xfrm>
            <a:off x="2781300" y="3949700"/>
            <a:ext cx="30956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r>
              <a:rPr lang="en-US" altLang="zh-CN" sz="1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AXIS</a:t>
            </a:r>
            <a:r>
              <a:rPr lang="zh-CN" altLang="en-US" sz="1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小组</a:t>
            </a:r>
            <a:endParaRPr lang="en-US" altLang="zh-CN" sz="1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spcBef>
                <a:spcPct val="0"/>
              </a:spcBef>
              <a:buFont typeface="Arial" panose="020B0604020202020204" pitchFamily="34" charset="0"/>
              <a:buNone/>
            </a:pPr>
            <a:endPar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spcBef>
                <a:spcPct val="0"/>
              </a:spcBef>
              <a:buFont typeface="Arial" panose="020B0604020202020204" pitchFamily="34" charset="0"/>
              <a:buNone/>
            </a:pPr>
            <a:r>
              <a:rPr lang="en-US" altLang="zh-CN" sz="1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2015.12.30</a:t>
            </a:r>
            <a:endPar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59252" y="318544"/>
            <a:ext cx="2139720" cy="213972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advClick="0" advTm="0">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2551"/>
                                        </p:tgtEl>
                                        <p:attrNameLst>
                                          <p:attrName>style.visibility</p:attrName>
                                        </p:attrNameLst>
                                      </p:cBhvr>
                                      <p:to>
                                        <p:strVal val="visible"/>
                                      </p:to>
                                    </p:set>
                                    <p:anim calcmode="lin" valueType="num">
                                      <p:cBhvr>
                                        <p:cTn id="16"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2551"/>
                                        </p:tgtEl>
                                        <p:attrNameLst>
                                          <p:attrName>ppt_y</p:attrName>
                                        </p:attrNameLst>
                                      </p:cBhvr>
                                      <p:tavLst>
                                        <p:tav tm="0">
                                          <p:val>
                                            <p:strVal val="#ppt_y"/>
                                          </p:val>
                                        </p:tav>
                                        <p:tav tm="100000">
                                          <p:val>
                                            <p:strVal val="#ppt_y"/>
                                          </p:val>
                                        </p:tav>
                                      </p:tavLst>
                                    </p:anim>
                                    <p:anim calcmode="lin" valueType="num">
                                      <p:cBhvr>
                                        <p:cTn id="18"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22551"/>
                                        </p:tgtEl>
                                      </p:cBhvr>
                                    </p:animEffect>
                                  </p:childTnLst>
                                </p:cTn>
                              </p:par>
                            </p:childTnLst>
                          </p:cTn>
                        </p:par>
                        <p:par>
                          <p:cTn id="21" fill="hold" nodeType="afterGroup">
                            <p:stCondLst>
                              <p:cond delay="10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2552"/>
                                        </p:tgtEl>
                                        <p:attrNameLst>
                                          <p:attrName>style.visibility</p:attrName>
                                        </p:attrNameLst>
                                      </p:cBhvr>
                                      <p:to>
                                        <p:strVal val="visible"/>
                                      </p:to>
                                    </p:set>
                                    <p:anim by="(-#ppt_w*2)" calcmode="lin" valueType="num">
                                      <p:cBhvr rctx="PPT">
                                        <p:cTn id="24" dur="250" autoRev="1" fill="hold">
                                          <p:stCondLst>
                                            <p:cond delay="0"/>
                                          </p:stCondLst>
                                        </p:cTn>
                                        <p:tgtEl>
                                          <p:spTgt spid="22552"/>
                                        </p:tgtEl>
                                        <p:attrNameLst>
                                          <p:attrName>ppt_w</p:attrName>
                                        </p:attrNameLst>
                                      </p:cBhvr>
                                    </p:anim>
                                    <p:anim by="(#ppt_w*0.50)" calcmode="lin" valueType="num">
                                      <p:cBhvr>
                                        <p:cTn id="25" dur="250" decel="50000" autoRev="1" fill="hold">
                                          <p:stCondLst>
                                            <p:cond delay="0"/>
                                          </p:stCondLst>
                                        </p:cTn>
                                        <p:tgtEl>
                                          <p:spTgt spid="22552"/>
                                        </p:tgtEl>
                                        <p:attrNameLst>
                                          <p:attrName>ppt_x</p:attrName>
                                        </p:attrNameLst>
                                      </p:cBhvr>
                                    </p:anim>
                                    <p:anim to="(#ppt_y)" calcmode="lin" valueType="num">
                                      <p:cBhvr>
                                        <p:cTn id="26" dur="500" fill="hold">
                                          <p:stCondLst>
                                            <p:cond delay="0"/>
                                          </p:stCondLst>
                                        </p:cTn>
                                        <p:tgtEl>
                                          <p:spTgt spid="22552"/>
                                        </p:tgtEl>
                                        <p:attrNameLst>
                                          <p:attrName>ppt_y</p:attrName>
                                        </p:attrNameLst>
                                      </p:cBhvr>
                                    </p:anim>
                                    <p:animRot by="21600000">
                                      <p:cBhvr>
                                        <p:cTn id="27" dur="500" fill="hold">
                                          <p:stCondLst>
                                            <p:cond delay="0"/>
                                          </p:stCondLst>
                                        </p:cTn>
                                        <p:tgtEl>
                                          <p:spTgt spid="225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bldLvl="0" autoUpdateAnimBg="0"/>
      <p:bldP spid="22552"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26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2800" b="1">
              <a:solidFill>
                <a:schemeClr val="bg1"/>
              </a:solidFill>
              <a:sym typeface="宋体" panose="02010600030101010101" pitchFamily="2" charset="-122"/>
            </a:endParaRPr>
          </a:p>
        </p:txBody>
      </p:sp>
      <p:grpSp>
        <p:nvGrpSpPr>
          <p:cNvPr id="7172" name="组合 8"/>
          <p:cNvGrpSpPr>
            <a:grpSpLocks/>
          </p:cNvGrpSpPr>
          <p:nvPr/>
        </p:nvGrpSpPr>
        <p:grpSpPr bwMode="auto">
          <a:xfrm>
            <a:off x="4181475" y="2092325"/>
            <a:ext cx="1130300" cy="1060450"/>
            <a:chOff x="0" y="0"/>
            <a:chExt cx="1130424" cy="1060704"/>
          </a:xfrm>
        </p:grpSpPr>
        <p:sp>
          <p:nvSpPr>
            <p:cNvPr id="11274" name="等腰三角形 4"/>
            <p:cNvSpPr>
              <a:spLocks noChangeArrowheads="1"/>
            </p:cNvSpPr>
            <p:nvPr/>
          </p:nvSpPr>
          <p:spPr bwMode="auto">
            <a:xfrm rot="5400000">
              <a:off x="142872" y="73152"/>
              <a:ext cx="1060704" cy="914400"/>
            </a:xfrm>
            <a:prstGeom prst="triangle">
              <a:avLst>
                <a:gd name="adj" fmla="val 50000"/>
              </a:avLst>
            </a:prstGeom>
            <a:solidFill>
              <a:srgbClr val="FABF8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275" name="等腰三角形 2"/>
            <p:cNvSpPr>
              <a:spLocks noChangeArrowheads="1"/>
            </p:cNvSpPr>
            <p:nvPr/>
          </p:nvSpPr>
          <p:spPr bwMode="auto">
            <a:xfrm rot="5400000">
              <a:off x="-73152" y="73152"/>
              <a:ext cx="1060704" cy="914400"/>
            </a:xfrm>
            <a:prstGeom prst="triangle">
              <a:avLst>
                <a:gd name="adj" fmla="val 50000"/>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dirty="0" smtClean="0">
                <a:solidFill>
                  <a:schemeClr val="bg1"/>
                </a:solidFill>
              </a:rPr>
              <a:t>1-1 </a:t>
            </a:r>
            <a:r>
              <a:rPr lang="zh-CN" altLang="en-US" sz="2800" b="1" dirty="0" smtClean="0">
                <a:solidFill>
                  <a:schemeClr val="bg1"/>
                </a:solidFill>
              </a:rPr>
              <a:t>项目介绍</a:t>
            </a:r>
            <a:endParaRPr lang="en-US" altLang="zh-CN" sz="2800" b="1" dirty="0">
              <a:solidFill>
                <a:schemeClr val="bg1"/>
              </a:solidFill>
            </a:endParaRPr>
          </a:p>
        </p:txBody>
      </p:sp>
      <p:sp>
        <p:nvSpPr>
          <p:cNvPr id="7177" name="TextBox 7"/>
          <p:cNvSpPr>
            <a:spLocks noChangeArrowheads="1"/>
          </p:cNvSpPr>
          <p:nvPr/>
        </p:nvSpPr>
        <p:spPr bwMode="auto">
          <a:xfrm>
            <a:off x="5435600" y="996951"/>
            <a:ext cx="3457575" cy="2317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50000"/>
              </a:lnSpc>
              <a:spcBef>
                <a:spcPct val="0"/>
              </a:spcBef>
              <a:buClr>
                <a:srgbClr val="E36C09"/>
              </a:buClr>
            </a:pPr>
            <a:r>
              <a:rPr lang="zh-CN" altLang="zh-CN" sz="1400" dirty="0"/>
              <a:t>快递物流管理系统就是为满足</a:t>
            </a:r>
            <a:r>
              <a:rPr lang="en-US" altLang="zh-CN" sz="1400" dirty="0"/>
              <a:t>xx</a:t>
            </a:r>
            <a:r>
              <a:rPr lang="zh-CN" altLang="zh-CN" sz="1400" dirty="0"/>
              <a:t>企业业务发展需求而开发的，它包括一个数据集中服务器和多个客户端。数据集中服务器将所有的数据储存起来进行维护。用户通过客户端完成日常任务，客户端与数据集中服务器才是实时通信的方式完成数据交换。</a:t>
            </a:r>
            <a:endParaRPr lang="zh-CN" altLang="en-US" sz="1400" b="1" dirty="0">
              <a:solidFill>
                <a:srgbClr val="000000"/>
              </a:solidFill>
              <a:sym typeface="宋体" panose="02010600030101010101" pitchFamily="2" charset="-122"/>
            </a:endParaRPr>
          </a:p>
        </p:txBody>
      </p:sp>
      <p:sp>
        <p:nvSpPr>
          <p:cNvPr id="7178" name="矩形 3"/>
          <p:cNvSpPr>
            <a:spLocks noChangeArrowheads="1"/>
          </p:cNvSpPr>
          <p:nvPr/>
        </p:nvSpPr>
        <p:spPr bwMode="auto">
          <a:xfrm>
            <a:off x="7164387" y="3684461"/>
            <a:ext cx="11955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1800" b="1" dirty="0" smtClean="0">
                <a:solidFill>
                  <a:schemeClr val="accent1">
                    <a:lumMod val="20000"/>
                    <a:lumOff val="80000"/>
                  </a:schemeClr>
                </a:solidFill>
              </a:rPr>
              <a:t>By   </a:t>
            </a:r>
            <a:r>
              <a:rPr lang="en-US" altLang="zh-CN" sz="1800" b="1" dirty="0" err="1" smtClean="0">
                <a:solidFill>
                  <a:schemeClr val="accent1">
                    <a:lumMod val="20000"/>
                    <a:lumOff val="80000"/>
                  </a:schemeClr>
                </a:solidFill>
              </a:rPr>
              <a:t>QinLiu</a:t>
            </a:r>
            <a:endParaRPr lang="en-US" altLang="zh-CN" sz="1800" b="1" dirty="0" smtClean="0">
              <a:solidFill>
                <a:schemeClr val="accent1">
                  <a:lumMod val="20000"/>
                  <a:lumOff val="80000"/>
                </a:schemeClr>
              </a:solidFill>
            </a:endParaRP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22511"/>
          <a:stretch/>
        </p:blipFill>
        <p:spPr>
          <a:xfrm>
            <a:off x="2782311" y="1950512"/>
            <a:ext cx="1333500" cy="12178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b="17929"/>
          <a:stretch/>
        </p:blipFill>
        <p:spPr>
          <a:xfrm>
            <a:off x="1492467" y="875897"/>
            <a:ext cx="1333500" cy="12898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图片 3"/>
          <p:cNvPicPr>
            <a:picLocks noChangeAspect="1"/>
          </p:cNvPicPr>
          <p:nvPr/>
        </p:nvPicPr>
        <p:blipFill rotWithShape="1">
          <a:blip r:embed="rId5">
            <a:extLst>
              <a:ext uri="{28A0092B-C50C-407E-A947-70E740481C1C}">
                <a14:useLocalDpi xmlns:a14="http://schemas.microsoft.com/office/drawing/2010/main" val="0"/>
              </a:ext>
            </a:extLst>
          </a:blip>
          <a:srcRect l="7874" t="1081" r="-7874" b="12950"/>
          <a:stretch/>
        </p:blipFill>
        <p:spPr>
          <a:xfrm>
            <a:off x="1558131" y="3128888"/>
            <a:ext cx="1333500" cy="13511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图片 4"/>
          <p:cNvPicPr>
            <a:picLocks noChangeAspect="1"/>
          </p:cNvPicPr>
          <p:nvPr/>
        </p:nvPicPr>
        <p:blipFill rotWithShape="1">
          <a:blip r:embed="rId6">
            <a:extLst>
              <a:ext uri="{28A0092B-C50C-407E-A947-70E740481C1C}">
                <a14:useLocalDpi xmlns:a14="http://schemas.microsoft.com/office/drawing/2010/main" val="0"/>
              </a:ext>
            </a:extLst>
          </a:blip>
          <a:srcRect b="14178"/>
          <a:stretch/>
        </p:blipFill>
        <p:spPr>
          <a:xfrm>
            <a:off x="268287" y="1885031"/>
            <a:ext cx="1333500" cy="13488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advClick="0" advTm="0">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nodeType="afterEffect">
                                  <p:stCondLst>
                                    <p:cond delay="0"/>
                                  </p:stCondLst>
                                  <p:childTnLst>
                                    <p:set>
                                      <p:cBhvr>
                                        <p:cTn id="11" dur="1" fill="hold">
                                          <p:stCondLst>
                                            <p:cond delay="0"/>
                                          </p:stCondLst>
                                        </p:cTn>
                                        <p:tgtEl>
                                          <p:spTgt spid="7172"/>
                                        </p:tgtEl>
                                        <p:attrNameLst>
                                          <p:attrName>style.visibility</p:attrName>
                                        </p:attrNameLst>
                                      </p:cBhvr>
                                      <p:to>
                                        <p:strVal val="visible"/>
                                      </p:to>
                                    </p:set>
                                    <p:anim calcmode="lin" valueType="num">
                                      <p:cBhvr>
                                        <p:cTn id="12" dur="1000" fill="hold"/>
                                        <p:tgtEl>
                                          <p:spTgt spid="7172"/>
                                        </p:tgtEl>
                                        <p:attrNameLst>
                                          <p:attrName>ppt_x</p:attrName>
                                        </p:attrNameLst>
                                      </p:cBhvr>
                                      <p:tavLst>
                                        <p:tav tm="0">
                                          <p:val>
                                            <p:strVal val="0-#ppt_w/2"/>
                                          </p:val>
                                        </p:tav>
                                        <p:tav tm="100000">
                                          <p:val>
                                            <p:strVal val="#ppt_x"/>
                                          </p:val>
                                        </p:tav>
                                      </p:tavLst>
                                    </p:anim>
                                    <p:anim calcmode="lin" valueType="num">
                                      <p:cBhvr>
                                        <p:cTn id="13" dur="1000" fill="hold"/>
                                        <p:tgtEl>
                                          <p:spTgt spid="717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10" presetClass="entr" presetSubtype="0" fill="hold" grpId="0" nodeType="afterEffect">
                                  <p:stCondLst>
                                    <p:cond delay="0"/>
                                  </p:stCondLst>
                                  <p:childTnLst>
                                    <p:set>
                                      <p:cBhvr>
                                        <p:cTn id="16" dur="1" fill="hold">
                                          <p:stCondLst>
                                            <p:cond delay="0"/>
                                          </p:stCondLst>
                                        </p:cTn>
                                        <p:tgtEl>
                                          <p:spTgt spid="7178"/>
                                        </p:tgtEl>
                                        <p:attrNameLst>
                                          <p:attrName>style.visibility</p:attrName>
                                        </p:attrNameLst>
                                      </p:cBhvr>
                                      <p:to>
                                        <p:strVal val="visible"/>
                                      </p:to>
                                    </p:set>
                                    <p:animEffect>
                                      <p:cBhvr>
                                        <p:cTn id="17" dur="1000"/>
                                        <p:tgtEl>
                                          <p:spTgt spid="7178"/>
                                        </p:tgtEl>
                                      </p:cBhvr>
                                    </p:animEffect>
                                  </p:childTnLst>
                                </p:cTn>
                              </p:par>
                            </p:childTnLst>
                          </p:cTn>
                        </p:par>
                        <p:par>
                          <p:cTn id="18" fill="hold" nodeType="afterGroup">
                            <p:stCondLst>
                              <p:cond delay="3000"/>
                            </p:stCondLst>
                            <p:childTnLst>
                              <p:par>
                                <p:cTn id="19" presetID="10" presetClass="entr" presetSubtype="0" fill="hold" grpId="0" nodeType="afterEffect">
                                  <p:stCondLst>
                                    <p:cond delay="0"/>
                                  </p:stCondLst>
                                  <p:childTnLst>
                                    <p:set>
                                      <p:cBhvr>
                                        <p:cTn id="20" dur="1" fill="hold">
                                          <p:stCondLst>
                                            <p:cond delay="0"/>
                                          </p:stCondLst>
                                        </p:cTn>
                                        <p:tgtEl>
                                          <p:spTgt spid="7177"/>
                                        </p:tgtEl>
                                        <p:attrNameLst>
                                          <p:attrName>style.visibility</p:attrName>
                                        </p:attrNameLst>
                                      </p:cBhvr>
                                      <p:to>
                                        <p:strVal val="visible"/>
                                      </p:to>
                                    </p:set>
                                    <p:animEffect>
                                      <p:cBhvr>
                                        <p:cTn id="21"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P spid="7178"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6"/>
          <p:cNvSpPr>
            <a:spLocks noChangeArrowheads="1"/>
          </p:cNvSpPr>
          <p:nvPr/>
        </p:nvSpPr>
        <p:spPr bwMode="auto">
          <a:xfrm>
            <a:off x="0" y="1044490"/>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9219"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endParaRPr lang="zh-CN" altLang="zh-CN" sz="2800" b="1">
              <a:solidFill>
                <a:schemeClr val="bg1"/>
              </a:solidFill>
              <a:sym typeface="宋体" panose="02010600030101010101" pitchFamily="2" charset="-122"/>
            </a:endParaRPr>
          </a:p>
        </p:txBody>
      </p:sp>
      <p:grpSp>
        <p:nvGrpSpPr>
          <p:cNvPr id="6148" name="组合 30"/>
          <p:cNvGrpSpPr>
            <a:grpSpLocks/>
          </p:cNvGrpSpPr>
          <p:nvPr/>
        </p:nvGrpSpPr>
        <p:grpSpPr bwMode="auto">
          <a:xfrm>
            <a:off x="1216025" y="1492250"/>
            <a:ext cx="831850" cy="790575"/>
            <a:chOff x="0" y="0"/>
            <a:chExt cx="831692" cy="792088"/>
          </a:xfrm>
        </p:grpSpPr>
        <p:sp>
          <p:nvSpPr>
            <p:cNvPr id="9239"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9240" name="Freeform 72"/>
            <p:cNvSpPr>
              <a:spLocks noEditPoints="1" noChangeArrowheads="1"/>
            </p:cNvSpPr>
            <p:nvPr/>
          </p:nvSpPr>
          <p:spPr bwMode="auto">
            <a:xfrm>
              <a:off x="194807" y="196084"/>
              <a:ext cx="485110" cy="485984"/>
            </a:xfrm>
            <a:custGeom>
              <a:avLst/>
              <a:gdLst>
                <a:gd name="T0" fmla="*/ 2147483646 w 411"/>
                <a:gd name="T1" fmla="*/ 2147483646 h 412"/>
                <a:gd name="T2" fmla="*/ 2147483646 w 411"/>
                <a:gd name="T3" fmla="*/ 2147483646 h 412"/>
                <a:gd name="T4" fmla="*/ 2147483646 w 411"/>
                <a:gd name="T5" fmla="*/ 2147483646 h 412"/>
                <a:gd name="T6" fmla="*/ 2147483646 w 411"/>
                <a:gd name="T7" fmla="*/ 2147483646 h 412"/>
                <a:gd name="T8" fmla="*/ 2147483646 w 411"/>
                <a:gd name="T9" fmla="*/ 0 h 412"/>
                <a:gd name="T10" fmla="*/ 2147483646 w 411"/>
                <a:gd name="T11" fmla="*/ 2147483646 h 412"/>
                <a:gd name="T12" fmla="*/ 2147483646 w 411"/>
                <a:gd name="T13" fmla="*/ 2147483646 h 412"/>
                <a:gd name="T14" fmla="*/ 2147483646 w 411"/>
                <a:gd name="T15" fmla="*/ 2147483646 h 412"/>
                <a:gd name="T16" fmla="*/ 2147483646 w 411"/>
                <a:gd name="T17" fmla="*/ 2147483646 h 412"/>
                <a:gd name="T18" fmla="*/ 0 w 411"/>
                <a:gd name="T19" fmla="*/ 2147483646 h 412"/>
                <a:gd name="T20" fmla="*/ 2147483646 w 411"/>
                <a:gd name="T21" fmla="*/ 2147483646 h 412"/>
                <a:gd name="T22" fmla="*/ 2147483646 w 411"/>
                <a:gd name="T23" fmla="*/ 2147483646 h 412"/>
                <a:gd name="T24" fmla="*/ 2147483646 w 411"/>
                <a:gd name="T25" fmla="*/ 2147483646 h 412"/>
                <a:gd name="T26" fmla="*/ 2147483646 w 411"/>
                <a:gd name="T27" fmla="*/ 2147483646 h 412"/>
                <a:gd name="T28" fmla="*/ 2147483646 w 411"/>
                <a:gd name="T29" fmla="*/ 2147483646 h 412"/>
                <a:gd name="T30" fmla="*/ 2147483646 w 411"/>
                <a:gd name="T31" fmla="*/ 2147483646 h 412"/>
                <a:gd name="T32" fmla="*/ 2147483646 w 411"/>
                <a:gd name="T33" fmla="*/ 2147483646 h 412"/>
                <a:gd name="T34" fmla="*/ 2147483646 w 411"/>
                <a:gd name="T35" fmla="*/ 2147483646 h 412"/>
                <a:gd name="T36" fmla="*/ 2147483646 w 411"/>
                <a:gd name="T37" fmla="*/ 2147483646 h 412"/>
                <a:gd name="T38" fmla="*/ 2147483646 w 411"/>
                <a:gd name="T39" fmla="*/ 2147483646 h 412"/>
                <a:gd name="T40" fmla="*/ 2147483646 w 411"/>
                <a:gd name="T41" fmla="*/ 2147483646 h 412"/>
                <a:gd name="T42" fmla="*/ 2147483646 w 411"/>
                <a:gd name="T43" fmla="*/ 2147483646 h 412"/>
                <a:gd name="T44" fmla="*/ 2147483646 w 411"/>
                <a:gd name="T45" fmla="*/ 2147483646 h 412"/>
                <a:gd name="T46" fmla="*/ 2147483646 w 411"/>
                <a:gd name="T47" fmla="*/ 2147483646 h 412"/>
                <a:gd name="T48" fmla="*/ 2147483646 w 411"/>
                <a:gd name="T49" fmla="*/ 2147483646 h 412"/>
                <a:gd name="T50" fmla="*/ 2147483646 w 411"/>
                <a:gd name="T51" fmla="*/ 2147483646 h 412"/>
                <a:gd name="T52" fmla="*/ 2147483646 w 411"/>
                <a:gd name="T53" fmla="*/ 2147483646 h 412"/>
                <a:gd name="T54" fmla="*/ 2147483646 w 411"/>
                <a:gd name="T55" fmla="*/ 2147483646 h 412"/>
                <a:gd name="T56" fmla="*/ 2147483646 w 411"/>
                <a:gd name="T57" fmla="*/ 2147483646 h 412"/>
                <a:gd name="T58" fmla="*/ 2147483646 w 411"/>
                <a:gd name="T59" fmla="*/ 2147483646 h 412"/>
                <a:gd name="T60" fmla="*/ 2147483646 w 411"/>
                <a:gd name="T61" fmla="*/ 2147483646 h 412"/>
                <a:gd name="T62" fmla="*/ 2147483646 w 411"/>
                <a:gd name="T63" fmla="*/ 2147483646 h 412"/>
                <a:gd name="T64" fmla="*/ 2147483646 w 411"/>
                <a:gd name="T65" fmla="*/ 2147483646 h 412"/>
                <a:gd name="T66" fmla="*/ 2147483646 w 411"/>
                <a:gd name="T67" fmla="*/ 2147483646 h 412"/>
                <a:gd name="T68" fmla="*/ 2147483646 w 411"/>
                <a:gd name="T69" fmla="*/ 2147483646 h 412"/>
                <a:gd name="T70" fmla="*/ 2147483646 w 411"/>
                <a:gd name="T71" fmla="*/ 2147483646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en-US"/>
            </a:p>
          </p:txBody>
        </p:sp>
      </p:grpSp>
      <p:sp>
        <p:nvSpPr>
          <p:cNvPr id="6151" name="TextBox 7"/>
          <p:cNvSpPr>
            <a:spLocks noChangeArrowheads="1"/>
          </p:cNvSpPr>
          <p:nvPr/>
        </p:nvSpPr>
        <p:spPr bwMode="auto">
          <a:xfrm>
            <a:off x="598709" y="2718170"/>
            <a:ext cx="22559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1400" dirty="0">
                <a:solidFill>
                  <a:srgbClr val="000000"/>
                </a:solidFill>
                <a:sym typeface="宋体" panose="02010600030101010101" pitchFamily="2" charset="-122"/>
              </a:rPr>
              <a:t> </a:t>
            </a:r>
            <a:r>
              <a:rPr lang="en-US" altLang="zh-CN" sz="1400" dirty="0" smtClean="0">
                <a:solidFill>
                  <a:srgbClr val="000000"/>
                </a:solidFill>
                <a:sym typeface="宋体" panose="02010600030101010101" pitchFamily="2" charset="-122"/>
              </a:rPr>
              <a:t>              </a:t>
            </a:r>
            <a:r>
              <a:rPr lang="zh-CN" altLang="en-US" sz="1400" dirty="0" smtClean="0">
                <a:solidFill>
                  <a:srgbClr val="000000"/>
                </a:solidFill>
                <a:sym typeface="宋体" panose="02010600030101010101" pitchFamily="2" charset="-122"/>
              </a:rPr>
              <a:t>陈自强</a:t>
            </a:r>
            <a:endParaRPr lang="en-US" altLang="zh-CN" sz="1400" dirty="0" smtClean="0">
              <a:solidFill>
                <a:srgbClr val="000000"/>
              </a:solidFill>
              <a:sym typeface="宋体" panose="02010600030101010101" pitchFamily="2" charset="-122"/>
            </a:endParaRPr>
          </a:p>
          <a:p>
            <a:pPr eaLnBrk="1" hangingPunct="1">
              <a:spcBef>
                <a:spcPct val="0"/>
              </a:spcBef>
              <a:buFont typeface="Arial" panose="020B0604020202020204" pitchFamily="34" charset="0"/>
              <a:buNone/>
            </a:pPr>
            <a:r>
              <a:rPr lang="zh-CN" altLang="en-US" sz="1400" dirty="0">
                <a:solidFill>
                  <a:srgbClr val="000000"/>
                </a:solidFill>
                <a:sym typeface="宋体" panose="02010600030101010101" pitchFamily="2" charset="-122"/>
              </a:rPr>
              <a:t> </a:t>
            </a:r>
            <a:r>
              <a:rPr lang="zh-CN" altLang="en-US" sz="1400" dirty="0" smtClean="0">
                <a:solidFill>
                  <a:srgbClr val="000000"/>
                </a:solidFill>
                <a:sym typeface="宋体" panose="02010600030101010101" pitchFamily="2" charset="-122"/>
              </a:rPr>
              <a:t> 队座，专职为队友打下手</a:t>
            </a:r>
            <a:endParaRPr lang="zh-CN" altLang="en-US" sz="1400" dirty="0">
              <a:solidFill>
                <a:srgbClr val="000000"/>
              </a:solidFill>
              <a:sym typeface="宋体" panose="02010600030101010101" pitchFamily="2" charset="-122"/>
            </a:endParaRPr>
          </a:p>
        </p:txBody>
      </p:sp>
      <p:grpSp>
        <p:nvGrpSpPr>
          <p:cNvPr id="6152" name="组合 12"/>
          <p:cNvGrpSpPr>
            <a:grpSpLocks/>
          </p:cNvGrpSpPr>
          <p:nvPr/>
        </p:nvGrpSpPr>
        <p:grpSpPr bwMode="auto">
          <a:xfrm>
            <a:off x="6402388" y="2698750"/>
            <a:ext cx="831850" cy="790575"/>
            <a:chOff x="0" y="0"/>
            <a:chExt cx="831692" cy="792088"/>
          </a:xfrm>
        </p:grpSpPr>
        <p:sp>
          <p:nvSpPr>
            <p:cNvPr id="9237"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9238" name="Freeform 13"/>
            <p:cNvSpPr>
              <a:spLocks noEditPoints="1" noChangeArrowheads="1"/>
            </p:cNvSpPr>
            <p:nvPr/>
          </p:nvSpPr>
          <p:spPr bwMode="auto">
            <a:xfrm>
              <a:off x="284457" y="207649"/>
              <a:ext cx="262778" cy="484369"/>
            </a:xfrm>
            <a:custGeom>
              <a:avLst/>
              <a:gdLst>
                <a:gd name="T0" fmla="*/ 2147483646 w 122"/>
                <a:gd name="T1" fmla="*/ 2147483646 h 225"/>
                <a:gd name="T2" fmla="*/ 2147483646 w 122"/>
                <a:gd name="T3" fmla="*/ 2147483646 h 225"/>
                <a:gd name="T4" fmla="*/ 2147483646 w 122"/>
                <a:gd name="T5" fmla="*/ 2147483646 h 225"/>
                <a:gd name="T6" fmla="*/ 2147483646 w 122"/>
                <a:gd name="T7" fmla="*/ 2147483646 h 225"/>
                <a:gd name="T8" fmla="*/ 2147483646 w 122"/>
                <a:gd name="T9" fmla="*/ 2147483646 h 225"/>
                <a:gd name="T10" fmla="*/ 2147483646 w 122"/>
                <a:gd name="T11" fmla="*/ 2147483646 h 225"/>
                <a:gd name="T12" fmla="*/ 2147483646 w 122"/>
                <a:gd name="T13" fmla="*/ 2147483646 h 225"/>
                <a:gd name="T14" fmla="*/ 2147483646 w 122"/>
                <a:gd name="T15" fmla="*/ 2147483646 h 225"/>
                <a:gd name="T16" fmla="*/ 2147483646 w 122"/>
                <a:gd name="T17" fmla="*/ 2147483646 h 225"/>
                <a:gd name="T18" fmla="*/ 2147483646 w 122"/>
                <a:gd name="T19" fmla="*/ 2147483646 h 225"/>
                <a:gd name="T20" fmla="*/ 2147483646 w 122"/>
                <a:gd name="T21" fmla="*/ 2147483646 h 225"/>
                <a:gd name="T22" fmla="*/ 2147483646 w 122"/>
                <a:gd name="T23" fmla="*/ 2147483646 h 225"/>
                <a:gd name="T24" fmla="*/ 2147483646 w 122"/>
                <a:gd name="T25" fmla="*/ 2147483646 h 225"/>
                <a:gd name="T26" fmla="*/ 2147483646 w 122"/>
                <a:gd name="T27" fmla="*/ 2147483646 h 225"/>
                <a:gd name="T28" fmla="*/ 2147483646 w 122"/>
                <a:gd name="T29" fmla="*/ 2147483646 h 225"/>
                <a:gd name="T30" fmla="*/ 2147483646 w 122"/>
                <a:gd name="T31" fmla="*/ 2147483646 h 225"/>
                <a:gd name="T32" fmla="*/ 2147483646 w 122"/>
                <a:gd name="T33" fmla="*/ 2147483646 h 225"/>
                <a:gd name="T34" fmla="*/ 2147483646 w 122"/>
                <a:gd name="T35" fmla="*/ 2147483646 h 225"/>
                <a:gd name="T36" fmla="*/ 2147483646 w 122"/>
                <a:gd name="T37" fmla="*/ 2147483646 h 225"/>
                <a:gd name="T38" fmla="*/ 2147483646 w 122"/>
                <a:gd name="T39" fmla="*/ 2147483646 h 225"/>
                <a:gd name="T40" fmla="*/ 2147483646 w 122"/>
                <a:gd name="T41" fmla="*/ 2147483646 h 225"/>
                <a:gd name="T42" fmla="*/ 2147483646 w 122"/>
                <a:gd name="T43" fmla="*/ 2147483646 h 225"/>
                <a:gd name="T44" fmla="*/ 2147483646 w 122"/>
                <a:gd name="T45" fmla="*/ 2147483646 h 225"/>
                <a:gd name="T46" fmla="*/ 2147483646 w 122"/>
                <a:gd name="T47" fmla="*/ 2147483646 h 225"/>
                <a:gd name="T48" fmla="*/ 2147483646 w 122"/>
                <a:gd name="T49" fmla="*/ 2147483646 h 225"/>
                <a:gd name="T50" fmla="*/ 2147483646 w 122"/>
                <a:gd name="T51" fmla="*/ 2147483646 h 225"/>
                <a:gd name="T52" fmla="*/ 2147483646 w 122"/>
                <a:gd name="T53" fmla="*/ 2147483646 h 225"/>
                <a:gd name="T54" fmla="*/ 2147483646 w 122"/>
                <a:gd name="T55" fmla="*/ 2147483646 h 225"/>
                <a:gd name="T56" fmla="*/ 2147483646 w 122"/>
                <a:gd name="T57" fmla="*/ 2147483646 h 225"/>
                <a:gd name="T58" fmla="*/ 2147483646 w 122"/>
                <a:gd name="T59" fmla="*/ 2147483646 h 225"/>
                <a:gd name="T60" fmla="*/ 2147483646 w 122"/>
                <a:gd name="T61" fmla="*/ 2147483646 h 225"/>
                <a:gd name="T62" fmla="*/ 2147483646 w 122"/>
                <a:gd name="T63" fmla="*/ 2147483646 h 225"/>
                <a:gd name="T64" fmla="*/ 2147483646 w 122"/>
                <a:gd name="T65" fmla="*/ 2147483646 h 225"/>
                <a:gd name="T66" fmla="*/ 2147483646 w 122"/>
                <a:gd name="T67" fmla="*/ 2147483646 h 225"/>
                <a:gd name="T68" fmla="*/ 2147483646 w 122"/>
                <a:gd name="T69" fmla="*/ 2147483646 h 225"/>
                <a:gd name="T70" fmla="*/ 2147483646 w 122"/>
                <a:gd name="T71" fmla="*/ 2147483646 h 225"/>
                <a:gd name="T72" fmla="*/ 2147483646 w 122"/>
                <a:gd name="T73" fmla="*/ 2147483646 h 225"/>
                <a:gd name="T74" fmla="*/ 2147483646 w 122"/>
                <a:gd name="T75" fmla="*/ 2147483646 h 225"/>
                <a:gd name="T76" fmla="*/ 2147483646 w 122"/>
                <a:gd name="T77" fmla="*/ 2147483646 h 225"/>
                <a:gd name="T78" fmla="*/ 2147483646 w 122"/>
                <a:gd name="T79" fmla="*/ 2147483646 h 225"/>
                <a:gd name="T80" fmla="*/ 2147483646 w 122"/>
                <a:gd name="T81" fmla="*/ 2147483646 h 225"/>
                <a:gd name="T82" fmla="*/ 2147483646 w 122"/>
                <a:gd name="T83" fmla="*/ 2147483646 h 225"/>
                <a:gd name="T84" fmla="*/ 2147483646 w 122"/>
                <a:gd name="T85" fmla="*/ 2147483646 h 225"/>
                <a:gd name="T86" fmla="*/ 2147483646 w 122"/>
                <a:gd name="T87" fmla="*/ 2147483646 h 225"/>
                <a:gd name="T88" fmla="*/ 2147483646 w 122"/>
                <a:gd name="T89" fmla="*/ 2147483646 h 225"/>
                <a:gd name="T90" fmla="*/ 2147483646 w 122"/>
                <a:gd name="T91" fmla="*/ 2147483646 h 225"/>
                <a:gd name="T92" fmla="*/ 2147483646 w 122"/>
                <a:gd name="T93" fmla="*/ 2147483646 h 225"/>
                <a:gd name="T94" fmla="*/ 2147483646 w 122"/>
                <a:gd name="T95" fmla="*/ 2147483646 h 225"/>
                <a:gd name="T96" fmla="*/ 2147483646 w 122"/>
                <a:gd name="T97" fmla="*/ 2147483646 h 225"/>
                <a:gd name="T98" fmla="*/ 2147483646 w 122"/>
                <a:gd name="T99" fmla="*/ 2147483646 h 225"/>
                <a:gd name="T100" fmla="*/ 2147483646 w 122"/>
                <a:gd name="T101" fmla="*/ 2147483646 h 225"/>
                <a:gd name="T102" fmla="*/ 2147483646 w 122"/>
                <a:gd name="T103" fmla="*/ 2147483646 h 225"/>
                <a:gd name="T104" fmla="*/ 2147483646 w 122"/>
                <a:gd name="T105" fmla="*/ 2147483646 h 225"/>
                <a:gd name="T106" fmla="*/ 2147483646 w 122"/>
                <a:gd name="T107" fmla="*/ 2147483646 h 225"/>
                <a:gd name="T108" fmla="*/ 2147483646 w 122"/>
                <a:gd name="T109" fmla="*/ 2147483646 h 225"/>
                <a:gd name="T110" fmla="*/ 2147483646 w 122"/>
                <a:gd name="T111" fmla="*/ 2147483646 h 225"/>
                <a:gd name="T112" fmla="*/ 2147483646 w 122"/>
                <a:gd name="T113" fmla="*/ 2147483646 h 225"/>
                <a:gd name="T114" fmla="*/ 2147483646 w 122"/>
                <a:gd name="T115" fmla="*/ 2147483646 h 225"/>
                <a:gd name="T116" fmla="*/ 2147483646 w 122"/>
                <a:gd name="T117" fmla="*/ 2147483646 h 225"/>
                <a:gd name="T118" fmla="*/ 2147483646 w 122"/>
                <a:gd name="T119" fmla="*/ 2147483646 h 225"/>
                <a:gd name="T120" fmla="*/ 2147483646 w 122"/>
                <a:gd name="T121" fmla="*/ 2147483646 h 225"/>
                <a:gd name="T122" fmla="*/ 2147483646 w 122"/>
                <a:gd name="T123" fmla="*/ 2147483646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en-US"/>
            </a:p>
          </p:txBody>
        </p:sp>
      </p:grpSp>
      <p:grpSp>
        <p:nvGrpSpPr>
          <p:cNvPr id="6155" name="组合 16"/>
          <p:cNvGrpSpPr>
            <a:grpSpLocks/>
          </p:cNvGrpSpPr>
          <p:nvPr/>
        </p:nvGrpSpPr>
        <p:grpSpPr bwMode="auto">
          <a:xfrm>
            <a:off x="4673600" y="1535113"/>
            <a:ext cx="831850" cy="792162"/>
            <a:chOff x="0" y="0"/>
            <a:chExt cx="831692" cy="792088"/>
          </a:xfrm>
        </p:grpSpPr>
        <p:sp>
          <p:nvSpPr>
            <p:cNvPr id="9235"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9236" name="Freeform 78"/>
            <p:cNvSpPr>
              <a:spLocks noEditPoints="1" noChangeArrowheads="1"/>
            </p:cNvSpPr>
            <p:nvPr/>
          </p:nvSpPr>
          <p:spPr bwMode="auto">
            <a:xfrm>
              <a:off x="221768" y="250987"/>
              <a:ext cx="409671" cy="409565"/>
            </a:xfrm>
            <a:custGeom>
              <a:avLst/>
              <a:gdLst>
                <a:gd name="T0" fmla="*/ 2147483646 w 347"/>
                <a:gd name="T1" fmla="*/ 0 h 347"/>
                <a:gd name="T2" fmla="*/ 0 w 347"/>
                <a:gd name="T3" fmla="*/ 2147483646 h 347"/>
                <a:gd name="T4" fmla="*/ 2147483646 w 347"/>
                <a:gd name="T5" fmla="*/ 2147483646 h 347"/>
                <a:gd name="T6" fmla="*/ 2147483646 w 347"/>
                <a:gd name="T7" fmla="*/ 2147483646 h 347"/>
                <a:gd name="T8" fmla="*/ 2147483646 w 347"/>
                <a:gd name="T9" fmla="*/ 0 h 347"/>
                <a:gd name="T10" fmla="*/ 2147483646 w 347"/>
                <a:gd name="T11" fmla="*/ 2147483646 h 347"/>
                <a:gd name="T12" fmla="*/ 2147483646 w 347"/>
                <a:gd name="T13" fmla="*/ 2147483646 h 347"/>
                <a:gd name="T14" fmla="*/ 2147483646 w 347"/>
                <a:gd name="T15" fmla="*/ 2147483646 h 347"/>
                <a:gd name="T16" fmla="*/ 2147483646 w 347"/>
                <a:gd name="T17" fmla="*/ 2147483646 h 347"/>
                <a:gd name="T18" fmla="*/ 2147483646 w 347"/>
                <a:gd name="T19" fmla="*/ 2147483646 h 347"/>
                <a:gd name="T20" fmla="*/ 2147483646 w 347"/>
                <a:gd name="T21" fmla="*/ 2147483646 h 347"/>
                <a:gd name="T22" fmla="*/ 2147483646 w 347"/>
                <a:gd name="T23" fmla="*/ 2147483646 h 347"/>
                <a:gd name="T24" fmla="*/ 2147483646 w 347"/>
                <a:gd name="T25" fmla="*/ 2147483646 h 347"/>
                <a:gd name="T26" fmla="*/ 2147483646 w 347"/>
                <a:gd name="T27" fmla="*/ 2147483646 h 347"/>
                <a:gd name="T28" fmla="*/ 2147483646 w 347"/>
                <a:gd name="T29" fmla="*/ 2147483646 h 347"/>
                <a:gd name="T30" fmla="*/ 2147483646 w 347"/>
                <a:gd name="T31" fmla="*/ 2147483646 h 347"/>
                <a:gd name="T32" fmla="*/ 2147483646 w 347"/>
                <a:gd name="T33" fmla="*/ 2147483646 h 347"/>
                <a:gd name="T34" fmla="*/ 2147483646 w 347"/>
                <a:gd name="T35" fmla="*/ 2147483646 h 347"/>
                <a:gd name="T36" fmla="*/ 2147483646 w 347"/>
                <a:gd name="T37" fmla="*/ 2147483646 h 347"/>
                <a:gd name="T38" fmla="*/ 2147483646 w 347"/>
                <a:gd name="T39" fmla="*/ 2147483646 h 347"/>
                <a:gd name="T40" fmla="*/ 2147483646 w 347"/>
                <a:gd name="T41" fmla="*/ 2147483646 h 347"/>
                <a:gd name="T42" fmla="*/ 2147483646 w 347"/>
                <a:gd name="T43" fmla="*/ 2147483646 h 347"/>
                <a:gd name="T44" fmla="*/ 2147483646 w 347"/>
                <a:gd name="T45" fmla="*/ 2147483646 h 347"/>
                <a:gd name="T46" fmla="*/ 2147483646 w 347"/>
                <a:gd name="T47" fmla="*/ 2147483646 h 347"/>
                <a:gd name="T48" fmla="*/ 2147483646 w 347"/>
                <a:gd name="T49" fmla="*/ 2147483646 h 347"/>
                <a:gd name="T50" fmla="*/ 2147483646 w 347"/>
                <a:gd name="T51" fmla="*/ 2147483646 h 347"/>
                <a:gd name="T52" fmla="*/ 2147483646 w 347"/>
                <a:gd name="T53" fmla="*/ 2147483646 h 347"/>
                <a:gd name="T54" fmla="*/ 2147483646 w 347"/>
                <a:gd name="T55" fmla="*/ 2147483646 h 347"/>
                <a:gd name="T56" fmla="*/ 2147483646 w 347"/>
                <a:gd name="T57" fmla="*/ 2147483646 h 347"/>
                <a:gd name="T58" fmla="*/ 2147483646 w 347"/>
                <a:gd name="T59" fmla="*/ 2147483646 h 347"/>
                <a:gd name="T60" fmla="*/ 2147483646 w 347"/>
                <a:gd name="T61" fmla="*/ 2147483646 h 347"/>
                <a:gd name="T62" fmla="*/ 2147483646 w 347"/>
                <a:gd name="T63" fmla="*/ 2147483646 h 347"/>
                <a:gd name="T64" fmla="*/ 2147483646 w 347"/>
                <a:gd name="T65" fmla="*/ 2147483646 h 347"/>
                <a:gd name="T66" fmla="*/ 2147483646 w 347"/>
                <a:gd name="T67" fmla="*/ 2147483646 h 347"/>
                <a:gd name="T68" fmla="*/ 2147483646 w 347"/>
                <a:gd name="T69" fmla="*/ 2147483646 h 347"/>
                <a:gd name="T70" fmla="*/ 2147483646 w 347"/>
                <a:gd name="T71" fmla="*/ 2147483646 h 347"/>
                <a:gd name="T72" fmla="*/ 2147483646 w 347"/>
                <a:gd name="T73" fmla="*/ 2147483646 h 347"/>
                <a:gd name="T74" fmla="*/ 2147483646 w 347"/>
                <a:gd name="T75" fmla="*/ 2147483646 h 347"/>
                <a:gd name="T76" fmla="*/ 2147483646 w 347"/>
                <a:gd name="T77" fmla="*/ 2147483646 h 347"/>
                <a:gd name="T78" fmla="*/ 2147483646 w 347"/>
                <a:gd name="T79" fmla="*/ 2147483646 h 347"/>
                <a:gd name="T80" fmla="*/ 2147483646 w 347"/>
                <a:gd name="T81" fmla="*/ 2147483646 h 347"/>
                <a:gd name="T82" fmla="*/ 2147483646 w 347"/>
                <a:gd name="T83" fmla="*/ 2147483646 h 347"/>
                <a:gd name="T84" fmla="*/ 2147483646 w 347"/>
                <a:gd name="T85" fmla="*/ 2147483646 h 347"/>
                <a:gd name="T86" fmla="*/ 2147483646 w 347"/>
                <a:gd name="T87" fmla="*/ 2147483646 h 347"/>
                <a:gd name="T88" fmla="*/ 2147483646 w 347"/>
                <a:gd name="T89" fmla="*/ 2147483646 h 347"/>
                <a:gd name="T90" fmla="*/ 2147483646 w 347"/>
                <a:gd name="T91" fmla="*/ 2147483646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en-US"/>
            </a:p>
          </p:txBody>
        </p:sp>
      </p:grpSp>
      <p:grpSp>
        <p:nvGrpSpPr>
          <p:cNvPr id="6158" name="组合 17"/>
          <p:cNvGrpSpPr>
            <a:grpSpLocks/>
          </p:cNvGrpSpPr>
          <p:nvPr/>
        </p:nvGrpSpPr>
        <p:grpSpPr bwMode="auto">
          <a:xfrm>
            <a:off x="2943225" y="2698750"/>
            <a:ext cx="831850" cy="790575"/>
            <a:chOff x="0" y="0"/>
            <a:chExt cx="831692" cy="792088"/>
          </a:xfrm>
        </p:grpSpPr>
        <p:sp>
          <p:nvSpPr>
            <p:cNvPr id="9233"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9234" name="Freeform 77"/>
            <p:cNvSpPr>
              <a:spLocks noEditPoints="1" noChangeArrowheads="1"/>
            </p:cNvSpPr>
            <p:nvPr/>
          </p:nvSpPr>
          <p:spPr bwMode="auto">
            <a:xfrm>
              <a:off x="172291" y="282760"/>
              <a:ext cx="487109" cy="334145"/>
            </a:xfrm>
            <a:custGeom>
              <a:avLst/>
              <a:gdLst>
                <a:gd name="T0" fmla="*/ 2147483646 w 413"/>
                <a:gd name="T1" fmla="*/ 2147483646 h 283"/>
                <a:gd name="T2" fmla="*/ 2147483646 w 413"/>
                <a:gd name="T3" fmla="*/ 2147483646 h 283"/>
                <a:gd name="T4" fmla="*/ 2147483646 w 413"/>
                <a:gd name="T5" fmla="*/ 2147483646 h 283"/>
                <a:gd name="T6" fmla="*/ 0 w 413"/>
                <a:gd name="T7" fmla="*/ 2147483646 h 283"/>
                <a:gd name="T8" fmla="*/ 2147483646 w 413"/>
                <a:gd name="T9" fmla="*/ 2147483646 h 283"/>
                <a:gd name="T10" fmla="*/ 2147483646 w 413"/>
                <a:gd name="T11" fmla="*/ 2147483646 h 283"/>
                <a:gd name="T12" fmla="*/ 2147483646 w 413"/>
                <a:gd name="T13" fmla="*/ 0 h 283"/>
                <a:gd name="T14" fmla="*/ 2147483646 w 413"/>
                <a:gd name="T15" fmla="*/ 2147483646 h 283"/>
                <a:gd name="T16" fmla="*/ 2147483646 w 413"/>
                <a:gd name="T17" fmla="*/ 2147483646 h 283"/>
                <a:gd name="T18" fmla="*/ 2147483646 w 413"/>
                <a:gd name="T19" fmla="*/ 2147483646 h 283"/>
                <a:gd name="T20" fmla="*/ 2147483646 w 413"/>
                <a:gd name="T21" fmla="*/ 2147483646 h 283"/>
                <a:gd name="T22" fmla="*/ 2147483646 w 413"/>
                <a:gd name="T23" fmla="*/ 2147483646 h 283"/>
                <a:gd name="T24" fmla="*/ 2147483646 w 413"/>
                <a:gd name="T25" fmla="*/ 2147483646 h 283"/>
                <a:gd name="T26" fmla="*/ 2147483646 w 413"/>
                <a:gd name="T27" fmla="*/ 2147483646 h 283"/>
                <a:gd name="T28" fmla="*/ 2147483646 w 413"/>
                <a:gd name="T29" fmla="*/ 2147483646 h 283"/>
                <a:gd name="T30" fmla="*/ 2147483646 w 413"/>
                <a:gd name="T31" fmla="*/ 2147483646 h 283"/>
                <a:gd name="T32" fmla="*/ 2147483646 w 413"/>
                <a:gd name="T33" fmla="*/ 2147483646 h 283"/>
                <a:gd name="T34" fmla="*/ 2147483646 w 413"/>
                <a:gd name="T35" fmla="*/ 2147483646 h 283"/>
                <a:gd name="T36" fmla="*/ 2147483646 w 413"/>
                <a:gd name="T37" fmla="*/ 2147483646 h 283"/>
                <a:gd name="T38" fmla="*/ 2147483646 w 413"/>
                <a:gd name="T39" fmla="*/ 2147483646 h 283"/>
                <a:gd name="T40" fmla="*/ 2147483646 w 413"/>
                <a:gd name="T41" fmla="*/ 2147483646 h 283"/>
                <a:gd name="T42" fmla="*/ 2147483646 w 413"/>
                <a:gd name="T43" fmla="*/ 2147483646 h 283"/>
                <a:gd name="T44" fmla="*/ 2147483646 w 413"/>
                <a:gd name="T45" fmla="*/ 2147483646 h 283"/>
                <a:gd name="T46" fmla="*/ 2147483646 w 413"/>
                <a:gd name="T47" fmla="*/ 2147483646 h 283"/>
                <a:gd name="T48" fmla="*/ 2147483646 w 413"/>
                <a:gd name="T49" fmla="*/ 2147483646 h 283"/>
                <a:gd name="T50" fmla="*/ 2147483646 w 413"/>
                <a:gd name="T51" fmla="*/ 2147483646 h 283"/>
                <a:gd name="T52" fmla="*/ 2147483646 w 413"/>
                <a:gd name="T53" fmla="*/ 2147483646 h 283"/>
                <a:gd name="T54" fmla="*/ 2147483646 w 413"/>
                <a:gd name="T55" fmla="*/ 2147483646 h 283"/>
                <a:gd name="T56" fmla="*/ 2147483646 w 413"/>
                <a:gd name="T57" fmla="*/ 2147483646 h 283"/>
                <a:gd name="T58" fmla="*/ 2147483646 w 413"/>
                <a:gd name="T59" fmla="*/ 2147483646 h 283"/>
                <a:gd name="T60" fmla="*/ 2147483646 w 413"/>
                <a:gd name="T61" fmla="*/ 2147483646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en-US"/>
            </a:p>
          </p:txBody>
        </p:sp>
      </p:grpSp>
      <p:sp>
        <p:nvSpPr>
          <p:cNvPr id="6161" name="矩形 15"/>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b="1" dirty="0" smtClean="0">
                <a:solidFill>
                  <a:schemeClr val="bg1"/>
                </a:solidFill>
              </a:rPr>
              <a:t>1-2 </a:t>
            </a:r>
            <a:r>
              <a:rPr lang="zh-CN" altLang="en-US" sz="2800" b="1" dirty="0" smtClean="0">
                <a:solidFill>
                  <a:schemeClr val="bg1"/>
                </a:solidFill>
              </a:rPr>
              <a:t>团队成员介绍</a:t>
            </a:r>
            <a:endParaRPr lang="en-US" altLang="zh-CN" sz="2800" b="1" dirty="0">
              <a:solidFill>
                <a:schemeClr val="bg1"/>
              </a:solidFill>
            </a:endParaRPr>
          </a:p>
        </p:txBody>
      </p:sp>
      <p:cxnSp>
        <p:nvCxnSpPr>
          <p:cNvPr id="6162" name="直接连接符 19"/>
          <p:cNvCxnSpPr>
            <a:cxnSpLocks noChangeShapeType="1"/>
            <a:stCxn id="9239" idx="4"/>
            <a:endCxn id="9233" idx="1"/>
          </p:cNvCxnSpPr>
          <p:nvPr/>
        </p:nvCxnSpPr>
        <p:spPr bwMode="auto">
          <a:xfrm>
            <a:off x="1887538" y="2282825"/>
            <a:ext cx="1055687" cy="717550"/>
          </a:xfrm>
          <a:prstGeom prst="line">
            <a:avLst/>
          </a:prstGeom>
          <a:noFill/>
          <a:ln w="9525">
            <a:solidFill>
              <a:srgbClr val="E36C09"/>
            </a:solidFill>
            <a:prstDash val="dash"/>
            <a:round/>
            <a:headEnd/>
            <a:tailEnd/>
          </a:ln>
          <a:extLst>
            <a:ext uri="{909E8E84-426E-40DD-AFC4-6F175D3DCCD1}">
              <a14:hiddenFill xmlns:a14="http://schemas.microsoft.com/office/drawing/2010/main">
                <a:noFill/>
              </a14:hiddenFill>
            </a:ext>
          </a:extLst>
        </p:spPr>
      </p:cxnSp>
      <p:cxnSp>
        <p:nvCxnSpPr>
          <p:cNvPr id="6163" name="直接连接符 21"/>
          <p:cNvCxnSpPr>
            <a:cxnSpLocks noChangeShapeType="1"/>
            <a:stCxn id="9235" idx="2"/>
            <a:endCxn id="9233" idx="5"/>
          </p:cNvCxnSpPr>
          <p:nvPr/>
        </p:nvCxnSpPr>
        <p:spPr bwMode="auto">
          <a:xfrm flipH="1">
            <a:off x="3775075" y="2327275"/>
            <a:ext cx="1057275" cy="673100"/>
          </a:xfrm>
          <a:prstGeom prst="line">
            <a:avLst/>
          </a:prstGeom>
          <a:noFill/>
          <a:ln w="9525">
            <a:solidFill>
              <a:srgbClr val="E36C09"/>
            </a:solidFill>
            <a:prstDash val="dash"/>
            <a:round/>
            <a:headEnd/>
            <a:tailEnd/>
          </a:ln>
          <a:extLst>
            <a:ext uri="{909E8E84-426E-40DD-AFC4-6F175D3DCCD1}">
              <a14:hiddenFill xmlns:a14="http://schemas.microsoft.com/office/drawing/2010/main">
                <a:noFill/>
              </a14:hiddenFill>
            </a:ext>
          </a:extLst>
        </p:spPr>
      </p:cxnSp>
      <p:cxnSp>
        <p:nvCxnSpPr>
          <p:cNvPr id="6164" name="直接连接符 24"/>
          <p:cNvCxnSpPr>
            <a:cxnSpLocks noChangeShapeType="1"/>
            <a:stCxn id="9237" idx="1"/>
            <a:endCxn id="9235" idx="4"/>
          </p:cNvCxnSpPr>
          <p:nvPr/>
        </p:nvCxnSpPr>
        <p:spPr bwMode="auto">
          <a:xfrm flipH="1" flipV="1">
            <a:off x="5346700" y="2327275"/>
            <a:ext cx="1055688" cy="673100"/>
          </a:xfrm>
          <a:prstGeom prst="line">
            <a:avLst/>
          </a:prstGeom>
          <a:noFill/>
          <a:ln w="9525">
            <a:solidFill>
              <a:srgbClr val="E36C09"/>
            </a:solidFill>
            <a:prstDash val="dash"/>
            <a:round/>
            <a:headEnd/>
            <a:tailEnd/>
          </a:ln>
          <a:extLst>
            <a:ext uri="{909E8E84-426E-40DD-AFC4-6F175D3DCCD1}">
              <a14:hiddenFill xmlns:a14="http://schemas.microsoft.com/office/drawing/2010/main">
                <a:noFill/>
              </a14:hiddenFill>
            </a:ext>
          </a:extLst>
        </p:spPr>
      </p:cxnSp>
      <p:sp>
        <p:nvSpPr>
          <p:cNvPr id="6165" name="TextBox 27"/>
          <p:cNvSpPr>
            <a:spLocks noChangeArrowheads="1"/>
          </p:cNvSpPr>
          <p:nvPr/>
        </p:nvSpPr>
        <p:spPr bwMode="auto">
          <a:xfrm>
            <a:off x="2495292" y="1865028"/>
            <a:ext cx="19446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1400" dirty="0" smtClean="0">
                <a:solidFill>
                  <a:srgbClr val="000000"/>
                </a:solidFill>
                <a:sym typeface="宋体" panose="02010600030101010101" pitchFamily="2" charset="-122"/>
              </a:rPr>
              <a:t>            邢队座</a:t>
            </a:r>
            <a:endParaRPr lang="en-US" altLang="zh-CN" sz="1400" dirty="0" smtClean="0">
              <a:solidFill>
                <a:srgbClr val="000000"/>
              </a:solidFill>
              <a:sym typeface="宋体" panose="02010600030101010101" pitchFamily="2" charset="-122"/>
            </a:endParaRPr>
          </a:p>
          <a:p>
            <a:pPr eaLnBrk="1" hangingPunct="1">
              <a:spcBef>
                <a:spcPct val="0"/>
              </a:spcBef>
              <a:buFont typeface="Arial" panose="020B0604020202020204" pitchFamily="34" charset="0"/>
              <a:buNone/>
            </a:pPr>
            <a:r>
              <a:rPr lang="zh-CN" altLang="en-US" sz="1400" dirty="0" smtClean="0">
                <a:solidFill>
                  <a:srgbClr val="000000"/>
                </a:solidFill>
                <a:sym typeface="宋体" panose="02010600030101010101" pitchFamily="2" charset="-122"/>
              </a:rPr>
              <a:t>  负责文档和</a:t>
            </a:r>
            <a:r>
              <a:rPr lang="en-US" altLang="zh-CN" sz="1400" dirty="0" smtClean="0">
                <a:solidFill>
                  <a:srgbClr val="000000"/>
                </a:solidFill>
                <a:sym typeface="宋体" panose="02010600030101010101" pitchFamily="2" charset="-122"/>
              </a:rPr>
              <a:t>UI</a:t>
            </a:r>
            <a:r>
              <a:rPr lang="zh-CN" altLang="en-US" sz="1400" dirty="0" smtClean="0">
                <a:solidFill>
                  <a:srgbClr val="000000"/>
                </a:solidFill>
                <a:sym typeface="宋体" panose="02010600030101010101" pitchFamily="2" charset="-122"/>
              </a:rPr>
              <a:t>代码</a:t>
            </a:r>
            <a:endParaRPr lang="zh-CN" altLang="en-US" sz="1400" dirty="0">
              <a:solidFill>
                <a:srgbClr val="000000"/>
              </a:solidFill>
              <a:sym typeface="宋体" panose="02010600030101010101" pitchFamily="2" charset="-122"/>
            </a:endParaRPr>
          </a:p>
        </p:txBody>
      </p:sp>
      <p:sp>
        <p:nvSpPr>
          <p:cNvPr id="6166" name="TextBox 28"/>
          <p:cNvSpPr>
            <a:spLocks noChangeArrowheads="1"/>
          </p:cNvSpPr>
          <p:nvPr/>
        </p:nvSpPr>
        <p:spPr bwMode="auto">
          <a:xfrm>
            <a:off x="4127500" y="2794000"/>
            <a:ext cx="19446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1400" dirty="0">
                <a:solidFill>
                  <a:srgbClr val="000000"/>
                </a:solidFill>
                <a:sym typeface="宋体" panose="02010600030101010101" pitchFamily="2" charset="-122"/>
              </a:rPr>
              <a:t> </a:t>
            </a:r>
            <a:r>
              <a:rPr lang="en-US" altLang="zh-CN" sz="1400" dirty="0" smtClean="0">
                <a:solidFill>
                  <a:srgbClr val="000000"/>
                </a:solidFill>
                <a:sym typeface="宋体" panose="02010600030101010101" pitchFamily="2" charset="-122"/>
              </a:rPr>
              <a:t>            </a:t>
            </a:r>
            <a:r>
              <a:rPr lang="zh-CN" altLang="en-US" sz="1400" dirty="0" smtClean="0">
                <a:solidFill>
                  <a:srgbClr val="000000"/>
                </a:solidFill>
                <a:sym typeface="宋体" panose="02010600030101010101" pitchFamily="2" charset="-122"/>
              </a:rPr>
              <a:t>余旻晨</a:t>
            </a:r>
            <a:endParaRPr lang="en-US" altLang="zh-CN" sz="1400" dirty="0" smtClean="0">
              <a:solidFill>
                <a:srgbClr val="000000"/>
              </a:solidFill>
              <a:sym typeface="宋体" panose="02010600030101010101" pitchFamily="2" charset="-122"/>
            </a:endParaRPr>
          </a:p>
          <a:p>
            <a:pPr eaLnBrk="1" hangingPunct="1">
              <a:spcBef>
                <a:spcPct val="0"/>
              </a:spcBef>
              <a:buFont typeface="Arial" panose="020B0604020202020204" pitchFamily="34" charset="0"/>
              <a:buNone/>
            </a:pPr>
            <a:r>
              <a:rPr lang="zh-CN" altLang="en-US" sz="1400" dirty="0" smtClean="0">
                <a:solidFill>
                  <a:srgbClr val="000000"/>
                </a:solidFill>
                <a:sym typeface="宋体" panose="02010600030101010101" pitchFamily="2" charset="-122"/>
              </a:rPr>
              <a:t>      逻辑层与</a:t>
            </a:r>
            <a:r>
              <a:rPr lang="en-US" altLang="zh-CN" sz="1400" dirty="0" smtClean="0">
                <a:solidFill>
                  <a:srgbClr val="000000"/>
                </a:solidFill>
                <a:sym typeface="宋体" panose="02010600030101010101" pitchFamily="2" charset="-122"/>
              </a:rPr>
              <a:t>UI</a:t>
            </a:r>
            <a:r>
              <a:rPr lang="zh-CN" altLang="en-US" sz="1400" dirty="0" smtClean="0">
                <a:solidFill>
                  <a:srgbClr val="000000"/>
                </a:solidFill>
                <a:sym typeface="宋体" panose="02010600030101010101" pitchFamily="2" charset="-122"/>
              </a:rPr>
              <a:t>层代码</a:t>
            </a:r>
            <a:endParaRPr lang="zh-CN" altLang="en-US" sz="1400" dirty="0">
              <a:solidFill>
                <a:srgbClr val="000000"/>
              </a:solidFill>
              <a:sym typeface="宋体" panose="02010600030101010101" pitchFamily="2" charset="-122"/>
            </a:endParaRPr>
          </a:p>
        </p:txBody>
      </p:sp>
      <p:sp>
        <p:nvSpPr>
          <p:cNvPr id="6167" name="TextBox 29"/>
          <p:cNvSpPr>
            <a:spLocks noChangeArrowheads="1"/>
          </p:cNvSpPr>
          <p:nvPr/>
        </p:nvSpPr>
        <p:spPr bwMode="auto">
          <a:xfrm>
            <a:off x="5739070" y="1895985"/>
            <a:ext cx="194468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1400" dirty="0" smtClean="0">
                <a:solidFill>
                  <a:srgbClr val="000000"/>
                </a:solidFill>
                <a:sym typeface="宋体" panose="02010600030101010101" pitchFamily="2" charset="-122"/>
              </a:rPr>
              <a:t>                   </a:t>
            </a:r>
            <a:r>
              <a:rPr lang="zh-CN" altLang="en-US" sz="1400" dirty="0" smtClean="0">
                <a:solidFill>
                  <a:srgbClr val="000000"/>
                </a:solidFill>
                <a:sym typeface="宋体" panose="02010600030101010101" pitchFamily="2" charset="-122"/>
              </a:rPr>
              <a:t>张瑞</a:t>
            </a:r>
            <a:endParaRPr lang="en-US" altLang="zh-CN" sz="1400" dirty="0" smtClean="0">
              <a:solidFill>
                <a:srgbClr val="000000"/>
              </a:solidFill>
              <a:sym typeface="宋体" panose="02010600030101010101" pitchFamily="2" charset="-122"/>
            </a:endParaRPr>
          </a:p>
          <a:p>
            <a:pPr eaLnBrk="1" hangingPunct="1">
              <a:spcBef>
                <a:spcPct val="0"/>
              </a:spcBef>
              <a:buFont typeface="Arial" panose="020B0604020202020204" pitchFamily="34" charset="0"/>
              <a:buNone/>
            </a:pPr>
            <a:r>
              <a:rPr lang="zh-CN" altLang="en-US" sz="1400" dirty="0" smtClean="0">
                <a:solidFill>
                  <a:srgbClr val="000000"/>
                </a:solidFill>
                <a:sym typeface="宋体" panose="02010600030101010101" pitchFamily="2" charset="-122"/>
              </a:rPr>
              <a:t>            美工和文档</a:t>
            </a:r>
            <a:endParaRPr lang="en-US" altLang="zh-CN" sz="1400" dirty="0" smtClean="0">
              <a:solidFill>
                <a:srgbClr val="000000"/>
              </a:solidFill>
              <a:sym typeface="宋体" panose="02010600030101010101" pitchFamily="2" charset="-122"/>
            </a:endParaRPr>
          </a:p>
          <a:p>
            <a:pPr eaLnBrk="1" hangingPunct="1">
              <a:spcBef>
                <a:spcPct val="0"/>
              </a:spcBef>
              <a:buFont typeface="Arial" panose="020B0604020202020204" pitchFamily="34" charset="0"/>
              <a:buNone/>
            </a:pPr>
            <a:r>
              <a:rPr lang="en-US" altLang="zh-CN" sz="1400" dirty="0">
                <a:solidFill>
                  <a:srgbClr val="000000"/>
                </a:solidFill>
                <a:sym typeface="宋体" panose="02010600030101010101" pitchFamily="2" charset="-122"/>
              </a:rPr>
              <a:t> </a:t>
            </a:r>
            <a:r>
              <a:rPr lang="en-US" altLang="zh-CN" sz="1400" dirty="0" smtClean="0">
                <a:solidFill>
                  <a:srgbClr val="000000"/>
                </a:solidFill>
                <a:sym typeface="宋体" panose="02010600030101010101" pitchFamily="2" charset="-122"/>
              </a:rPr>
              <a:t>      </a:t>
            </a:r>
            <a:r>
              <a:rPr lang="zh-CN" altLang="en-US" sz="1400" dirty="0" smtClean="0">
                <a:solidFill>
                  <a:srgbClr val="000000"/>
                </a:solidFill>
                <a:sym typeface="宋体" panose="02010600030101010101" pitchFamily="2" charset="-122"/>
              </a:rPr>
              <a:t>还有苦逼的调参</a:t>
            </a:r>
            <a:endParaRPr lang="zh-CN" altLang="en-US" sz="1400" dirty="0">
              <a:solidFill>
                <a:srgbClr val="000000"/>
              </a:solidFill>
              <a:sym typeface="宋体" panose="02010600030101010101" pitchFamily="2"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9468" y="2655159"/>
            <a:ext cx="875608" cy="8756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1982" y="1445273"/>
            <a:ext cx="942975" cy="942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73600" y="1469102"/>
            <a:ext cx="919146" cy="9191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图片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81648" y="2634649"/>
            <a:ext cx="987640" cy="9876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6148"/>
                                        </p:tgtEl>
                                        <p:attrNameLst>
                                          <p:attrName>style.visibility</p:attrName>
                                        </p:attrNameLst>
                                      </p:cBhvr>
                                      <p:to>
                                        <p:strVal val="visible"/>
                                      </p:to>
                                    </p:set>
                                    <p:animEffect>
                                      <p:cBhvr>
                                        <p:cTn id="12" dur="1000"/>
                                        <p:tgtEl>
                                          <p:spTgt spid="6148"/>
                                        </p:tgtEl>
                                      </p:cBhvr>
                                    </p:animEffect>
                                    <p:anim calcmode="lin" valueType="num">
                                      <p:cBhvr>
                                        <p:cTn id="13" dur="1000" fill="hold"/>
                                        <p:tgtEl>
                                          <p:spTgt spid="6148"/>
                                        </p:tgtEl>
                                        <p:attrNameLst>
                                          <p:attrName>ppt_x</p:attrName>
                                        </p:attrNameLst>
                                      </p:cBhvr>
                                      <p:tavLst>
                                        <p:tav tm="0">
                                          <p:val>
                                            <p:strVal val="#ppt_x"/>
                                          </p:val>
                                        </p:tav>
                                        <p:tav tm="100000">
                                          <p:val>
                                            <p:strVal val="#ppt_x"/>
                                          </p:val>
                                        </p:tav>
                                      </p:tavLst>
                                    </p:anim>
                                    <p:anim calcmode="lin" valueType="num">
                                      <p:cBhvr>
                                        <p:cTn id="14" dur="1000" fill="hold"/>
                                        <p:tgtEl>
                                          <p:spTgt spid="6148"/>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51"/>
                                        </p:tgtEl>
                                        <p:attrNameLst>
                                          <p:attrName>style.visibility</p:attrName>
                                        </p:attrNameLst>
                                      </p:cBhvr>
                                      <p:to>
                                        <p:strVal val="visible"/>
                                      </p:to>
                                    </p:set>
                                    <p:animEffect>
                                      <p:cBhvr>
                                        <p:cTn id="18" dur="500"/>
                                        <p:tgtEl>
                                          <p:spTgt spid="615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162"/>
                                        </p:tgtEl>
                                        <p:attrNameLst>
                                          <p:attrName>style.visibility</p:attrName>
                                        </p:attrNameLst>
                                      </p:cBhvr>
                                      <p:to>
                                        <p:strVal val="visible"/>
                                      </p:to>
                                    </p:set>
                                    <p:animEffect>
                                      <p:cBhvr>
                                        <p:cTn id="22" dur="500"/>
                                        <p:tgtEl>
                                          <p:spTgt spid="6162"/>
                                        </p:tgtEl>
                                      </p:cBhvr>
                                    </p:animEffect>
                                  </p:childTnLst>
                                </p:cTn>
                              </p:par>
                            </p:childTnLst>
                          </p:cTn>
                        </p:par>
                        <p:par>
                          <p:cTn id="23" fill="hold" nodeType="afterGroup">
                            <p:stCondLst>
                              <p:cond delay="2500"/>
                            </p:stCondLst>
                            <p:childTnLst>
                              <p:par>
                                <p:cTn id="24" presetID="42" presetClass="entr" presetSubtype="0" fill="hold" nodeType="afterEffect">
                                  <p:stCondLst>
                                    <p:cond delay="0"/>
                                  </p:stCondLst>
                                  <p:childTnLst>
                                    <p:set>
                                      <p:cBhvr>
                                        <p:cTn id="25" dur="1" fill="hold">
                                          <p:stCondLst>
                                            <p:cond delay="0"/>
                                          </p:stCondLst>
                                        </p:cTn>
                                        <p:tgtEl>
                                          <p:spTgt spid="6158"/>
                                        </p:tgtEl>
                                        <p:attrNameLst>
                                          <p:attrName>style.visibility</p:attrName>
                                        </p:attrNameLst>
                                      </p:cBhvr>
                                      <p:to>
                                        <p:strVal val="visible"/>
                                      </p:to>
                                    </p:set>
                                    <p:animEffect>
                                      <p:cBhvr>
                                        <p:cTn id="26" dur="1000"/>
                                        <p:tgtEl>
                                          <p:spTgt spid="6158"/>
                                        </p:tgtEl>
                                      </p:cBhvr>
                                    </p:animEffect>
                                    <p:anim calcmode="lin" valueType="num">
                                      <p:cBhvr>
                                        <p:cTn id="27" dur="1000" fill="hold"/>
                                        <p:tgtEl>
                                          <p:spTgt spid="6158"/>
                                        </p:tgtEl>
                                        <p:attrNameLst>
                                          <p:attrName>ppt_x</p:attrName>
                                        </p:attrNameLst>
                                      </p:cBhvr>
                                      <p:tavLst>
                                        <p:tav tm="0">
                                          <p:val>
                                            <p:strVal val="#ppt_x"/>
                                          </p:val>
                                        </p:tav>
                                        <p:tav tm="100000">
                                          <p:val>
                                            <p:strVal val="#ppt_x"/>
                                          </p:val>
                                        </p:tav>
                                      </p:tavLst>
                                    </p:anim>
                                    <p:anim calcmode="lin" valueType="num">
                                      <p:cBhvr>
                                        <p:cTn id="28" dur="1000" fill="hold"/>
                                        <p:tgtEl>
                                          <p:spTgt spid="6158"/>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165"/>
                                        </p:tgtEl>
                                        <p:attrNameLst>
                                          <p:attrName>style.visibility</p:attrName>
                                        </p:attrNameLst>
                                      </p:cBhvr>
                                      <p:to>
                                        <p:strVal val="visible"/>
                                      </p:to>
                                    </p:set>
                                    <p:animEffect>
                                      <p:cBhvr>
                                        <p:cTn id="32" dur="500"/>
                                        <p:tgtEl>
                                          <p:spTgt spid="6165"/>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6163"/>
                                        </p:tgtEl>
                                        <p:attrNameLst>
                                          <p:attrName>style.visibility</p:attrName>
                                        </p:attrNameLst>
                                      </p:cBhvr>
                                      <p:to>
                                        <p:strVal val="visible"/>
                                      </p:to>
                                    </p:set>
                                    <p:animEffect>
                                      <p:cBhvr>
                                        <p:cTn id="36" dur="500"/>
                                        <p:tgtEl>
                                          <p:spTgt spid="6163"/>
                                        </p:tgtEl>
                                      </p:cBhvr>
                                    </p:animEffect>
                                  </p:childTnLst>
                                </p:cTn>
                              </p:par>
                            </p:childTnLst>
                          </p:cTn>
                        </p:par>
                        <p:par>
                          <p:cTn id="37" fill="hold" nodeType="afterGroup">
                            <p:stCondLst>
                              <p:cond delay="4500"/>
                            </p:stCondLst>
                            <p:childTnLst>
                              <p:par>
                                <p:cTn id="38" presetID="42" presetClass="entr" presetSubtype="0" fill="hold" nodeType="afterEffect">
                                  <p:stCondLst>
                                    <p:cond delay="0"/>
                                  </p:stCondLst>
                                  <p:childTnLst>
                                    <p:set>
                                      <p:cBhvr>
                                        <p:cTn id="39" dur="1" fill="hold">
                                          <p:stCondLst>
                                            <p:cond delay="0"/>
                                          </p:stCondLst>
                                        </p:cTn>
                                        <p:tgtEl>
                                          <p:spTgt spid="6155"/>
                                        </p:tgtEl>
                                        <p:attrNameLst>
                                          <p:attrName>style.visibility</p:attrName>
                                        </p:attrNameLst>
                                      </p:cBhvr>
                                      <p:to>
                                        <p:strVal val="visible"/>
                                      </p:to>
                                    </p:set>
                                    <p:animEffect>
                                      <p:cBhvr>
                                        <p:cTn id="40" dur="1000"/>
                                        <p:tgtEl>
                                          <p:spTgt spid="6155"/>
                                        </p:tgtEl>
                                      </p:cBhvr>
                                    </p:animEffect>
                                    <p:anim calcmode="lin" valueType="num">
                                      <p:cBhvr>
                                        <p:cTn id="41" dur="1000" fill="hold"/>
                                        <p:tgtEl>
                                          <p:spTgt spid="6155"/>
                                        </p:tgtEl>
                                        <p:attrNameLst>
                                          <p:attrName>ppt_x</p:attrName>
                                        </p:attrNameLst>
                                      </p:cBhvr>
                                      <p:tavLst>
                                        <p:tav tm="0">
                                          <p:val>
                                            <p:strVal val="#ppt_x"/>
                                          </p:val>
                                        </p:tav>
                                        <p:tav tm="100000">
                                          <p:val>
                                            <p:strVal val="#ppt_x"/>
                                          </p:val>
                                        </p:tav>
                                      </p:tavLst>
                                    </p:anim>
                                    <p:anim calcmode="lin" valueType="num">
                                      <p:cBhvr>
                                        <p:cTn id="42" dur="1000" fill="hold"/>
                                        <p:tgtEl>
                                          <p:spTgt spid="6155"/>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6166"/>
                                        </p:tgtEl>
                                        <p:attrNameLst>
                                          <p:attrName>style.visibility</p:attrName>
                                        </p:attrNameLst>
                                      </p:cBhvr>
                                      <p:to>
                                        <p:strVal val="visible"/>
                                      </p:to>
                                    </p:set>
                                    <p:animEffect>
                                      <p:cBhvr>
                                        <p:cTn id="46" dur="500"/>
                                        <p:tgtEl>
                                          <p:spTgt spid="6166"/>
                                        </p:tgtEl>
                                      </p:cBhvr>
                                    </p:animEffect>
                                  </p:childTnLst>
                                </p:cTn>
                              </p:par>
                            </p:childTnLst>
                          </p:cTn>
                        </p:par>
                        <p:par>
                          <p:cTn id="47" fill="hold" nodeType="afterGroup">
                            <p:stCondLst>
                              <p:cond delay="6000"/>
                            </p:stCondLst>
                            <p:childTnLst>
                              <p:par>
                                <p:cTn id="48" presetID="22" presetClass="entr" presetSubtype="8" fill="hold" nodeType="afterEffect">
                                  <p:stCondLst>
                                    <p:cond delay="0"/>
                                  </p:stCondLst>
                                  <p:childTnLst>
                                    <p:set>
                                      <p:cBhvr>
                                        <p:cTn id="49" dur="1" fill="hold">
                                          <p:stCondLst>
                                            <p:cond delay="0"/>
                                          </p:stCondLst>
                                        </p:cTn>
                                        <p:tgtEl>
                                          <p:spTgt spid="6164"/>
                                        </p:tgtEl>
                                        <p:attrNameLst>
                                          <p:attrName>style.visibility</p:attrName>
                                        </p:attrNameLst>
                                      </p:cBhvr>
                                      <p:to>
                                        <p:strVal val="visible"/>
                                      </p:to>
                                    </p:set>
                                    <p:animEffect>
                                      <p:cBhvr>
                                        <p:cTn id="50" dur="500"/>
                                        <p:tgtEl>
                                          <p:spTgt spid="6164"/>
                                        </p:tgtEl>
                                      </p:cBhvr>
                                    </p:animEffect>
                                  </p:childTnLst>
                                </p:cTn>
                              </p:par>
                            </p:childTnLst>
                          </p:cTn>
                        </p:par>
                        <p:par>
                          <p:cTn id="51" fill="hold" nodeType="afterGroup">
                            <p:stCondLst>
                              <p:cond delay="6500"/>
                            </p:stCondLst>
                            <p:childTnLst>
                              <p:par>
                                <p:cTn id="52" presetID="42" presetClass="entr" presetSubtype="0" fill="hold" nodeType="afterEffect">
                                  <p:stCondLst>
                                    <p:cond delay="0"/>
                                  </p:stCondLst>
                                  <p:childTnLst>
                                    <p:set>
                                      <p:cBhvr>
                                        <p:cTn id="53" dur="1" fill="hold">
                                          <p:stCondLst>
                                            <p:cond delay="0"/>
                                          </p:stCondLst>
                                        </p:cTn>
                                        <p:tgtEl>
                                          <p:spTgt spid="6152"/>
                                        </p:tgtEl>
                                        <p:attrNameLst>
                                          <p:attrName>style.visibility</p:attrName>
                                        </p:attrNameLst>
                                      </p:cBhvr>
                                      <p:to>
                                        <p:strVal val="visible"/>
                                      </p:to>
                                    </p:set>
                                    <p:animEffect>
                                      <p:cBhvr>
                                        <p:cTn id="54" dur="1000"/>
                                        <p:tgtEl>
                                          <p:spTgt spid="6152"/>
                                        </p:tgtEl>
                                      </p:cBhvr>
                                    </p:animEffect>
                                    <p:anim calcmode="lin" valueType="num">
                                      <p:cBhvr>
                                        <p:cTn id="55" dur="1000" fill="hold"/>
                                        <p:tgtEl>
                                          <p:spTgt spid="6152"/>
                                        </p:tgtEl>
                                        <p:attrNameLst>
                                          <p:attrName>ppt_x</p:attrName>
                                        </p:attrNameLst>
                                      </p:cBhvr>
                                      <p:tavLst>
                                        <p:tav tm="0">
                                          <p:val>
                                            <p:strVal val="#ppt_x"/>
                                          </p:val>
                                        </p:tav>
                                        <p:tav tm="100000">
                                          <p:val>
                                            <p:strVal val="#ppt_x"/>
                                          </p:val>
                                        </p:tav>
                                      </p:tavLst>
                                    </p:anim>
                                    <p:anim calcmode="lin" valueType="num">
                                      <p:cBhvr>
                                        <p:cTn id="56" dur="1000" fill="hold"/>
                                        <p:tgtEl>
                                          <p:spTgt spid="6152"/>
                                        </p:tgtEl>
                                        <p:attrNameLst>
                                          <p:attrName>ppt_y</p:attrName>
                                        </p:attrNameLst>
                                      </p:cBhvr>
                                      <p:tavLst>
                                        <p:tav tm="0">
                                          <p:val>
                                            <p:strVal val="#ppt_y+.1"/>
                                          </p:val>
                                        </p:tav>
                                        <p:tav tm="100000">
                                          <p:val>
                                            <p:strVal val="#ppt_y"/>
                                          </p:val>
                                        </p:tav>
                                      </p:tavLst>
                                    </p:anim>
                                  </p:childTnLst>
                                </p:cTn>
                              </p:par>
                            </p:childTnLst>
                          </p:cTn>
                        </p:par>
                        <p:par>
                          <p:cTn id="57" fill="hold" nodeType="afterGroup">
                            <p:stCondLst>
                              <p:cond delay="7500"/>
                            </p:stCondLst>
                            <p:childTnLst>
                              <p:par>
                                <p:cTn id="58" presetID="10" presetClass="entr" presetSubtype="0" fill="hold" grpId="0" nodeType="afterEffect">
                                  <p:stCondLst>
                                    <p:cond delay="0"/>
                                  </p:stCondLst>
                                  <p:childTnLst>
                                    <p:set>
                                      <p:cBhvr>
                                        <p:cTn id="59" dur="1" fill="hold">
                                          <p:stCondLst>
                                            <p:cond delay="0"/>
                                          </p:stCondLst>
                                        </p:cTn>
                                        <p:tgtEl>
                                          <p:spTgt spid="6167"/>
                                        </p:tgtEl>
                                        <p:attrNameLst>
                                          <p:attrName>style.visibility</p:attrName>
                                        </p:attrNameLst>
                                      </p:cBhvr>
                                      <p:to>
                                        <p:strVal val="visible"/>
                                      </p:to>
                                    </p:set>
                                    <p:animEffect>
                                      <p:cBhvr>
                                        <p:cTn id="60" dur="500"/>
                                        <p:tgtEl>
                                          <p:spTgt spid="6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ldLvl="0" autoUpdateAnimBg="0"/>
      <p:bldP spid="6161" grpId="0" bldLvl="0" autoUpdateAnimBg="0"/>
      <p:bldP spid="6165" grpId="0" bldLvl="0" autoUpdateAnimBg="0"/>
      <p:bldP spid="6166" grpId="0" bldLvl="0" autoUpdateAnimBg="0"/>
      <p:bldP spid="6167"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a:spLocks noChangeArrowheads="1"/>
          </p:cNvSpPr>
          <p:nvPr/>
        </p:nvSpPr>
        <p:spPr bwMode="auto">
          <a:xfrm>
            <a:off x="3924300" y="2108200"/>
            <a:ext cx="1671638"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Part Two</a:t>
            </a:r>
            <a:endParaRPr lang="zh-CN" altLang="en-US" sz="2800">
              <a:solidFill>
                <a:srgbClr val="DDD9C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19" name="TextBox 4"/>
          <p:cNvSpPr>
            <a:spLocks noChangeArrowheads="1"/>
          </p:cNvSpPr>
          <p:nvPr/>
        </p:nvSpPr>
        <p:spPr bwMode="auto">
          <a:xfrm>
            <a:off x="3902075" y="263207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800" b="1" dirty="0" smtClean="0">
                <a:solidFill>
                  <a:srgbClr val="E36C09"/>
                </a:solidFill>
              </a:rPr>
              <a:t>项目展示</a:t>
            </a:r>
            <a:endParaRPr lang="en-US" altLang="zh-CN" sz="2800" b="1" dirty="0">
              <a:solidFill>
                <a:srgbClr val="E36C09"/>
              </a:solidFill>
            </a:endParaRPr>
          </a:p>
        </p:txBody>
      </p:sp>
      <p:sp>
        <p:nvSpPr>
          <p:cNvPr id="9220" name="TextBox 5"/>
          <p:cNvSpPr>
            <a:spLocks noChangeArrowheads="1"/>
          </p:cNvSpPr>
          <p:nvPr/>
        </p:nvSpPr>
        <p:spPr bwMode="auto">
          <a:xfrm>
            <a:off x="2162175" y="1814513"/>
            <a:ext cx="17621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9600" b="1">
                <a:solidFill>
                  <a:srgbClr val="FFFFFF"/>
                </a:solidFill>
                <a:latin typeface="Kozuka Mincho Pr6N H" panose="02020900000000000000" pitchFamily="18" charset="-128"/>
                <a:ea typeface="Kozuka Mincho Pr6N H" panose="02020900000000000000" pitchFamily="18" charset="-128"/>
                <a:sym typeface="Kozuka Mincho Pr6N H" panose="02020900000000000000" pitchFamily="18" charset="-128"/>
              </a:rPr>
              <a:t>02</a:t>
            </a:r>
            <a:endParaRPr lang="zh-CN" altLang="en-US" sz="9600" b="1">
              <a:solidFill>
                <a:srgbClr val="FFFFFF"/>
              </a:solidFill>
              <a:latin typeface="Kozuka Mincho Pr6N H" panose="02020900000000000000" pitchFamily="18" charset="-128"/>
              <a:ea typeface="Kozuka Mincho Pr6N H" panose="02020900000000000000" pitchFamily="18" charset="-128"/>
              <a:sym typeface="Kozuka Mincho Pr6N H" panose="02020900000000000000" pitchFamily="18" charset="-128"/>
            </a:endParaRPr>
          </a:p>
        </p:txBody>
      </p:sp>
      <p:sp>
        <p:nvSpPr>
          <p:cNvPr id="9221" name="直接连接符 6"/>
          <p:cNvSpPr>
            <a:spLocks noChangeShapeType="1"/>
          </p:cNvSpPr>
          <p:nvPr/>
        </p:nvSpPr>
        <p:spPr bwMode="auto">
          <a:xfrm>
            <a:off x="2311400" y="3167063"/>
            <a:ext cx="4249738" cy="1587"/>
          </a:xfrm>
          <a:prstGeom prst="line">
            <a:avLst/>
          </a:prstGeom>
          <a:noFill/>
          <a:ln w="9525">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 name="直接连接符 7"/>
          <p:cNvSpPr>
            <a:spLocks noChangeShapeType="1"/>
          </p:cNvSpPr>
          <p:nvPr/>
        </p:nvSpPr>
        <p:spPr bwMode="auto">
          <a:xfrm>
            <a:off x="2311400" y="1819275"/>
            <a:ext cx="4249738" cy="1588"/>
          </a:xfrm>
          <a:prstGeom prst="line">
            <a:avLst/>
          </a:prstGeom>
          <a:noFill/>
          <a:ln w="9525">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advClick="0" advTm="0">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221"/>
                                        </p:tgtEl>
                                        <p:attrNameLst>
                                          <p:attrName>style.visibility</p:attrName>
                                        </p:attrNameLst>
                                      </p:cBhvr>
                                      <p:to>
                                        <p:strVal val="visible"/>
                                      </p:to>
                                    </p:set>
                                    <p:animEffect>
                                      <p:cBhvr>
                                        <p:cTn id="7" dur="750"/>
                                        <p:tgtEl>
                                          <p:spTgt spid="9221"/>
                                        </p:tgtEl>
                                      </p:cBhvr>
                                    </p:animEffect>
                                    <p:anim calcmode="lin" valueType="num">
                                      <p:cBhvr>
                                        <p:cTn id="8" dur="750" fill="hold"/>
                                        <p:tgtEl>
                                          <p:spTgt spid="9221"/>
                                        </p:tgtEl>
                                        <p:attrNameLst>
                                          <p:attrName>ppt_x</p:attrName>
                                        </p:attrNameLst>
                                      </p:cBhvr>
                                      <p:tavLst>
                                        <p:tav tm="0">
                                          <p:val>
                                            <p:strVal val="#ppt_x"/>
                                          </p:val>
                                        </p:tav>
                                        <p:tav tm="100000">
                                          <p:val>
                                            <p:strVal val="#ppt_x"/>
                                          </p:val>
                                        </p:tav>
                                      </p:tavLst>
                                    </p:anim>
                                    <p:anim calcmode="lin" valueType="num">
                                      <p:cBhvr>
                                        <p:cTn id="9" dur="750" fill="hold"/>
                                        <p:tgtEl>
                                          <p:spTgt spid="9221"/>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9222"/>
                                        </p:tgtEl>
                                        <p:attrNameLst>
                                          <p:attrName>style.visibility</p:attrName>
                                        </p:attrNameLst>
                                      </p:cBhvr>
                                      <p:to>
                                        <p:strVal val="visible"/>
                                      </p:to>
                                    </p:set>
                                    <p:animEffect>
                                      <p:cBhvr>
                                        <p:cTn id="12" dur="750"/>
                                        <p:tgtEl>
                                          <p:spTgt spid="9222"/>
                                        </p:tgtEl>
                                      </p:cBhvr>
                                    </p:animEffect>
                                    <p:anim calcmode="lin" valueType="num">
                                      <p:cBhvr>
                                        <p:cTn id="13" dur="750" fill="hold"/>
                                        <p:tgtEl>
                                          <p:spTgt spid="9222"/>
                                        </p:tgtEl>
                                        <p:attrNameLst>
                                          <p:attrName>ppt_x</p:attrName>
                                        </p:attrNameLst>
                                      </p:cBhvr>
                                      <p:tavLst>
                                        <p:tav tm="0">
                                          <p:val>
                                            <p:strVal val="#ppt_x"/>
                                          </p:val>
                                        </p:tav>
                                        <p:tav tm="100000">
                                          <p:val>
                                            <p:strVal val="#ppt_x"/>
                                          </p:val>
                                        </p:tav>
                                      </p:tavLst>
                                    </p:anim>
                                    <p:anim calcmode="lin" valueType="num">
                                      <p:cBhvr>
                                        <p:cTn id="14" dur="750" fill="hold"/>
                                        <p:tgtEl>
                                          <p:spTgt spid="922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9220"/>
                                        </p:tgtEl>
                                        <p:attrNameLst>
                                          <p:attrName>style.visibility</p:attrName>
                                        </p:attrNameLst>
                                      </p:cBhvr>
                                      <p:to>
                                        <p:strVal val="visible"/>
                                      </p:to>
                                    </p:set>
                                    <p:animEffect>
                                      <p:cBhvr>
                                        <p:cTn id="18" dur="1000"/>
                                        <p:tgtEl>
                                          <p:spTgt spid="9220"/>
                                        </p:tgtEl>
                                      </p:cBhvr>
                                    </p:animEffect>
                                  </p:childTnLst>
                                </p:cTn>
                              </p:par>
                            </p:childTnLst>
                          </p:cTn>
                        </p:par>
                        <p:par>
                          <p:cTn id="19" fill="hold" nodeType="afterGroup">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9218"/>
                                        </p:tgtEl>
                                        <p:attrNameLst>
                                          <p:attrName>style.visibility</p:attrName>
                                        </p:attrNameLst>
                                      </p:cBhvr>
                                      <p:to>
                                        <p:strVal val="visible"/>
                                      </p:to>
                                    </p:set>
                                    <p:animEffect>
                                      <p:cBhvr>
                                        <p:cTn id="22" dur="1000"/>
                                        <p:tgtEl>
                                          <p:spTgt spid="9218"/>
                                        </p:tgtEl>
                                      </p:cBhvr>
                                    </p:animEffect>
                                  </p:childTnLst>
                                </p:cTn>
                              </p:par>
                            </p:childTnLst>
                          </p:cTn>
                        </p:par>
                        <p:par>
                          <p:cTn id="23" fill="hold" nodeType="afterGroup">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9219"/>
                                        </p:tgtEl>
                                        <p:attrNameLst>
                                          <p:attrName>style.visibility</p:attrName>
                                        </p:attrNameLst>
                                      </p:cBhvr>
                                      <p:to>
                                        <p:strVal val="visible"/>
                                      </p:to>
                                    </p:set>
                                    <p:animEffect>
                                      <p:cBhvr>
                                        <p:cTn id="26" dur="1000"/>
                                        <p:tgtEl>
                                          <p:spTgt spid="9219"/>
                                        </p:tgtEl>
                                      </p:cBhvr>
                                    </p:animEffect>
                                    <p:anim calcmode="lin" valueType="num">
                                      <p:cBhvr>
                                        <p:cTn id="27" dur="1000" fill="hold"/>
                                        <p:tgtEl>
                                          <p:spTgt spid="9219"/>
                                        </p:tgtEl>
                                        <p:attrNameLst>
                                          <p:attrName>ppt_x</p:attrName>
                                        </p:attrNameLst>
                                      </p:cBhvr>
                                      <p:tavLst>
                                        <p:tav tm="0">
                                          <p:val>
                                            <p:strVal val="#ppt_x"/>
                                          </p:val>
                                        </p:tav>
                                        <p:tav tm="100000">
                                          <p:val>
                                            <p:strVal val="#ppt_x"/>
                                          </p:val>
                                        </p:tav>
                                      </p:tavLst>
                                    </p:anim>
                                    <p:anim calcmode="lin" valueType="num">
                                      <p:cBhvr>
                                        <p:cTn id="28" dur="1000" fill="hold"/>
                                        <p:tgtEl>
                                          <p:spTgt spid="92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animBg="1" autoUpdateAnimBg="0"/>
      <p:bldP spid="9219" grpId="0" bldLvl="0" autoUpdateAnimBg="0"/>
      <p:bldP spid="9220" grpId="0" bldLvl="0" autoUpdateAnimBg="0"/>
      <p:bldP spid="9221" grpId="0" animBg="1"/>
      <p:bldP spid="92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a:spLocks noChangeArrowheads="1"/>
          </p:cNvSpPr>
          <p:nvPr/>
        </p:nvSpPr>
        <p:spPr bwMode="auto">
          <a:xfrm>
            <a:off x="310334" y="339595"/>
            <a:ext cx="1671638"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Part Two</a:t>
            </a:r>
            <a:endParaRPr lang="zh-CN" altLang="en-US" sz="28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19" name="TextBox 4"/>
          <p:cNvSpPr>
            <a:spLocks noChangeArrowheads="1"/>
          </p:cNvSpPr>
          <p:nvPr/>
        </p:nvSpPr>
        <p:spPr bwMode="auto">
          <a:xfrm>
            <a:off x="2261285" y="336403"/>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2800" b="1" dirty="0" smtClean="0">
                <a:solidFill>
                  <a:srgbClr val="E36C09"/>
                </a:solidFill>
              </a:rPr>
              <a:t>项目展示</a:t>
            </a:r>
            <a:endParaRPr lang="en-US" altLang="zh-CN" sz="2800" b="1" dirty="0">
              <a:solidFill>
                <a:srgbClr val="E36C09"/>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830" y="923925"/>
            <a:ext cx="4886325" cy="4219575"/>
          </a:xfrm>
          <a:prstGeom prst="rect">
            <a:avLst/>
          </a:prstGeom>
        </p:spPr>
      </p:pic>
    </p:spTree>
    <p:extLst>
      <p:ext uri="{BB962C8B-B14F-4D97-AF65-F5344CB8AC3E}">
        <p14:creationId xmlns:p14="http://schemas.microsoft.com/office/powerpoint/2010/main" val="2807055256"/>
      </p:ext>
    </p:extLst>
  </p:cSld>
  <p:clrMapOvr>
    <a:masterClrMapping/>
  </p:clrMapOvr>
  <p:transition advClick="0" advTm="0">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18"/>
                                        </p:tgtEl>
                                        <p:attrNameLst>
                                          <p:attrName>style.visibility</p:attrName>
                                        </p:attrNameLst>
                                      </p:cBhvr>
                                      <p:to>
                                        <p:strVal val="visible"/>
                                      </p:to>
                                    </p:set>
                                    <p:animEffect>
                                      <p:cBhvr>
                                        <p:cTn id="7" dur="1000"/>
                                        <p:tgtEl>
                                          <p:spTgt spid="9218"/>
                                        </p:tgtEl>
                                      </p:cBhvr>
                                    </p:animEffect>
                                  </p:childTnLst>
                                </p:cTn>
                              </p:par>
                            </p:childTnLst>
                          </p:cTn>
                        </p:par>
                        <p:par>
                          <p:cTn id="8" fill="hold" nodeType="afterGroup">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9219"/>
                                        </p:tgtEl>
                                        <p:attrNameLst>
                                          <p:attrName>style.visibility</p:attrName>
                                        </p:attrNameLst>
                                      </p:cBhvr>
                                      <p:to>
                                        <p:strVal val="visible"/>
                                      </p:to>
                                    </p:set>
                                    <p:animEffect>
                                      <p:cBhvr>
                                        <p:cTn id="11" dur="1000"/>
                                        <p:tgtEl>
                                          <p:spTgt spid="9219"/>
                                        </p:tgtEl>
                                      </p:cBhvr>
                                    </p:animEffect>
                                    <p:anim calcmode="lin" valueType="num">
                                      <p:cBhvr>
                                        <p:cTn id="12" dur="1000" fill="hold"/>
                                        <p:tgtEl>
                                          <p:spTgt spid="9219"/>
                                        </p:tgtEl>
                                        <p:attrNameLst>
                                          <p:attrName>ppt_x</p:attrName>
                                        </p:attrNameLst>
                                      </p:cBhvr>
                                      <p:tavLst>
                                        <p:tav tm="0">
                                          <p:val>
                                            <p:strVal val="#ppt_x"/>
                                          </p:val>
                                        </p:tav>
                                        <p:tav tm="100000">
                                          <p:val>
                                            <p:strVal val="#ppt_x"/>
                                          </p:val>
                                        </p:tav>
                                      </p:tavLst>
                                    </p:anim>
                                    <p:anim calcmode="lin" valueType="num">
                                      <p:cBhvr>
                                        <p:cTn id="13" dur="1000" fill="hold"/>
                                        <p:tgtEl>
                                          <p:spTgt spid="92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animBg="1" autoUpdateAnimBg="0"/>
      <p:bldP spid="9219"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a:spLocks noChangeArrowheads="1"/>
          </p:cNvSpPr>
          <p:nvPr/>
        </p:nvSpPr>
        <p:spPr bwMode="auto">
          <a:xfrm>
            <a:off x="310334" y="339595"/>
            <a:ext cx="1671638"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Part Two</a:t>
            </a:r>
            <a:endParaRPr lang="zh-CN" altLang="en-US" sz="28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785" y="939637"/>
            <a:ext cx="6305795" cy="42038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3973015"/>
      </p:ext>
    </p:extLst>
  </p:cSld>
  <p:clrMapOvr>
    <a:masterClrMapping/>
  </p:clrMapOvr>
  <p:transition advClick="0" advTm="0">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18"/>
                                        </p:tgtEl>
                                        <p:attrNameLst>
                                          <p:attrName>style.visibility</p:attrName>
                                        </p:attrNameLst>
                                      </p:cBhvr>
                                      <p:to>
                                        <p:strVal val="visible"/>
                                      </p:to>
                                    </p:set>
                                    <p:animEffect>
                                      <p:cBhvr>
                                        <p:cTn id="7" dur="10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a:spLocks noChangeArrowheads="1"/>
          </p:cNvSpPr>
          <p:nvPr/>
        </p:nvSpPr>
        <p:spPr bwMode="auto">
          <a:xfrm>
            <a:off x="310334" y="339595"/>
            <a:ext cx="1671638"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en-US" altLang="zh-CN" sz="28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rPr>
              <a:t>Part Two</a:t>
            </a:r>
            <a:endParaRPr lang="zh-CN" altLang="en-US" sz="2800" dirty="0">
              <a:solidFill>
                <a:srgbClr val="DDD9C3"/>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785" y="699620"/>
            <a:ext cx="6305795" cy="420386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845016457"/>
      </p:ext>
    </p:extLst>
  </p:cSld>
  <p:clrMapOvr>
    <a:masterClrMapping/>
  </p:clrMapOvr>
  <p:transition advClick="0" advTm="0">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18"/>
                                        </p:tgtEl>
                                        <p:attrNameLst>
                                          <p:attrName>style.visibility</p:attrName>
                                        </p:attrNameLst>
                                      </p:cBhvr>
                                      <p:to>
                                        <p:strVal val="visible"/>
                                      </p:to>
                                    </p:set>
                                    <p:animEffect>
                                      <p:cBhvr>
                                        <p:cTn id="7" dur="10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animBg="1" autoUpdateAnimBg="0"/>
    </p:bld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TotalTime>
  <Pages>0</Pages>
  <Words>606</Words>
  <Characters>0</Characters>
  <Application>Microsoft Office PowerPoint</Application>
  <DocSecurity>0</DocSecurity>
  <PresentationFormat>全屏显示(16:9)</PresentationFormat>
  <Lines>0</Lines>
  <Paragraphs>122</Paragraphs>
  <Slides>32</Slides>
  <Notes>21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Arial</vt:lpstr>
      <vt:lpstr>宋体</vt:lpstr>
      <vt:lpstr>Calibri</vt:lpstr>
      <vt:lpstr>微软雅黑</vt:lpstr>
      <vt:lpstr>Kozuka Mincho Pr6N H</vt:lpstr>
      <vt:lpstr>Segoe UI</vt:lpstr>
      <vt:lpstr>Arial Unicode MS</vt:lpstr>
      <vt:lpstr>Broadway</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jenny</dc:creator>
  <cp:keywords/>
  <dc:description/>
  <cp:lastModifiedBy>陈自强</cp:lastModifiedBy>
  <cp:revision>66</cp:revision>
  <dcterms:created xsi:type="dcterms:W3CDTF">2014-07-25T06:09:36Z</dcterms:created>
  <dcterms:modified xsi:type="dcterms:W3CDTF">2015-12-30T03:06:35Z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2052-9.1.0.4856</vt:lpwstr>
  </property>
</Properties>
</file>