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7.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8.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9.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0.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11.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12.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3.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14.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15.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notesSlides/notesSlide16.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17.xml" ContentType="application/vnd.openxmlformats-officedocument.presentationml.notesSlide+xml"/>
  <Override PartName="/ppt/tags/tag397.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1"/>
  </p:notesMasterIdLst>
  <p:handoutMasterIdLst>
    <p:handoutMasterId r:id="rId22"/>
  </p:handoutMasterIdLst>
  <p:sldIdLst>
    <p:sldId id="662" r:id="rId3"/>
    <p:sldId id="742" r:id="rId4"/>
    <p:sldId id="779" r:id="rId5"/>
    <p:sldId id="785" r:id="rId6"/>
    <p:sldId id="786" r:id="rId7"/>
    <p:sldId id="743" r:id="rId8"/>
    <p:sldId id="766" r:id="rId9"/>
    <p:sldId id="769" r:id="rId10"/>
    <p:sldId id="773" r:id="rId11"/>
    <p:sldId id="772" r:id="rId12"/>
    <p:sldId id="771" r:id="rId13"/>
    <p:sldId id="784" r:id="rId14"/>
    <p:sldId id="787" r:id="rId15"/>
    <p:sldId id="790" r:id="rId16"/>
    <p:sldId id="800" r:id="rId17"/>
    <p:sldId id="801" r:id="rId18"/>
    <p:sldId id="788" r:id="rId19"/>
    <p:sldId id="7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8">
          <p15:clr>
            <a:srgbClr val="A4A3A4"/>
          </p15:clr>
        </p15:guide>
        <p15:guide id="2" pos="3859">
          <p15:clr>
            <a:srgbClr val="A4A3A4"/>
          </p15:clr>
        </p15:guide>
        <p15:guide id="3" pos="244">
          <p15:clr>
            <a:srgbClr val="A4A3A4"/>
          </p15:clr>
        </p15:guide>
        <p15:guide id="4" pos="7368">
          <p15:clr>
            <a:srgbClr val="A4A3A4"/>
          </p15:clr>
        </p15:guide>
        <p15:guide id="5" orient="horz" pos="199">
          <p15:clr>
            <a:srgbClr val="A4A3A4"/>
          </p15:clr>
        </p15:guide>
        <p15:guide id="6" orient="horz" pos="40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7B1A6"/>
    <a:srgbClr val="524B52"/>
    <a:srgbClr val="96C0E9"/>
    <a:srgbClr val="9DC3E6"/>
    <a:srgbClr val="7188A8"/>
    <a:srgbClr val="F9B3A9"/>
    <a:srgbClr val="F5E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28" autoAdjust="0"/>
    <p:restoredTop sz="96405"/>
  </p:normalViewPr>
  <p:slideViewPr>
    <p:cSldViewPr snapToGrid="0" showGuides="1">
      <p:cViewPr>
        <p:scale>
          <a:sx n="50" d="100"/>
          <a:sy n="50" d="100"/>
        </p:scale>
        <p:origin x="3280" y="2160"/>
      </p:cViewPr>
      <p:guideLst>
        <p:guide orient="horz" pos="2278"/>
        <p:guide pos="3859"/>
        <p:guide pos="244"/>
        <p:guide pos="7368"/>
        <p:guide orient="horz" pos="199"/>
        <p:guide orient="horz" pos="40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panose="020B0503020204020204" charset="-122"/>
              </a:rPr>
              <a:t>2021/7/2</a:t>
            </a:fld>
            <a:endParaRPr lang="zh-CN" altLang="en-US">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panose="020B0503020204020204" charset="-122"/>
              </a:rPr>
              <a:t>‹#›</a:t>
            </a:fld>
            <a:endParaRPr lang="zh-CN" altLang="en-US">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t>2021/7/2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各位老师同学们大家好。我是第一组</a:t>
            </a:r>
            <a:r>
              <a:rPr lang="en-US" altLang="zh-CN" dirty="0"/>
              <a:t>Class Int</a:t>
            </a:r>
            <a:r>
              <a:rPr lang="zh-CN" altLang="en-US" dirty="0"/>
              <a:t>的组长，独立完成项目的开发</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其他一般数据也被层层编码。储存到客户端中。</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除了之前提到的ui设计，我们还自行设计了很多图标并引入了深色模式，尽可能为用户带来更好的体验。同时我们也做了多设备，适配对不同的设备的窗口位置进行微调。一个页面多个设备通用。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Java</a:t>
            </a:r>
            <a:r>
              <a:rPr lang="zh-CN" altLang="en-US"/>
              <a:t>后端的开发上，我们采用Spring Data JPA作为项目持久层数据层，与腾讯云分布式数据库进行交互，实现增删查改的操作。使用Spring Boot2.5构建整个系统的API后端，构建业务逻辑层，进行部分的数据处理以及与持久层的交互工作。请求的</a:t>
            </a:r>
            <a:r>
              <a:rPr lang="en-US" altLang="zh-CN"/>
              <a:t>API</a:t>
            </a:r>
            <a:r>
              <a:rPr lang="zh-CN" altLang="en-US"/>
              <a:t>，全部返回标准JSON API响应格式。前端表示层，也就是我们的网页，通过</a:t>
            </a:r>
            <a:r>
              <a:rPr lang="en-US" altLang="zh-CN"/>
              <a:t>ajax</a:t>
            </a:r>
            <a:r>
              <a:rPr lang="zh-CN" altLang="en-US"/>
              <a:t>来请求我们的业务逻辑层实现前端与后端的数据交互。</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后端特色上，首先和前端一样，我们也进行了数据加密。我们设计了基于矩阵变换的非对称加密算法加密用户密码，即使数据库被泄露，代码被泄露，也无法通过加密后的密码逆向得到用户真正的密码。</a:t>
            </a:r>
          </a:p>
          <a:p>
            <a:r>
              <a:rPr lang="zh-CN" altLang="en-US" dirty="0"/>
              <a:t>在用户身份的验证上，当用户登录成功时，我们会根据用户的设备、加密后的密码、身份权限和登录时间</a:t>
            </a:r>
            <a:r>
              <a:rPr lang="zh-CN" altLang="en-US" dirty="0">
                <a:sym typeface="+mn-ea"/>
              </a:rPr>
              <a:t>根据一定规则生成用户此次登录的token并返回，并暂时储存在数据库中，以保证不同服务器间的共享。后续网页的所有请求都需要发送这个</a:t>
            </a:r>
            <a:r>
              <a:rPr lang="en-US" altLang="zh-CN" dirty="0">
                <a:sym typeface="+mn-ea"/>
              </a:rPr>
              <a:t>token</a:t>
            </a:r>
            <a:r>
              <a:rPr lang="zh-CN" altLang="en-US" dirty="0">
                <a:sym typeface="+mn-ea"/>
              </a:rPr>
              <a:t>来进行鉴权，以达到用户修改密码时、更换设备登录时、长时间未登录时，原来的登录状态将自动失效。</a:t>
            </a:r>
          </a:p>
          <a:p>
            <a:r>
              <a:rPr lang="zh-CN" altLang="en-US" dirty="0">
                <a:sym typeface="+mn-ea"/>
              </a:rPr>
              <a:t>在</a:t>
            </a:r>
            <a:r>
              <a:rPr lang="en-US" altLang="zh-CN" dirty="0">
                <a:sym typeface="+mn-ea"/>
              </a:rPr>
              <a:t>API</a:t>
            </a:r>
            <a:r>
              <a:rPr lang="zh-CN" altLang="en-US" dirty="0">
                <a:sym typeface="+mn-ea"/>
              </a:rPr>
              <a:t>返回的数据上，我们并不是简单返回一个</a:t>
            </a:r>
            <a:r>
              <a:rPr lang="en-US" altLang="zh-CN" dirty="0">
                <a:sym typeface="+mn-ea"/>
              </a:rPr>
              <a:t>json</a:t>
            </a:r>
            <a:r>
              <a:rPr lang="zh-CN" altLang="en-US" dirty="0">
                <a:sym typeface="+mn-ea"/>
              </a:rPr>
              <a:t>字符串。我们专门设计了一个类，用来处理所有的</a:t>
            </a:r>
            <a:r>
              <a:rPr lang="en-US" altLang="zh-CN" dirty="0" err="1">
                <a:sym typeface="+mn-ea"/>
              </a:rPr>
              <a:t>api</a:t>
            </a:r>
            <a:r>
              <a:rPr lang="zh-CN" altLang="en-US" dirty="0">
                <a:sym typeface="+mn-ea"/>
              </a:rPr>
              <a:t>返回，使之成为标准的</a:t>
            </a:r>
            <a:r>
              <a:rPr lang="en-US" altLang="zh-CN" dirty="0">
                <a:sym typeface="+mn-ea"/>
              </a:rPr>
              <a:t>API</a:t>
            </a:r>
            <a:r>
              <a:rPr lang="zh-CN" altLang="en-US" dirty="0">
                <a:sym typeface="+mn-ea"/>
              </a:rPr>
              <a:t>响应格式，并携带错误代码，供前端进行成功确认和错误提示。</a:t>
            </a:r>
            <a:endParaRPr lang="zh-CN" altLang="en-US" dirty="0"/>
          </a:p>
          <a:p>
            <a:r>
              <a:rPr lang="zh-CN" altLang="en-US" dirty="0"/>
              <a:t>同时，为了方便系统的开发以及后续维护。我们整合了logback框架实现系统日志全纪录，将所有输出、警告甚至是错误是储存到数据库。</a:t>
            </a:r>
          </a:p>
          <a:p>
            <a:r>
              <a:rPr lang="zh-CN" altLang="en-US" dirty="0"/>
              <a:t>由于输出的日志过于详细，无意间导致了请求</a:t>
            </a:r>
            <a:r>
              <a:rPr lang="en-US" altLang="zh-CN" dirty="0"/>
              <a:t>API</a:t>
            </a:r>
            <a:r>
              <a:rPr lang="zh-CN" altLang="en-US" dirty="0"/>
              <a:t>时速度的减慢。因此，我们采用了多线程的异步操作。在确保数据正确的情况下，对于不依赖返回结果的数据库储存及第三方系统的请求等操作，我们都将其改造为异步函数，使得数据库的储存以及</a:t>
            </a:r>
            <a:r>
              <a:rPr lang="en-US" altLang="zh-CN" dirty="0"/>
              <a:t>API</a:t>
            </a:r>
            <a:r>
              <a:rPr lang="zh-CN" altLang="en-US" dirty="0"/>
              <a:t>数据的返回能够做到并行实现，极大的加快了系统处理的速度，相关</a:t>
            </a:r>
            <a:r>
              <a:rPr lang="en-US" altLang="zh-CN" dirty="0"/>
              <a:t>API</a:t>
            </a:r>
            <a:r>
              <a:rPr lang="zh-CN" altLang="en-US" dirty="0"/>
              <a:t>返回速度比没有配置日志的情况下还快了近</a:t>
            </a:r>
            <a:r>
              <a:rPr lang="en-US" altLang="zh-CN" dirty="0"/>
              <a:t>60%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数据库方面，经过之前的调查问卷，我们对当前用户的痛点有了一定的分析。因此，我将项目的面向用户分为三类：用户、审核员和系统管理员。对于用户，我们将各种普通用户、高级用户、游客等汇总为一个用户，便于数据库的优化，我们会在后面提到。系统方面，我们主要为四个模块，用户信息、事件消息、教室处理、日志记录四个模块，也就是对应的四个数据库。</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接下来，就是对数据项、数据流以及各种模型进行分析以及构建，这里不在赘述，仅展示逻辑模型</a:t>
            </a:r>
            <a:r>
              <a:rPr lang="en-US" altLang="zh-CN" dirty="0"/>
              <a:t>ER</a:t>
            </a:r>
            <a:r>
              <a:rPr lang="zh-CN" altLang="en-US" dirty="0"/>
              <a:t>图，逻辑数据模型的目标是尽可能详细的描述数据，但并不考虑数据在物理上如何来实现，因此我的</a:t>
            </a:r>
            <a:r>
              <a:rPr lang="en-US" altLang="zh-CN" dirty="0"/>
              <a:t>ER</a:t>
            </a:r>
            <a:r>
              <a:rPr lang="zh-CN" altLang="en-US" dirty="0"/>
              <a:t>图描绘的主要是他们的特征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接下来是我对数据库的优化。除了之前提到的采用腾讯云企业分布式数据库来提高存储性能、后台利用异步储存、缓存机制来加速数据交互，减少不必要的数据吞吐外，</a:t>
            </a:r>
          </a:p>
          <a:p>
            <a:r>
              <a:rPr lang="zh-CN" altLang="en-US" dirty="0"/>
              <a:t>在数据库的设计当中，我尽量采用单表设计（即尽可能将近似数据存储在同一个数据表里）。相比于设计多个表，单表设计具有很多好处：联合查询是需要多个单查询进行逻辑组合才能完成的查询的工作，联合查询仅仅需要一个SQL就可以完成查询工作，约等于把业务逻辑放到了SQL中，由数据库来处理，相对来说开发效率会比较高。</a:t>
            </a:r>
          </a:p>
          <a:p>
            <a:r>
              <a:rPr lang="zh-CN" altLang="en-US" dirty="0"/>
              <a:t>为了保证数据库的数据同步，在数据库进行读写时，数据库会用锁机制，限制其他连接对其操作。读写越快，数据库的并发性越高。由于联合查询查询速度比单个查询要慢很多，这样联合查询会增加锁的竞争关系，所以用单查询会更好些。相较于联合查询，单查询的查询结果有效利用率要高很多，也就是说联合查询会浪费一些时间在查询无用的数据上。</a:t>
            </a:r>
          </a:p>
          <a:p>
            <a:r>
              <a:rPr lang="zh-CN" altLang="en-US" dirty="0"/>
              <a:t>触发器方面，我将一些需要同步进行的操作改造成为了触发器。例如，在用户注册时，输入插入数据表中，触发器自动记录注册时间，</a:t>
            </a:r>
            <a:r>
              <a:rPr lang="en-US" altLang="zh-CN" dirty="0"/>
              <a:t>java</a:t>
            </a:r>
            <a:r>
              <a:rPr lang="zh-CN" altLang="en-US" dirty="0"/>
              <a:t>后端进行读取后进一步生成加密所用的盐。当用户退出登录时，销毁当前登陆的</a:t>
            </a:r>
            <a:r>
              <a:rPr lang="en-US" altLang="zh-CN" dirty="0"/>
              <a:t>token</a:t>
            </a:r>
            <a:r>
              <a:rPr lang="zh-CN" altLang="en-US" dirty="0"/>
              <a:t>，达到后端退出用户的效果。当用户提交事件时，根据用户的类型来自动区分事件是否为紧急事件等等。</a:t>
            </a:r>
          </a:p>
          <a:p>
            <a:r>
              <a:rPr lang="zh-CN" altLang="en-US" dirty="0"/>
              <a:t>同时，我还是用了存储过程。由于我持久层框架使用的是</a:t>
            </a:r>
            <a:r>
              <a:rPr lang="en-US" altLang="zh-CN" dirty="0"/>
              <a:t>spring data</a:t>
            </a:r>
            <a:r>
              <a:rPr lang="zh-CN" altLang="en-US" dirty="0"/>
              <a:t>，除了内置的很好用的基本数据库函数外，其它一些函数都需要由程序来编写。对于一些传参较多的函数，</a:t>
            </a:r>
            <a:r>
              <a:rPr lang="en-US" altLang="zh-CN" dirty="0"/>
              <a:t>spring data</a:t>
            </a:r>
            <a:r>
              <a:rPr lang="zh-CN" altLang="en-US" dirty="0"/>
              <a:t>和日志系统就需要消耗肉眼可见的时间对参数和日志数据进行构造再传入后端，因此，为了提高开发效率，我将一些访问频繁且传参较多的服务层函数直接在数据库的存储过程中中进行实现，减少后端运算的同时，减少数据库不必要的数据吞吐，同时合理利用数据库的性能。例如注册函数，传入用户名、密码、用户设备号等信息实现用户注册插入数据库；用户更新资料传入</a:t>
            </a:r>
            <a:r>
              <a:rPr lang="en-US" altLang="zh-CN" dirty="0"/>
              <a:t>id</a:t>
            </a:r>
            <a:r>
              <a:rPr lang="zh-CN" altLang="en-US" dirty="0"/>
              <a:t>、个人信息等数据进行更新数据库，已经新事物的提交利用存储过程插入数据库。同时，利用服务器的定时事务，每周都会出发一次删除旧日志的存储过程，将日志数据库中一周之前的日志进行自动清除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接下来让我们一起进入</a:t>
            </a:r>
            <a:r>
              <a:rPr lang="en-US" altLang="zh-CN"/>
              <a:t>Class Int</a:t>
            </a:r>
            <a:r>
              <a:rPr lang="zh-CN" altLang="en-US"/>
              <a:t>的世界，进行项目的展示部分</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以上就是我们项目的简单汇报，</a:t>
            </a:r>
          </a:p>
          <a:p>
            <a:r>
              <a:rPr lang="zh-CN" altLang="en-US">
                <a:sym typeface="+mn-ea"/>
              </a:rPr>
              <a:t>小学期结束并不意味着项目的结束。在即将到来的暑假，我将继续完善我的项目，无论是数据库还是后端前端，都还有可以继续优化的地方，达到需求分析时我设定的第二版目标。</a:t>
            </a:r>
          </a:p>
          <a:p>
            <a:r>
              <a:rPr lang="zh-CN" altLang="en-US">
                <a:sym typeface="+mn-ea"/>
              </a:rPr>
              <a:t>恳请老师批评指正，也欢迎同学们积极提问。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教室是高等学校的教学管理中的重要资源，授课必须选择相关的教室才可进行。每学期开学前，各大高校都会组织老师安排指令性的教学任务，但与此同时，教室也要负责组织学校的各种其他活动，如讲座、培训等工作。教室活动的安排的增多，就需要对教室资源进行合合理的安排使教室的资源得到充分利用，这就是教室管理工作的主要任务。</a:t>
            </a:r>
          </a:p>
          <a:p>
            <a:r>
              <a:rPr lang="zh-CN" altLang="en-US" dirty="0"/>
              <a:t>我们项目是一款面向手机端同时兼容电脑端的校园教室预约软件，我作为学生会的部长，在日常举办活动借用教室时，深深感受到原来方式的各种不便，在寒假共同开发了一个简易的小程序，解决学院的教室预约问题。</a:t>
            </a:r>
          </a:p>
          <a:p>
            <a:r>
              <a:rPr lang="zh-CN" altLang="en-US" dirty="0"/>
              <a:t>在经过这个学期对需求工程、软件工程概率、</a:t>
            </a:r>
            <a:r>
              <a:rPr lang="en-US" altLang="zh-CN" dirty="0"/>
              <a:t>HTML</a:t>
            </a:r>
            <a:r>
              <a:rPr lang="zh-CN" altLang="en-US" dirty="0"/>
              <a:t>编程技术以及</a:t>
            </a:r>
            <a:r>
              <a:rPr lang="en-US" altLang="zh-CN" dirty="0"/>
              <a:t>j2ee</a:t>
            </a:r>
            <a:r>
              <a:rPr lang="zh-CN" altLang="en-US" dirty="0"/>
              <a:t>的系统学习后，借助软件工程实训大作业的契机，面向学校全部学生，对之前的系统进行重新设计与分析，打造</a:t>
            </a:r>
            <a:r>
              <a:rPr lang="en-US" altLang="zh-CN" dirty="0"/>
              <a:t>Class Int</a:t>
            </a:r>
            <a:r>
              <a:rPr lang="zh-CN" altLang="en-US" dirty="0"/>
              <a:t>系统，以及对应的前端网页</a:t>
            </a:r>
            <a:r>
              <a:rPr lang="en-US" altLang="zh-CN" dirty="0"/>
              <a:t> </a:t>
            </a:r>
            <a:r>
              <a:rPr lang="zh-CN" altLang="en-US" dirty="0"/>
              <a:t>笑约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项目整体上，我们用</a:t>
            </a:r>
            <a:r>
              <a:rPr lang="en-US" altLang="zh-CN"/>
              <a:t>SpringBoot</a:t>
            </a:r>
            <a:r>
              <a:rPr lang="zh-CN" altLang="en-US"/>
              <a:t>和</a:t>
            </a:r>
            <a:r>
              <a:rPr lang="en-US" altLang="zh-CN"/>
              <a:t>Spring Data</a:t>
            </a:r>
            <a:r>
              <a:rPr lang="zh-CN" altLang="en-US"/>
              <a:t>进行后端</a:t>
            </a:r>
            <a:r>
              <a:rPr lang="en-US" altLang="zh-CN"/>
              <a:t>API</a:t>
            </a:r>
            <a:r>
              <a:rPr lang="zh-CN" altLang="en-US"/>
              <a:t>的开发以及数据库的访问，并采用腾讯云</a:t>
            </a:r>
            <a:r>
              <a:rPr lang="en-US" altLang="zh-CN"/>
              <a:t>TQSQL—C</a:t>
            </a:r>
            <a:r>
              <a:rPr lang="zh-CN" altLang="en-US"/>
              <a:t>分布式数据库储存系统数据，</a:t>
            </a:r>
            <a:r>
              <a:rPr lang="en-US" altLang="zh-CN"/>
              <a:t>Web</a:t>
            </a:r>
            <a:r>
              <a:rPr lang="zh-CN" altLang="en-US"/>
              <a:t>网页采用jQuery Mobile框架构建手机端网页。整个项目已经部署在腾讯云应用服务器上，配置了</a:t>
            </a:r>
            <a:r>
              <a:rPr lang="en-US" altLang="zh-CN"/>
              <a:t>https</a:t>
            </a:r>
            <a:r>
              <a:rPr lang="zh-CN" altLang="en-US"/>
              <a:t>协议以及</a:t>
            </a:r>
            <a:r>
              <a:rPr lang="en-US" altLang="zh-CN"/>
              <a:t>CDN</a:t>
            </a:r>
            <a:r>
              <a:rPr lang="zh-CN" altLang="en-US"/>
              <a:t>内容分发网络保证访问的快速以及安全。得益于</a:t>
            </a:r>
            <a:r>
              <a:rPr lang="en-US" altLang="zh-CN"/>
              <a:t>b/S</a:t>
            </a:r>
            <a:r>
              <a:rPr lang="zh-CN" altLang="en-US"/>
              <a:t>架构良好兼容性，我们可以随时把</a:t>
            </a:r>
            <a:r>
              <a:rPr lang="en-US" altLang="zh-CN"/>
              <a:t>web app</a:t>
            </a:r>
            <a:r>
              <a:rPr lang="zh-CN" altLang="en-US"/>
              <a:t>转化成实体的可安装在手机上的软件客户端。目前我们已经完成了对苹果手机、苹果电脑、</a:t>
            </a:r>
            <a:r>
              <a:rPr lang="en-US" altLang="zh-CN"/>
              <a:t>windows</a:t>
            </a:r>
            <a:r>
              <a:rPr lang="zh-CN" altLang="en-US"/>
              <a:t>电脑的客户端软件制作。</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dirty="0">
                <a:latin typeface="Arial" panose="020B0604020202090204" pitchFamily="34" charset="0"/>
                <a:sym typeface="Arial" panose="020B0604020202090204" pitchFamily="34" charset="0"/>
              </a:rPr>
              <a:t>整个项目我们采用的是前后端分离的架构模式，来提高开发效率。比起大家之前做的以</a:t>
            </a:r>
            <a:r>
              <a:rPr lang="en-US" altLang="zh-CN" dirty="0">
                <a:latin typeface="Arial" panose="020B0604020202090204" pitchFamily="34" charset="0"/>
                <a:sym typeface="Arial" panose="020B0604020202090204" pitchFamily="34" charset="0"/>
              </a:rPr>
              <a:t>jsp</a:t>
            </a:r>
            <a:r>
              <a:rPr lang="zh-CN" altLang="en-US" dirty="0">
                <a:latin typeface="Arial" panose="020B0604020202090204" pitchFamily="34" charset="0"/>
                <a:sym typeface="Arial" panose="020B0604020202090204" pitchFamily="34" charset="0"/>
              </a:rPr>
              <a:t>为主的网页，我们有很多优势。</a:t>
            </a:r>
          </a:p>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a:sym typeface="+mn-ea"/>
              </a:rPr>
              <a:t>前后端分离的"前"特指浏览器端(或客户端)。Java服务器端初学者最容易引起误解的一个概念就是: JSP是前端技术。JSP一定一定一定要知道全称：Java Server Page。是运行在服务器端JVM之上Servlet容器里的，只是执行的结果是HTML，响应给浏览器。Java EE先有的Servlet，那时候已经有了ASP(同样要知道是Active Server Page的意思)。由于要在Servlet里面拼大量的HTML代码，所以Java规范学习了ASP，提出JSP。Servlet是Java代码里混入HTML，JSP是HTML代码里混入Java。浏览器根本不关心服务器端是JSP、ASP、PHP，或者还是原始的Servlet，或是静态服务器上的HTML，只要返回的是合法的HTML就可以。所以，把JSP中静态的HTML部分拿出来，变成简单的HTML文件，放在HTTP服务器上，浏览器只要获取到这些HTML就可以了。动态的数据部分用HTML里的JS通过AJAX的方式从服务器端获取，然后动态操作Dom，完成动态内容的展示。这样前后端就分离了。</a:t>
            </a:r>
            <a:endParaRPr lang="zh-CN" altLang="en-US"/>
          </a:p>
          <a:p>
            <a:pPr marL="53975" indent="0" fontAlgn="ctr">
              <a:lnSpc>
                <a:spcPct val="120000"/>
              </a:lnSpc>
              <a:spcAft>
                <a:spcPts val="0"/>
              </a:spcAft>
              <a:buClr>
                <a:srgbClr val="E34D4D">
                  <a:lumMod val="60000"/>
                  <a:lumOff val="40000"/>
                </a:srgbClr>
              </a:buClr>
              <a:buSzPct val="80000"/>
              <a:buFont typeface="Wingdings" panose="05000000000000000000" pitchFamily="2" charset="2"/>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dirty="0">
                <a:latin typeface="Arial" panose="020B0604020202090204" pitchFamily="34" charset="0"/>
                <a:sym typeface="Arial" panose="020B0604020202090204" pitchFamily="34" charset="0"/>
              </a:rPr>
              <a:t>比起大家之前做的以</a:t>
            </a:r>
            <a:r>
              <a:rPr lang="en-US" altLang="zh-CN" dirty="0">
                <a:latin typeface="Arial" panose="020B0604020202090204" pitchFamily="34" charset="0"/>
                <a:sym typeface="Arial" panose="020B0604020202090204" pitchFamily="34" charset="0"/>
              </a:rPr>
              <a:t>jsp</a:t>
            </a:r>
            <a:r>
              <a:rPr lang="zh-CN" altLang="en-US" dirty="0">
                <a:latin typeface="Arial" panose="020B0604020202090204" pitchFamily="34" charset="0"/>
                <a:sym typeface="Arial" panose="020B0604020202090204" pitchFamily="34" charset="0"/>
              </a:rPr>
              <a:t>为主的网页，我们有很多优势。</a:t>
            </a:r>
          </a:p>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dirty="0">
                <a:latin typeface="Arial" panose="020B0604020202090204" pitchFamily="34" charset="0"/>
                <a:sym typeface="Arial" panose="020B0604020202090204" pitchFamily="34" charset="0"/>
              </a:rPr>
              <a:t>首先降低的软件设计的耦合度，这是老师一直强调的。不管是前端还是后端，都可以针对不同的端，实现一些工程化的东西。</a:t>
            </a:r>
            <a:endParaRPr lang="zh-CN" altLang="en-US" dirty="0">
              <a:latin typeface="Arial" panose="020B0604020202090204" pitchFamily="34" charset="0"/>
              <a:ea typeface="微软雅黑" panose="020B0503020204020204" charset="-122"/>
              <a:sym typeface="Arial" panose="020B0604020202090204" pitchFamily="34" charset="0"/>
            </a:endParaRPr>
          </a:p>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dirty="0">
                <a:latin typeface="Arial" panose="020B0604020202090204" pitchFamily="34" charset="0"/>
                <a:sym typeface="Arial" panose="020B0604020202090204" pitchFamily="34" charset="0"/>
              </a:rPr>
              <a:t>其次提高了处理复杂业务的能力。后端可以只专注后端业务，前端可以专注于前端的业务。前端JS可以做很大部分的数据处理工作，对服务器的压力减小到最小，避免像</a:t>
            </a:r>
            <a:r>
              <a:rPr lang="en-US" altLang="zh-CN" dirty="0">
                <a:latin typeface="Arial" panose="020B0604020202090204" pitchFamily="34" charset="0"/>
                <a:sym typeface="Arial" panose="020B0604020202090204" pitchFamily="34" charset="0"/>
              </a:rPr>
              <a:t>jsp</a:t>
            </a:r>
            <a:r>
              <a:rPr lang="zh-CN" altLang="en-US" dirty="0">
                <a:latin typeface="Arial" panose="020B0604020202090204" pitchFamily="34" charset="0"/>
                <a:sym typeface="Arial" panose="020B0604020202090204" pitchFamily="34" charset="0"/>
              </a:rPr>
              <a:t>一样，所有数据操作、网页生成全在服务器端生成。</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前端设计方面我们使用的是</a:t>
            </a:r>
            <a:r>
              <a:rPr lang="en-US" altLang="zh-CN"/>
              <a:t>html</a:t>
            </a:r>
            <a:r>
              <a:rPr lang="zh-CN" altLang="en-US"/>
              <a:t>老师要求的前端移动框架jQuery Mobile，前面提到过，得益于web应用的良好兼容性，我们随时可以把web应用设置成电脑手机软件，甚至是小程序ui，所以我们网页的整体设计就类似于一个手机</a:t>
            </a:r>
            <a:r>
              <a:rPr lang="en-US" altLang="zh-CN"/>
              <a:t>app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ui设计方面，部分页面我们模仿的是一个软件。虽然用的框架较老，但在经过我们不断的调整之后，老框架也活在了现代世界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数据交互方面，前端网页利用</a:t>
            </a:r>
            <a:r>
              <a:rPr lang="en-US" altLang="zh-CN"/>
              <a:t>ajax</a:t>
            </a:r>
            <a:r>
              <a:rPr lang="zh-CN" altLang="en-US"/>
              <a:t>异步请求后端</a:t>
            </a:r>
            <a:r>
              <a:rPr lang="en-US" altLang="zh-CN"/>
              <a:t>api</a:t>
            </a:r>
            <a:r>
              <a:rPr lang="zh-CN" altLang="en-US"/>
              <a:t>，并将返回的</a:t>
            </a:r>
            <a:r>
              <a:rPr lang="en-US" altLang="zh-CN"/>
              <a:t>json</a:t>
            </a:r>
            <a:r>
              <a:rPr lang="zh-CN" altLang="en-US"/>
              <a:t>数据进行处理，储存在浏览器的Local Storage中，减少不必要的后端请求</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既然涉及到数据交互，就逃避不了安全问题，我们自行设计了非对称加盐算法来保护用户隐私数据</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2.xml"/><Relationship Id="rId5" Type="http://schemas.openxmlformats.org/officeDocument/2006/relationships/tags" Target="../tags/tag5.xml"/><Relationship Id="rId4"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2021/7/2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2021/7/2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2021/7/2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04803A1-9305-4DF3-8889-9FD3438A7867}" type="datetimeFigureOut">
              <a:rPr lang="zh-CN" altLang="en-US" smtClean="0"/>
              <a:t>2021/7/2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04803A1-9305-4DF3-8889-9FD3438A7867}" type="datetimeFigureOut">
              <a:rPr lang="zh-CN" altLang="en-US" smtClean="0"/>
              <a:t>2021/7/2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196.xml"/><Relationship Id="rId7"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31.png"/><Relationship Id="rId4" Type="http://schemas.openxmlformats.org/officeDocument/2006/relationships/tags" Target="../tags/tag197.xml"/><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image" Target="../media/image32.png"/><Relationship Id="rId21" Type="http://schemas.openxmlformats.org/officeDocument/2006/relationships/tags" Target="../tags/tag220.xml"/><Relationship Id="rId34" Type="http://schemas.openxmlformats.org/officeDocument/2006/relationships/image" Target="../media/image39.png"/><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notesSlide" Target="../notesSlides/notesSlide11.xml"/><Relationship Id="rId33" Type="http://schemas.openxmlformats.org/officeDocument/2006/relationships/image" Target="../media/image38.png"/><Relationship Id="rId2" Type="http://schemas.openxmlformats.org/officeDocument/2006/relationships/tags" Target="../tags/tag201.xml"/><Relationship Id="rId16" Type="http://schemas.openxmlformats.org/officeDocument/2006/relationships/tags" Target="../tags/tag215.xml"/><Relationship Id="rId20" Type="http://schemas.openxmlformats.org/officeDocument/2006/relationships/tags" Target="../tags/tag219.xml"/><Relationship Id="rId29" Type="http://schemas.openxmlformats.org/officeDocument/2006/relationships/image" Target="../media/image34.png"/><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24" Type="http://schemas.openxmlformats.org/officeDocument/2006/relationships/slideLayout" Target="../slideLayouts/slideLayout2.xml"/><Relationship Id="rId32" Type="http://schemas.openxmlformats.org/officeDocument/2006/relationships/image" Target="../media/image37.png"/><Relationship Id="rId37" Type="http://schemas.openxmlformats.org/officeDocument/2006/relationships/image" Target="file:///C:\Users\84263\AppData\Local\Temp\wps\INetCache\733519a5ae806e21451754c8542984f2" TargetMode="External"/><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tags" Target="../tags/tag222.xml"/><Relationship Id="rId28" Type="http://schemas.openxmlformats.org/officeDocument/2006/relationships/image" Target="../media/image17.png"/><Relationship Id="rId36" Type="http://schemas.openxmlformats.org/officeDocument/2006/relationships/image" Target="../media/image6.png"/><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image" Target="../media/image36.png"/><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tags" Target="../tags/tag221.xml"/><Relationship Id="rId27" Type="http://schemas.openxmlformats.org/officeDocument/2006/relationships/image" Target="../media/image33.png"/><Relationship Id="rId30" Type="http://schemas.openxmlformats.org/officeDocument/2006/relationships/image" Target="../media/image35.png"/><Relationship Id="rId35" Type="http://schemas.openxmlformats.org/officeDocument/2006/relationships/image" Target="../media/image40.png"/><Relationship Id="rId8" Type="http://schemas.openxmlformats.org/officeDocument/2006/relationships/tags" Target="../tags/tag207.xml"/><Relationship Id="rId3" Type="http://schemas.openxmlformats.org/officeDocument/2006/relationships/tags" Target="../tags/tag202.xml"/></Relationships>
</file>

<file path=ppt/slides/_rels/slide12.xml.rels><?xml version="1.0" encoding="UTF-8" standalone="yes"?>
<Relationships xmlns="http://schemas.openxmlformats.org/package/2006/relationships"><Relationship Id="rId13" Type="http://schemas.openxmlformats.org/officeDocument/2006/relationships/tags" Target="../tags/tag235.xml"/><Relationship Id="rId18" Type="http://schemas.openxmlformats.org/officeDocument/2006/relationships/tags" Target="../tags/tag240.xml"/><Relationship Id="rId26" Type="http://schemas.openxmlformats.org/officeDocument/2006/relationships/tags" Target="../tags/tag248.xml"/><Relationship Id="rId21" Type="http://schemas.openxmlformats.org/officeDocument/2006/relationships/tags" Target="../tags/tag243.xml"/><Relationship Id="rId34" Type="http://schemas.openxmlformats.org/officeDocument/2006/relationships/tags" Target="../tags/tag256.xml"/><Relationship Id="rId7" Type="http://schemas.openxmlformats.org/officeDocument/2006/relationships/tags" Target="../tags/tag229.xml"/><Relationship Id="rId12" Type="http://schemas.openxmlformats.org/officeDocument/2006/relationships/tags" Target="../tags/tag234.xml"/><Relationship Id="rId17" Type="http://schemas.openxmlformats.org/officeDocument/2006/relationships/tags" Target="../tags/tag239.xml"/><Relationship Id="rId25" Type="http://schemas.openxmlformats.org/officeDocument/2006/relationships/tags" Target="../tags/tag247.xml"/><Relationship Id="rId33" Type="http://schemas.openxmlformats.org/officeDocument/2006/relationships/tags" Target="../tags/tag255.xml"/><Relationship Id="rId38" Type="http://schemas.openxmlformats.org/officeDocument/2006/relationships/notesSlide" Target="../notesSlides/notesSlide12.xml"/><Relationship Id="rId2" Type="http://schemas.openxmlformats.org/officeDocument/2006/relationships/tags" Target="../tags/tag224.xml"/><Relationship Id="rId16" Type="http://schemas.openxmlformats.org/officeDocument/2006/relationships/tags" Target="../tags/tag238.xml"/><Relationship Id="rId20" Type="http://schemas.openxmlformats.org/officeDocument/2006/relationships/tags" Target="../tags/tag242.xml"/><Relationship Id="rId29" Type="http://schemas.openxmlformats.org/officeDocument/2006/relationships/tags" Target="../tags/tag251.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24" Type="http://schemas.openxmlformats.org/officeDocument/2006/relationships/tags" Target="../tags/tag246.xml"/><Relationship Id="rId32" Type="http://schemas.openxmlformats.org/officeDocument/2006/relationships/tags" Target="../tags/tag254.xml"/><Relationship Id="rId37" Type="http://schemas.openxmlformats.org/officeDocument/2006/relationships/slideLayout" Target="../slideLayouts/slideLayout2.xml"/><Relationship Id="rId5" Type="http://schemas.openxmlformats.org/officeDocument/2006/relationships/tags" Target="../tags/tag227.xml"/><Relationship Id="rId15" Type="http://schemas.openxmlformats.org/officeDocument/2006/relationships/tags" Target="../tags/tag237.xml"/><Relationship Id="rId23" Type="http://schemas.openxmlformats.org/officeDocument/2006/relationships/tags" Target="../tags/tag245.xml"/><Relationship Id="rId28" Type="http://schemas.openxmlformats.org/officeDocument/2006/relationships/tags" Target="../tags/tag250.xml"/><Relationship Id="rId36" Type="http://schemas.openxmlformats.org/officeDocument/2006/relationships/tags" Target="../tags/tag258.xml"/><Relationship Id="rId10" Type="http://schemas.openxmlformats.org/officeDocument/2006/relationships/tags" Target="../tags/tag232.xml"/><Relationship Id="rId19" Type="http://schemas.openxmlformats.org/officeDocument/2006/relationships/tags" Target="../tags/tag241.xml"/><Relationship Id="rId31" Type="http://schemas.openxmlformats.org/officeDocument/2006/relationships/tags" Target="../tags/tag253.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 Id="rId22" Type="http://schemas.openxmlformats.org/officeDocument/2006/relationships/tags" Target="../tags/tag244.xml"/><Relationship Id="rId27" Type="http://schemas.openxmlformats.org/officeDocument/2006/relationships/tags" Target="../tags/tag249.xml"/><Relationship Id="rId30" Type="http://schemas.openxmlformats.org/officeDocument/2006/relationships/tags" Target="../tags/tag252.xml"/><Relationship Id="rId35" Type="http://schemas.openxmlformats.org/officeDocument/2006/relationships/tags" Target="../tags/tag257.xml"/><Relationship Id="rId8" Type="http://schemas.openxmlformats.org/officeDocument/2006/relationships/tags" Target="../tags/tag230.xml"/><Relationship Id="rId3" Type="http://schemas.openxmlformats.org/officeDocument/2006/relationships/tags" Target="../tags/tag225.xml"/></Relationships>
</file>

<file path=ppt/slides/_rels/slide13.xml.rels><?xml version="1.0" encoding="UTF-8" standalone="yes"?>
<Relationships xmlns="http://schemas.openxmlformats.org/package/2006/relationships"><Relationship Id="rId13" Type="http://schemas.openxmlformats.org/officeDocument/2006/relationships/tags" Target="../tags/tag271.xml"/><Relationship Id="rId18" Type="http://schemas.openxmlformats.org/officeDocument/2006/relationships/tags" Target="../tags/tag276.xml"/><Relationship Id="rId26" Type="http://schemas.openxmlformats.org/officeDocument/2006/relationships/tags" Target="../tags/tag284.xml"/><Relationship Id="rId39" Type="http://schemas.openxmlformats.org/officeDocument/2006/relationships/tags" Target="../tags/tag297.xml"/><Relationship Id="rId21" Type="http://schemas.openxmlformats.org/officeDocument/2006/relationships/tags" Target="../tags/tag279.xml"/><Relationship Id="rId34" Type="http://schemas.openxmlformats.org/officeDocument/2006/relationships/tags" Target="../tags/tag292.xml"/><Relationship Id="rId42" Type="http://schemas.openxmlformats.org/officeDocument/2006/relationships/tags" Target="../tags/tag300.xml"/><Relationship Id="rId7" Type="http://schemas.openxmlformats.org/officeDocument/2006/relationships/tags" Target="../tags/tag265.xml"/><Relationship Id="rId2" Type="http://schemas.openxmlformats.org/officeDocument/2006/relationships/tags" Target="../tags/tag260.xml"/><Relationship Id="rId16" Type="http://schemas.openxmlformats.org/officeDocument/2006/relationships/tags" Target="../tags/tag274.xml"/><Relationship Id="rId29" Type="http://schemas.openxmlformats.org/officeDocument/2006/relationships/tags" Target="../tags/tag287.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24" Type="http://schemas.openxmlformats.org/officeDocument/2006/relationships/tags" Target="../tags/tag282.xml"/><Relationship Id="rId32" Type="http://schemas.openxmlformats.org/officeDocument/2006/relationships/tags" Target="../tags/tag290.xml"/><Relationship Id="rId37" Type="http://schemas.openxmlformats.org/officeDocument/2006/relationships/tags" Target="../tags/tag295.xml"/><Relationship Id="rId40" Type="http://schemas.openxmlformats.org/officeDocument/2006/relationships/tags" Target="../tags/tag298.xml"/><Relationship Id="rId45" Type="http://schemas.openxmlformats.org/officeDocument/2006/relationships/slideLayout" Target="../slideLayouts/slideLayout2.xml"/><Relationship Id="rId5" Type="http://schemas.openxmlformats.org/officeDocument/2006/relationships/tags" Target="../tags/tag263.xml"/><Relationship Id="rId15" Type="http://schemas.openxmlformats.org/officeDocument/2006/relationships/tags" Target="../tags/tag273.xml"/><Relationship Id="rId23" Type="http://schemas.openxmlformats.org/officeDocument/2006/relationships/tags" Target="../tags/tag281.xml"/><Relationship Id="rId28" Type="http://schemas.openxmlformats.org/officeDocument/2006/relationships/tags" Target="../tags/tag286.xml"/><Relationship Id="rId36" Type="http://schemas.openxmlformats.org/officeDocument/2006/relationships/tags" Target="../tags/tag294.xml"/><Relationship Id="rId10" Type="http://schemas.openxmlformats.org/officeDocument/2006/relationships/tags" Target="../tags/tag268.xml"/><Relationship Id="rId19" Type="http://schemas.openxmlformats.org/officeDocument/2006/relationships/tags" Target="../tags/tag277.xml"/><Relationship Id="rId31" Type="http://schemas.openxmlformats.org/officeDocument/2006/relationships/tags" Target="../tags/tag289.xml"/><Relationship Id="rId44" Type="http://schemas.openxmlformats.org/officeDocument/2006/relationships/tags" Target="../tags/tag302.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tags" Target="../tags/tag272.xml"/><Relationship Id="rId22" Type="http://schemas.openxmlformats.org/officeDocument/2006/relationships/tags" Target="../tags/tag280.xml"/><Relationship Id="rId27" Type="http://schemas.openxmlformats.org/officeDocument/2006/relationships/tags" Target="../tags/tag285.xml"/><Relationship Id="rId30" Type="http://schemas.openxmlformats.org/officeDocument/2006/relationships/tags" Target="../tags/tag288.xml"/><Relationship Id="rId35" Type="http://schemas.openxmlformats.org/officeDocument/2006/relationships/tags" Target="../tags/tag293.xml"/><Relationship Id="rId43" Type="http://schemas.openxmlformats.org/officeDocument/2006/relationships/tags" Target="../tags/tag301.xml"/><Relationship Id="rId8" Type="http://schemas.openxmlformats.org/officeDocument/2006/relationships/tags" Target="../tags/tag266.xml"/><Relationship Id="rId3" Type="http://schemas.openxmlformats.org/officeDocument/2006/relationships/tags" Target="../tags/tag261.xml"/><Relationship Id="rId12" Type="http://schemas.openxmlformats.org/officeDocument/2006/relationships/tags" Target="../tags/tag270.xml"/><Relationship Id="rId17" Type="http://schemas.openxmlformats.org/officeDocument/2006/relationships/tags" Target="../tags/tag275.xml"/><Relationship Id="rId25" Type="http://schemas.openxmlformats.org/officeDocument/2006/relationships/tags" Target="../tags/tag283.xml"/><Relationship Id="rId33" Type="http://schemas.openxmlformats.org/officeDocument/2006/relationships/tags" Target="../tags/tag291.xml"/><Relationship Id="rId38" Type="http://schemas.openxmlformats.org/officeDocument/2006/relationships/tags" Target="../tags/tag296.xml"/><Relationship Id="rId46" Type="http://schemas.openxmlformats.org/officeDocument/2006/relationships/notesSlide" Target="../notesSlides/notesSlide13.xml"/><Relationship Id="rId20" Type="http://schemas.openxmlformats.org/officeDocument/2006/relationships/tags" Target="../tags/tag278.xml"/><Relationship Id="rId41" Type="http://schemas.openxmlformats.org/officeDocument/2006/relationships/tags" Target="../tags/tag299.xml"/></Relationships>
</file>

<file path=ppt/slides/_rels/slide14.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tags" Target="../tags/tag320.xml"/><Relationship Id="rId26" Type="http://schemas.openxmlformats.org/officeDocument/2006/relationships/tags" Target="../tags/tag328.xml"/><Relationship Id="rId3" Type="http://schemas.openxmlformats.org/officeDocument/2006/relationships/tags" Target="../tags/tag305.xml"/><Relationship Id="rId21" Type="http://schemas.openxmlformats.org/officeDocument/2006/relationships/tags" Target="../tags/tag323.xml"/><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tags" Target="../tags/tag319.xml"/><Relationship Id="rId25" Type="http://schemas.openxmlformats.org/officeDocument/2006/relationships/tags" Target="../tags/tag327.xml"/><Relationship Id="rId2" Type="http://schemas.openxmlformats.org/officeDocument/2006/relationships/tags" Target="../tags/tag304.xml"/><Relationship Id="rId16" Type="http://schemas.openxmlformats.org/officeDocument/2006/relationships/tags" Target="../tags/tag318.xml"/><Relationship Id="rId20" Type="http://schemas.openxmlformats.org/officeDocument/2006/relationships/tags" Target="../tags/tag322.xml"/><Relationship Id="rId29" Type="http://schemas.openxmlformats.org/officeDocument/2006/relationships/notesSlide" Target="../notesSlides/notesSlide14.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24" Type="http://schemas.openxmlformats.org/officeDocument/2006/relationships/tags" Target="../tags/tag326.xml"/><Relationship Id="rId5" Type="http://schemas.openxmlformats.org/officeDocument/2006/relationships/tags" Target="../tags/tag307.xml"/><Relationship Id="rId15" Type="http://schemas.openxmlformats.org/officeDocument/2006/relationships/tags" Target="../tags/tag317.xml"/><Relationship Id="rId23" Type="http://schemas.openxmlformats.org/officeDocument/2006/relationships/tags" Target="../tags/tag325.xml"/><Relationship Id="rId28" Type="http://schemas.openxmlformats.org/officeDocument/2006/relationships/slideLayout" Target="../slideLayouts/slideLayout2.xml"/><Relationship Id="rId10" Type="http://schemas.openxmlformats.org/officeDocument/2006/relationships/tags" Target="../tags/tag312.xml"/><Relationship Id="rId19" Type="http://schemas.openxmlformats.org/officeDocument/2006/relationships/tags" Target="../tags/tag321.xml"/><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tags" Target="../tags/tag324.xml"/><Relationship Id="rId27" Type="http://schemas.openxmlformats.org/officeDocument/2006/relationships/tags" Target="../tags/tag329.xml"/><Relationship Id="rId30" Type="http://schemas.openxmlformats.org/officeDocument/2006/relationships/image" Target="../media/image41.png"/></Relationships>
</file>

<file path=ppt/slides/_rels/slide15.xml.rels><?xml version="1.0" encoding="UTF-8" standalone="yes"?>
<Relationships xmlns="http://schemas.openxmlformats.org/package/2006/relationships"><Relationship Id="rId13" Type="http://schemas.openxmlformats.org/officeDocument/2006/relationships/tags" Target="../tags/tag342.xml"/><Relationship Id="rId18" Type="http://schemas.openxmlformats.org/officeDocument/2006/relationships/tags" Target="../tags/tag347.xml"/><Relationship Id="rId26" Type="http://schemas.openxmlformats.org/officeDocument/2006/relationships/tags" Target="../tags/tag355.xml"/><Relationship Id="rId39" Type="http://schemas.openxmlformats.org/officeDocument/2006/relationships/slideLayout" Target="../slideLayouts/slideLayout2.xml"/><Relationship Id="rId21" Type="http://schemas.openxmlformats.org/officeDocument/2006/relationships/tags" Target="../tags/tag350.xml"/><Relationship Id="rId34" Type="http://schemas.openxmlformats.org/officeDocument/2006/relationships/tags" Target="../tags/tag363.xml"/><Relationship Id="rId7" Type="http://schemas.openxmlformats.org/officeDocument/2006/relationships/tags" Target="../tags/tag336.xml"/><Relationship Id="rId2" Type="http://schemas.openxmlformats.org/officeDocument/2006/relationships/tags" Target="../tags/tag331.xml"/><Relationship Id="rId16" Type="http://schemas.openxmlformats.org/officeDocument/2006/relationships/tags" Target="../tags/tag345.xml"/><Relationship Id="rId20" Type="http://schemas.openxmlformats.org/officeDocument/2006/relationships/tags" Target="../tags/tag349.xml"/><Relationship Id="rId29" Type="http://schemas.openxmlformats.org/officeDocument/2006/relationships/tags" Target="../tags/tag358.xml"/><Relationship Id="rId41" Type="http://schemas.openxmlformats.org/officeDocument/2006/relationships/image" Target="../media/image41.png"/><Relationship Id="rId1" Type="http://schemas.openxmlformats.org/officeDocument/2006/relationships/tags" Target="../tags/tag330.xml"/><Relationship Id="rId6" Type="http://schemas.openxmlformats.org/officeDocument/2006/relationships/tags" Target="../tags/tag335.xml"/><Relationship Id="rId11" Type="http://schemas.openxmlformats.org/officeDocument/2006/relationships/tags" Target="../tags/tag340.xml"/><Relationship Id="rId24" Type="http://schemas.openxmlformats.org/officeDocument/2006/relationships/tags" Target="../tags/tag353.xml"/><Relationship Id="rId32" Type="http://schemas.openxmlformats.org/officeDocument/2006/relationships/tags" Target="../tags/tag361.xml"/><Relationship Id="rId37" Type="http://schemas.openxmlformats.org/officeDocument/2006/relationships/tags" Target="../tags/tag366.xml"/><Relationship Id="rId40" Type="http://schemas.openxmlformats.org/officeDocument/2006/relationships/notesSlide" Target="../notesSlides/notesSlide15.xml"/><Relationship Id="rId5" Type="http://schemas.openxmlformats.org/officeDocument/2006/relationships/tags" Target="../tags/tag334.xml"/><Relationship Id="rId15" Type="http://schemas.openxmlformats.org/officeDocument/2006/relationships/tags" Target="../tags/tag344.xml"/><Relationship Id="rId23" Type="http://schemas.openxmlformats.org/officeDocument/2006/relationships/tags" Target="../tags/tag352.xml"/><Relationship Id="rId28" Type="http://schemas.openxmlformats.org/officeDocument/2006/relationships/tags" Target="../tags/tag357.xml"/><Relationship Id="rId36" Type="http://schemas.openxmlformats.org/officeDocument/2006/relationships/tags" Target="../tags/tag365.xml"/><Relationship Id="rId10" Type="http://schemas.openxmlformats.org/officeDocument/2006/relationships/tags" Target="../tags/tag339.xml"/><Relationship Id="rId19" Type="http://schemas.openxmlformats.org/officeDocument/2006/relationships/tags" Target="../tags/tag348.xml"/><Relationship Id="rId31" Type="http://schemas.openxmlformats.org/officeDocument/2006/relationships/tags" Target="../tags/tag360.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tags" Target="../tags/tag343.xml"/><Relationship Id="rId22" Type="http://schemas.openxmlformats.org/officeDocument/2006/relationships/tags" Target="../tags/tag351.xml"/><Relationship Id="rId27" Type="http://schemas.openxmlformats.org/officeDocument/2006/relationships/tags" Target="../tags/tag356.xml"/><Relationship Id="rId30" Type="http://schemas.openxmlformats.org/officeDocument/2006/relationships/tags" Target="../tags/tag359.xml"/><Relationship Id="rId35" Type="http://schemas.openxmlformats.org/officeDocument/2006/relationships/tags" Target="../tags/tag364.xml"/><Relationship Id="rId8" Type="http://schemas.openxmlformats.org/officeDocument/2006/relationships/tags" Target="../tags/tag337.xml"/><Relationship Id="rId3" Type="http://schemas.openxmlformats.org/officeDocument/2006/relationships/tags" Target="../tags/tag332.xml"/><Relationship Id="rId12" Type="http://schemas.openxmlformats.org/officeDocument/2006/relationships/tags" Target="../tags/tag341.xml"/><Relationship Id="rId17" Type="http://schemas.openxmlformats.org/officeDocument/2006/relationships/tags" Target="../tags/tag346.xml"/><Relationship Id="rId25" Type="http://schemas.openxmlformats.org/officeDocument/2006/relationships/tags" Target="../tags/tag354.xml"/><Relationship Id="rId33" Type="http://schemas.openxmlformats.org/officeDocument/2006/relationships/tags" Target="../tags/tag362.xml"/><Relationship Id="rId38" Type="http://schemas.openxmlformats.org/officeDocument/2006/relationships/tags" Target="../tags/tag367.xml"/></Relationships>
</file>

<file path=ppt/slides/_rels/slide16.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tags" Target="../tags/tag385.xml"/><Relationship Id="rId3" Type="http://schemas.openxmlformats.org/officeDocument/2006/relationships/tags" Target="../tags/tag370.xml"/><Relationship Id="rId21" Type="http://schemas.openxmlformats.org/officeDocument/2006/relationships/tags" Target="../tags/tag388.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tags" Target="../tags/tag384.xml"/><Relationship Id="rId25" Type="http://schemas.openxmlformats.org/officeDocument/2006/relationships/image" Target="../media/image33.png"/><Relationship Id="rId2" Type="http://schemas.openxmlformats.org/officeDocument/2006/relationships/tags" Target="../tags/tag369.xml"/><Relationship Id="rId16" Type="http://schemas.openxmlformats.org/officeDocument/2006/relationships/tags" Target="../tags/tag383.xml"/><Relationship Id="rId20" Type="http://schemas.openxmlformats.org/officeDocument/2006/relationships/tags" Target="../tags/tag387.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24" Type="http://schemas.openxmlformats.org/officeDocument/2006/relationships/notesSlide" Target="../notesSlides/notesSlide16.xml"/><Relationship Id="rId5" Type="http://schemas.openxmlformats.org/officeDocument/2006/relationships/tags" Target="../tags/tag372.xml"/><Relationship Id="rId15" Type="http://schemas.openxmlformats.org/officeDocument/2006/relationships/tags" Target="../tags/tag382.xml"/><Relationship Id="rId23" Type="http://schemas.openxmlformats.org/officeDocument/2006/relationships/slideLayout" Target="../slideLayouts/slideLayout2.xml"/><Relationship Id="rId10" Type="http://schemas.openxmlformats.org/officeDocument/2006/relationships/tags" Target="../tags/tag377.xml"/><Relationship Id="rId19" Type="http://schemas.openxmlformats.org/officeDocument/2006/relationships/tags" Target="../tags/tag386.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tags" Target="../tags/tag381.xml"/><Relationship Id="rId22" Type="http://schemas.openxmlformats.org/officeDocument/2006/relationships/tags" Target="../tags/tag38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2.xml"/><Relationship Id="rId7" Type="http://schemas.openxmlformats.org/officeDocument/2006/relationships/tags" Target="../tags/tag396.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5" Type="http://schemas.openxmlformats.org/officeDocument/2006/relationships/tags" Target="../tags/tag394.xml"/><Relationship Id="rId10" Type="http://schemas.openxmlformats.org/officeDocument/2006/relationships/image" Target="../media/image33.png"/><Relationship Id="rId4" Type="http://schemas.openxmlformats.org/officeDocument/2006/relationships/tags" Target="../tags/tag393.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97.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image" Target="../media/image4.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3.png"/><Relationship Id="rId2" Type="http://schemas.openxmlformats.org/officeDocument/2006/relationships/tags" Target="../tags/tag8.xml"/><Relationship Id="rId16"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Layout" Target="../slideLayouts/slideLayout2.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3.xml.rels><?xml version="1.0" encoding="UTF-8" standalone="yes"?>
<Relationships xmlns="http://schemas.openxmlformats.org/package/2006/relationships"><Relationship Id="rId26" Type="http://schemas.openxmlformats.org/officeDocument/2006/relationships/tags" Target="../tags/tag46.xml"/><Relationship Id="rId21" Type="http://schemas.openxmlformats.org/officeDocument/2006/relationships/tags" Target="../tags/tag41.xml"/><Relationship Id="rId42" Type="http://schemas.openxmlformats.org/officeDocument/2006/relationships/tags" Target="../tags/tag62.xml"/><Relationship Id="rId47" Type="http://schemas.openxmlformats.org/officeDocument/2006/relationships/tags" Target="../tags/tag67.xml"/><Relationship Id="rId63" Type="http://schemas.openxmlformats.org/officeDocument/2006/relationships/tags" Target="../tags/tag83.xml"/><Relationship Id="rId68" Type="http://schemas.openxmlformats.org/officeDocument/2006/relationships/tags" Target="../tags/tag88.xml"/><Relationship Id="rId84" Type="http://schemas.openxmlformats.org/officeDocument/2006/relationships/tags" Target="../tags/tag104.xml"/><Relationship Id="rId89" Type="http://schemas.openxmlformats.org/officeDocument/2006/relationships/tags" Target="../tags/tag109.xml"/><Relationship Id="rId16" Type="http://schemas.openxmlformats.org/officeDocument/2006/relationships/tags" Target="../tags/tag36.xml"/><Relationship Id="rId11" Type="http://schemas.openxmlformats.org/officeDocument/2006/relationships/tags" Target="../tags/tag31.xml"/><Relationship Id="rId32" Type="http://schemas.openxmlformats.org/officeDocument/2006/relationships/tags" Target="../tags/tag52.xml"/><Relationship Id="rId37" Type="http://schemas.openxmlformats.org/officeDocument/2006/relationships/tags" Target="../tags/tag57.xml"/><Relationship Id="rId53" Type="http://schemas.openxmlformats.org/officeDocument/2006/relationships/tags" Target="../tags/tag73.xml"/><Relationship Id="rId58" Type="http://schemas.openxmlformats.org/officeDocument/2006/relationships/tags" Target="../tags/tag78.xml"/><Relationship Id="rId74" Type="http://schemas.openxmlformats.org/officeDocument/2006/relationships/tags" Target="../tags/tag94.xml"/><Relationship Id="rId79" Type="http://schemas.openxmlformats.org/officeDocument/2006/relationships/tags" Target="../tags/tag99.xml"/><Relationship Id="rId5" Type="http://schemas.openxmlformats.org/officeDocument/2006/relationships/tags" Target="../tags/tag25.xml"/><Relationship Id="rId90" Type="http://schemas.openxmlformats.org/officeDocument/2006/relationships/tags" Target="../tags/tag110.xml"/><Relationship Id="rId95" Type="http://schemas.openxmlformats.org/officeDocument/2006/relationships/image" Target="../media/image5.png"/><Relationship Id="rId22" Type="http://schemas.openxmlformats.org/officeDocument/2006/relationships/tags" Target="../tags/tag42.xml"/><Relationship Id="rId27" Type="http://schemas.openxmlformats.org/officeDocument/2006/relationships/tags" Target="../tags/tag47.xml"/><Relationship Id="rId43" Type="http://schemas.openxmlformats.org/officeDocument/2006/relationships/tags" Target="../tags/tag63.xml"/><Relationship Id="rId48" Type="http://schemas.openxmlformats.org/officeDocument/2006/relationships/tags" Target="../tags/tag68.xml"/><Relationship Id="rId64" Type="http://schemas.openxmlformats.org/officeDocument/2006/relationships/tags" Target="../tags/tag84.xml"/><Relationship Id="rId69" Type="http://schemas.openxmlformats.org/officeDocument/2006/relationships/tags" Target="../tags/tag89.xml"/><Relationship Id="rId80" Type="http://schemas.openxmlformats.org/officeDocument/2006/relationships/tags" Target="../tags/tag100.xml"/><Relationship Id="rId85" Type="http://schemas.openxmlformats.org/officeDocument/2006/relationships/tags" Target="../tags/tag105.xml"/><Relationship Id="rId3" Type="http://schemas.openxmlformats.org/officeDocument/2006/relationships/tags" Target="../tags/tag23.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tags" Target="../tags/tag58.xml"/><Relationship Id="rId46" Type="http://schemas.openxmlformats.org/officeDocument/2006/relationships/tags" Target="../tags/tag66.xml"/><Relationship Id="rId59" Type="http://schemas.openxmlformats.org/officeDocument/2006/relationships/tags" Target="../tags/tag79.xml"/><Relationship Id="rId67" Type="http://schemas.openxmlformats.org/officeDocument/2006/relationships/tags" Target="../tags/tag87.xml"/><Relationship Id="rId20" Type="http://schemas.openxmlformats.org/officeDocument/2006/relationships/tags" Target="../tags/tag40.xml"/><Relationship Id="rId41" Type="http://schemas.openxmlformats.org/officeDocument/2006/relationships/tags" Target="../tags/tag61.xml"/><Relationship Id="rId54" Type="http://schemas.openxmlformats.org/officeDocument/2006/relationships/tags" Target="../tags/tag74.xml"/><Relationship Id="rId62" Type="http://schemas.openxmlformats.org/officeDocument/2006/relationships/tags" Target="../tags/tag82.xml"/><Relationship Id="rId70" Type="http://schemas.openxmlformats.org/officeDocument/2006/relationships/tags" Target="../tags/tag90.xml"/><Relationship Id="rId75" Type="http://schemas.openxmlformats.org/officeDocument/2006/relationships/tags" Target="../tags/tag95.xml"/><Relationship Id="rId83" Type="http://schemas.openxmlformats.org/officeDocument/2006/relationships/tags" Target="../tags/tag103.xml"/><Relationship Id="rId88" Type="http://schemas.openxmlformats.org/officeDocument/2006/relationships/tags" Target="../tags/tag108.xml"/><Relationship Id="rId91" Type="http://schemas.openxmlformats.org/officeDocument/2006/relationships/tags" Target="../tags/tag111.xml"/><Relationship Id="rId96" Type="http://schemas.openxmlformats.org/officeDocument/2006/relationships/image" Target="../media/image6.png"/><Relationship Id="rId1" Type="http://schemas.openxmlformats.org/officeDocument/2006/relationships/tags" Target="../tags/tag21.xml"/><Relationship Id="rId6" Type="http://schemas.openxmlformats.org/officeDocument/2006/relationships/tags" Target="../tags/tag26.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tags" Target="../tags/tag56.xml"/><Relationship Id="rId49" Type="http://schemas.openxmlformats.org/officeDocument/2006/relationships/tags" Target="../tags/tag69.xml"/><Relationship Id="rId57" Type="http://schemas.openxmlformats.org/officeDocument/2006/relationships/tags" Target="../tags/tag77.xml"/><Relationship Id="rId10" Type="http://schemas.openxmlformats.org/officeDocument/2006/relationships/tags" Target="../tags/tag30.xml"/><Relationship Id="rId31" Type="http://schemas.openxmlformats.org/officeDocument/2006/relationships/tags" Target="../tags/tag51.xml"/><Relationship Id="rId44" Type="http://schemas.openxmlformats.org/officeDocument/2006/relationships/tags" Target="../tags/tag64.xml"/><Relationship Id="rId52" Type="http://schemas.openxmlformats.org/officeDocument/2006/relationships/tags" Target="../tags/tag72.xml"/><Relationship Id="rId60" Type="http://schemas.openxmlformats.org/officeDocument/2006/relationships/tags" Target="../tags/tag80.xml"/><Relationship Id="rId65" Type="http://schemas.openxmlformats.org/officeDocument/2006/relationships/tags" Target="../tags/tag85.xml"/><Relationship Id="rId73" Type="http://schemas.openxmlformats.org/officeDocument/2006/relationships/tags" Target="../tags/tag93.xml"/><Relationship Id="rId78" Type="http://schemas.openxmlformats.org/officeDocument/2006/relationships/tags" Target="../tags/tag98.xml"/><Relationship Id="rId81" Type="http://schemas.openxmlformats.org/officeDocument/2006/relationships/tags" Target="../tags/tag101.xml"/><Relationship Id="rId86" Type="http://schemas.openxmlformats.org/officeDocument/2006/relationships/tags" Target="../tags/tag106.xml"/><Relationship Id="rId94" Type="http://schemas.openxmlformats.org/officeDocument/2006/relationships/image" Target="../media/image3.png"/><Relationship Id="rId4" Type="http://schemas.openxmlformats.org/officeDocument/2006/relationships/tags" Target="../tags/tag24.xml"/><Relationship Id="rId9" Type="http://schemas.openxmlformats.org/officeDocument/2006/relationships/tags" Target="../tags/tag29.xml"/><Relationship Id="rId13" Type="http://schemas.openxmlformats.org/officeDocument/2006/relationships/tags" Target="../tags/tag33.xml"/><Relationship Id="rId18" Type="http://schemas.openxmlformats.org/officeDocument/2006/relationships/tags" Target="../tags/tag38.xml"/><Relationship Id="rId39" Type="http://schemas.openxmlformats.org/officeDocument/2006/relationships/tags" Target="../tags/tag59.xml"/><Relationship Id="rId34" Type="http://schemas.openxmlformats.org/officeDocument/2006/relationships/tags" Target="../tags/tag54.xml"/><Relationship Id="rId50" Type="http://schemas.openxmlformats.org/officeDocument/2006/relationships/tags" Target="../tags/tag70.xml"/><Relationship Id="rId55" Type="http://schemas.openxmlformats.org/officeDocument/2006/relationships/tags" Target="../tags/tag75.xml"/><Relationship Id="rId76" Type="http://schemas.openxmlformats.org/officeDocument/2006/relationships/tags" Target="../tags/tag96.xml"/><Relationship Id="rId97" Type="http://schemas.openxmlformats.org/officeDocument/2006/relationships/image" Target="file:///C:\Users\84263\AppData\Local\Temp\wps\INetCache\733519a5ae806e21451754c8542984f2" TargetMode="External"/><Relationship Id="rId7" Type="http://schemas.openxmlformats.org/officeDocument/2006/relationships/tags" Target="../tags/tag27.xml"/><Relationship Id="rId71" Type="http://schemas.openxmlformats.org/officeDocument/2006/relationships/tags" Target="../tags/tag91.xml"/><Relationship Id="rId92" Type="http://schemas.openxmlformats.org/officeDocument/2006/relationships/slideLayout" Target="../slideLayouts/slideLayout2.xml"/><Relationship Id="rId2" Type="http://schemas.openxmlformats.org/officeDocument/2006/relationships/tags" Target="../tags/tag22.xml"/><Relationship Id="rId29" Type="http://schemas.openxmlformats.org/officeDocument/2006/relationships/tags" Target="../tags/tag49.xml"/><Relationship Id="rId24" Type="http://schemas.openxmlformats.org/officeDocument/2006/relationships/tags" Target="../tags/tag44.xml"/><Relationship Id="rId40" Type="http://schemas.openxmlformats.org/officeDocument/2006/relationships/tags" Target="../tags/tag60.xml"/><Relationship Id="rId45" Type="http://schemas.openxmlformats.org/officeDocument/2006/relationships/tags" Target="../tags/tag65.xml"/><Relationship Id="rId66" Type="http://schemas.openxmlformats.org/officeDocument/2006/relationships/tags" Target="../tags/tag86.xml"/><Relationship Id="rId87" Type="http://schemas.openxmlformats.org/officeDocument/2006/relationships/tags" Target="../tags/tag107.xml"/><Relationship Id="rId61" Type="http://schemas.openxmlformats.org/officeDocument/2006/relationships/tags" Target="../tags/tag81.xml"/><Relationship Id="rId82" Type="http://schemas.openxmlformats.org/officeDocument/2006/relationships/tags" Target="../tags/tag102.xml"/><Relationship Id="rId19" Type="http://schemas.openxmlformats.org/officeDocument/2006/relationships/tags" Target="../tags/tag39.xml"/><Relationship Id="rId14" Type="http://schemas.openxmlformats.org/officeDocument/2006/relationships/tags" Target="../tags/tag34.xml"/><Relationship Id="rId30" Type="http://schemas.openxmlformats.org/officeDocument/2006/relationships/tags" Target="../tags/tag50.xml"/><Relationship Id="rId35" Type="http://schemas.openxmlformats.org/officeDocument/2006/relationships/tags" Target="../tags/tag55.xml"/><Relationship Id="rId56" Type="http://schemas.openxmlformats.org/officeDocument/2006/relationships/tags" Target="../tags/tag76.xml"/><Relationship Id="rId77" Type="http://schemas.openxmlformats.org/officeDocument/2006/relationships/tags" Target="../tags/tag97.xml"/><Relationship Id="rId8" Type="http://schemas.openxmlformats.org/officeDocument/2006/relationships/tags" Target="../tags/tag28.xml"/><Relationship Id="rId51" Type="http://schemas.openxmlformats.org/officeDocument/2006/relationships/tags" Target="../tags/tag71.xml"/><Relationship Id="rId72" Type="http://schemas.openxmlformats.org/officeDocument/2006/relationships/tags" Target="../tags/tag92.xml"/><Relationship Id="rId9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image" Target="../media/image6.png"/><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notesSlide" Target="../notesSlides/notesSlide4.xml"/><Relationship Id="rId2" Type="http://schemas.openxmlformats.org/officeDocument/2006/relationships/tags" Target="../tags/tag113.xml"/><Relationship Id="rId16" Type="http://schemas.openxmlformats.org/officeDocument/2006/relationships/slideLayout" Target="../slideLayouts/slideLayout2.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image" Target="file:///C:\Users\84263\AppData\Local\Temp\wps\INetCache\733519a5ae806e21451754c8542984f2" TargetMode="Externa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s/_rels/slide5.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image" Target="../media/image6.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notesSlide" Target="../notesSlides/notesSlide5.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image" Target="../media/image3.png"/><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image" Target="../media/image7.png"/><Relationship Id="rId10" Type="http://schemas.openxmlformats.org/officeDocument/2006/relationships/tags" Target="../tags/tag136.xml"/><Relationship Id="rId19" Type="http://schemas.openxmlformats.org/officeDocument/2006/relationships/slideLayout" Target="../slideLayouts/slideLayout2.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image" Target="file:///C:\Users\84263\AppData\Local\Temp\wps\INetCache\733519a5ae806e21451754c8542984f2" TargetMode="External"/></Relationships>
</file>

<file path=ppt/slides/_rels/slide6.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notesSlide" Target="../notesSlides/notesSlide6.xml"/><Relationship Id="rId26" Type="http://schemas.openxmlformats.org/officeDocument/2006/relationships/image" Target="../media/image13.jpeg"/><Relationship Id="rId3" Type="http://schemas.openxmlformats.org/officeDocument/2006/relationships/tags" Target="../tags/tag147.xml"/><Relationship Id="rId21" Type="http://schemas.openxmlformats.org/officeDocument/2006/relationships/image" Target="../media/image8.jpeg"/><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slideLayout" Target="../slideLayouts/slideLayout2.xml"/><Relationship Id="rId25" Type="http://schemas.openxmlformats.org/officeDocument/2006/relationships/image" Target="../media/image12.jpeg"/><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image" Target="../media/image7.png"/><Relationship Id="rId29" Type="http://schemas.openxmlformats.org/officeDocument/2006/relationships/image" Target="../media/image16.png"/><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image" Target="../media/image11.jpeg"/><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tags" Target="../tags/tag154.xml"/><Relationship Id="rId19" Type="http://schemas.openxmlformats.org/officeDocument/2006/relationships/image" Target="../media/image3.png"/><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slideLayout" Target="../slideLayouts/slideLayout2.xml"/><Relationship Id="rId26" Type="http://schemas.openxmlformats.org/officeDocument/2006/relationships/image" Target="../media/image22.png"/><Relationship Id="rId3" Type="http://schemas.openxmlformats.org/officeDocument/2006/relationships/tags" Target="../tags/tag163.xml"/><Relationship Id="rId21" Type="http://schemas.openxmlformats.org/officeDocument/2006/relationships/image" Target="../media/image7.png"/><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5" Type="http://schemas.openxmlformats.org/officeDocument/2006/relationships/image" Target="../media/image21.png"/><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image" Target="../media/image3.png"/><Relationship Id="rId29" Type="http://schemas.openxmlformats.org/officeDocument/2006/relationships/image" Target="../media/image25.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24" Type="http://schemas.openxmlformats.org/officeDocument/2006/relationships/image" Target="../media/image20.png"/><Relationship Id="rId5" Type="http://schemas.openxmlformats.org/officeDocument/2006/relationships/tags" Target="../tags/tag165.xml"/><Relationship Id="rId15" Type="http://schemas.openxmlformats.org/officeDocument/2006/relationships/tags" Target="../tags/tag175.xml"/><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tags" Target="../tags/tag170.xml"/><Relationship Id="rId19" Type="http://schemas.openxmlformats.org/officeDocument/2006/relationships/notesSlide" Target="../notesSlides/notesSlide7.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image" Target="../media/image27.png"/><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notesSlide" Target="../notesSlides/notesSlide8.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slideLayout" Target="../slideLayouts/slideLayout2.xml"/><Relationship Id="rId5" Type="http://schemas.openxmlformats.org/officeDocument/2006/relationships/tags" Target="../tags/tag182.xml"/><Relationship Id="rId15" Type="http://schemas.openxmlformats.org/officeDocument/2006/relationships/image" Target="../media/image3.png"/><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90.xml"/><Relationship Id="rId7"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descr="C:\Users\84263\Desktop\IMG_1045.PNGIMG_1045"/>
          <p:cNvPicPr>
            <a:picLocks noChangeAspect="1"/>
          </p:cNvPicPr>
          <p:nvPr/>
        </p:nvPicPr>
        <p:blipFill>
          <a:blip r:embed="rId4"/>
          <a:srcRect/>
          <a:stretch>
            <a:fillRect/>
          </a:stretch>
        </p:blipFill>
        <p:spPr>
          <a:xfrm>
            <a:off x="-2214245" y="-573405"/>
            <a:ext cx="14463395" cy="8611235"/>
          </a:xfrm>
          <a:prstGeom prst="rect">
            <a:avLst/>
          </a:prstGeom>
        </p:spPr>
      </p:pic>
      <p:grpSp>
        <p:nvGrpSpPr>
          <p:cNvPr id="11" name="组合 10"/>
          <p:cNvGrpSpPr/>
          <p:nvPr/>
        </p:nvGrpSpPr>
        <p:grpSpPr>
          <a:xfrm>
            <a:off x="4430395" y="0"/>
            <a:ext cx="7775575" cy="6858000"/>
            <a:chOff x="6977" y="0"/>
            <a:chExt cx="12245" cy="10800"/>
          </a:xfrm>
        </p:grpSpPr>
        <p:sp>
          <p:nvSpPr>
            <p:cNvPr id="8" name="任意多边形"/>
            <p:cNvSpPr/>
            <p:nvPr userDrawn="1"/>
          </p:nvSpPr>
          <p:spPr>
            <a:xfrm flipH="1">
              <a:off x="6977" y="0"/>
              <a:ext cx="12245" cy="10800"/>
            </a:xfrm>
            <a:custGeom>
              <a:avLst/>
              <a:gdLst>
                <a:gd name="connsiteX0" fmla="*/ 4733872 w 7761378"/>
                <a:gd name="connsiteY0" fmla="*/ 0 h 6858000"/>
                <a:gd name="connsiteX1" fmla="*/ 1850571 w 7761378"/>
                <a:gd name="connsiteY1" fmla="*/ 0 h 6858000"/>
                <a:gd name="connsiteX2" fmla="*/ 1528217 w 7761378"/>
                <a:gd name="connsiteY2" fmla="*/ 0 h 6858000"/>
                <a:gd name="connsiteX3" fmla="*/ 0 w 7761378"/>
                <a:gd name="connsiteY3" fmla="*/ 0 h 6858000"/>
                <a:gd name="connsiteX4" fmla="*/ 0 w 7761378"/>
                <a:gd name="connsiteY4" fmla="*/ 6858000 h 6858000"/>
                <a:gd name="connsiteX5" fmla="*/ 1528217 w 7761378"/>
                <a:gd name="connsiteY5" fmla="*/ 6858000 h 6858000"/>
                <a:gd name="connsiteX6" fmla="*/ 1850571 w 7761378"/>
                <a:gd name="connsiteY6" fmla="*/ 6858000 h 6858000"/>
                <a:gd name="connsiteX7" fmla="*/ 4733872 w 7761378"/>
                <a:gd name="connsiteY7" fmla="*/ 6858000 h 6858000"/>
                <a:gd name="connsiteX8" fmla="*/ 4733873 w 7761378"/>
                <a:gd name="connsiteY8" fmla="*/ 0 h 6858000"/>
                <a:gd name="connsiteX9" fmla="*/ 4733873 w 7761378"/>
                <a:gd name="connsiteY9" fmla="*/ 6858000 h 6858000"/>
                <a:gd name="connsiteX10" fmla="*/ 7761378 w 7761378"/>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378" h="6858000">
                  <a:moveTo>
                    <a:pt x="4733872" y="0"/>
                  </a:moveTo>
                  <a:lnTo>
                    <a:pt x="1850571" y="0"/>
                  </a:lnTo>
                  <a:lnTo>
                    <a:pt x="1528217" y="0"/>
                  </a:lnTo>
                  <a:lnTo>
                    <a:pt x="0" y="0"/>
                  </a:lnTo>
                  <a:lnTo>
                    <a:pt x="0" y="6858000"/>
                  </a:lnTo>
                  <a:lnTo>
                    <a:pt x="1528217" y="6858000"/>
                  </a:lnTo>
                  <a:lnTo>
                    <a:pt x="1850571" y="6858000"/>
                  </a:lnTo>
                  <a:lnTo>
                    <a:pt x="4733872" y="6858000"/>
                  </a:lnTo>
                  <a:close/>
                  <a:moveTo>
                    <a:pt x="4733873" y="0"/>
                  </a:moveTo>
                  <a:lnTo>
                    <a:pt x="4733873" y="6858000"/>
                  </a:lnTo>
                  <a:lnTo>
                    <a:pt x="7761378" y="6858000"/>
                  </a:lnTo>
                  <a:close/>
                </a:path>
              </a:pathLst>
            </a:cu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文本框"/>
            <p:cNvSpPr txBox="1"/>
            <p:nvPr/>
          </p:nvSpPr>
          <p:spPr>
            <a:xfrm>
              <a:off x="9653" y="4282"/>
              <a:ext cx="9081" cy="1018"/>
            </a:xfrm>
            <a:prstGeom prst="rect">
              <a:avLst/>
            </a:prstGeom>
            <a:noFill/>
          </p:spPr>
          <p:txBody>
            <a:bodyPr wrap="square" rtlCol="0">
              <a:spAutoFit/>
            </a:bodyPr>
            <a:lstStyle/>
            <a:p>
              <a:pPr algn="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软 件 工 程 实 训 汇</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报</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p>
          </p:txBody>
        </p:sp>
        <p:sp>
          <p:nvSpPr>
            <p:cNvPr id="6" name="文本框"/>
            <p:cNvSpPr txBox="1"/>
            <p:nvPr/>
          </p:nvSpPr>
          <p:spPr>
            <a:xfrm>
              <a:off x="10812" y="5612"/>
              <a:ext cx="7759" cy="531"/>
            </a:xfrm>
            <a:prstGeom prst="rect">
              <a:avLst/>
            </a:prstGeom>
            <a:noFill/>
          </p:spPr>
          <p:txBody>
            <a:bodyPr wrap="square" rtlCol="0">
              <a:spAutoFit/>
            </a:bodyPr>
            <a:lstStyle/>
            <a:p>
              <a:pPr algn="dist"/>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HELLO</a:t>
              </a:r>
              <a:r>
                <a:rPr lang="zh-CN" altLang="en-US" sz="1600" dirty="0">
                  <a:solidFill>
                    <a:srgbClr val="0D1440"/>
                  </a:solidFill>
                  <a:latin typeface="微软雅黑" panose="020B0503020204020204" charset="-122"/>
                  <a:ea typeface="微软雅黑" panose="020B0503020204020204" charset="-122"/>
                  <a:cs typeface="Arial" panose="020B0604020202090204" pitchFamily="34" charset="0"/>
                </a:rPr>
                <a:t>，</a:t>
              </a:r>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J2EE</a:t>
              </a:r>
            </a:p>
          </p:txBody>
        </p:sp>
        <p:sp>
          <p:nvSpPr>
            <p:cNvPr id="15" name="文本框"/>
            <p:cNvSpPr txBox="1"/>
            <p:nvPr/>
          </p:nvSpPr>
          <p:spPr>
            <a:xfrm>
              <a:off x="10703" y="6457"/>
              <a:ext cx="7976" cy="1016"/>
            </a:xfrm>
            <a:prstGeom prst="rect">
              <a:avLst/>
            </a:prstGeom>
            <a:noFill/>
          </p:spPr>
          <p:txBody>
            <a:bodyPr wrap="square" rtlCol="0">
              <a:spAutoFit/>
            </a:bodyPr>
            <a:lstStyle/>
            <a:p>
              <a:pPr algn="r">
                <a:lnSpc>
                  <a:spcPct val="150000"/>
                </a:lnSpc>
              </a:pPr>
              <a:r>
                <a:rPr lang="en-US" sz="1200">
                  <a:solidFill>
                    <a:srgbClr val="0D1440"/>
                  </a:solidFill>
                  <a:latin typeface="微软雅黑" panose="020B0503020204020204" charset="-122"/>
                  <a:ea typeface="微软雅黑" panose="020B0503020204020204" charset="-122"/>
                  <a:cs typeface="微软雅黑" panose="020B0503020204020204" charset="-122"/>
                  <a:sym typeface="+mn-lt"/>
                </a:rPr>
                <a:t>J2EE</a:t>
              </a:r>
              <a:r>
                <a:rPr sz="1200">
                  <a:solidFill>
                    <a:srgbClr val="0D1440"/>
                  </a:solidFill>
                  <a:latin typeface="微软雅黑" panose="020B0503020204020204" charset="-122"/>
                  <a:ea typeface="微软雅黑" panose="020B0503020204020204" charset="-122"/>
                  <a:cs typeface="微软雅黑" panose="020B0503020204020204" charset="-122"/>
                  <a:sym typeface="+mn-lt"/>
                </a:rPr>
                <a:t> programming technology homework Report </a:t>
              </a:r>
            </a:p>
            <a:p>
              <a:pPr algn="r">
                <a:lnSpc>
                  <a:spcPct val="150000"/>
                </a:lnSpc>
              </a:pPr>
              <a:r>
                <a:rPr sz="1200">
                  <a:solidFill>
                    <a:srgbClr val="0D1440"/>
                  </a:solidFill>
                  <a:latin typeface="微软雅黑" panose="020B0503020204020204" charset="-122"/>
                  <a:ea typeface="微软雅黑" panose="020B0503020204020204" charset="-122"/>
                  <a:cs typeface="微软雅黑" panose="020B0503020204020204" charset="-122"/>
                  <a:sym typeface="+mn-lt"/>
                </a:rPr>
                <a:t>——Team member: Zhang Liang, ye Yilin</a:t>
              </a:r>
            </a:p>
          </p:txBody>
        </p:sp>
      </p:grpSp>
      <p:pic>
        <p:nvPicPr>
          <p:cNvPr id="3" name="图片 2"/>
          <p:cNvPicPr>
            <a:picLocks noChangeAspect="1"/>
          </p:cNvPicPr>
          <p:nvPr/>
        </p:nvPicPr>
        <p:blipFill rotWithShape="1">
          <a:blip r:embed="rId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2249353" y="635"/>
            <a:ext cx="3307404" cy="6858001"/>
          </a:xfrm>
          <a:prstGeom prst="rect">
            <a:avLst/>
          </a:prstGeom>
        </p:spPr>
      </p:pic>
      <p:pic>
        <p:nvPicPr>
          <p:cNvPr id="9" name="图片 8"/>
          <p:cNvPicPr>
            <a:picLocks noChangeAspect="1"/>
          </p:cNvPicPr>
          <p:nvPr/>
        </p:nvPicPr>
        <p:blipFill rotWithShape="1">
          <a:blip r:embed="rId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3433053" y="635"/>
            <a:ext cx="3307404" cy="6858001"/>
          </a:xfrm>
          <a:prstGeom prst="rect">
            <a:avLst/>
          </a:prstGeom>
        </p:spPr>
      </p:pic>
      <p:grpSp>
        <p:nvGrpSpPr>
          <p:cNvPr id="10" name="组合 9"/>
          <p:cNvGrpSpPr/>
          <p:nvPr/>
        </p:nvGrpSpPr>
        <p:grpSpPr>
          <a:xfrm>
            <a:off x="6009640" y="5337810"/>
            <a:ext cx="6005195" cy="510540"/>
            <a:chOff x="9464" y="8406"/>
            <a:chExt cx="9457" cy="804"/>
          </a:xfrm>
        </p:grpSpPr>
        <p:sp>
          <p:nvSpPr>
            <p:cNvPr id="2" name="椭圆 1"/>
            <p:cNvSpPr/>
            <p:nvPr/>
          </p:nvSpPr>
          <p:spPr>
            <a:xfrm flipH="1">
              <a:off x="9464" y="8406"/>
              <a:ext cx="9457" cy="804"/>
            </a:xfrm>
            <a:prstGeom prst="ellipse">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文本框"/>
            <p:cNvSpPr txBox="1"/>
            <p:nvPr/>
          </p:nvSpPr>
          <p:spPr>
            <a:xfrm>
              <a:off x="12894" y="8542"/>
              <a:ext cx="2597" cy="531"/>
            </a:xfrm>
            <a:prstGeom prst="rect">
              <a:avLst/>
            </a:prstGeom>
            <a:noFill/>
          </p:spPr>
          <p:txBody>
            <a:bodyPr wrap="square" rtlCol="0" anchor="ctr">
              <a:spAutoFit/>
            </a:bodyPr>
            <a:lstStyle/>
            <a:p>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小组成员：张亮</a:t>
              </a:r>
            </a:p>
          </p:txBody>
        </p:sp>
      </p:grpSp>
      <p:sp>
        <p:nvSpPr>
          <p:cNvPr id="28" name="等腰三角形"/>
          <p:cNvSpPr/>
          <p:nvPr/>
        </p:nvSpPr>
        <p:spPr>
          <a:xfrm flipV="1">
            <a:off x="5583555" y="2238375"/>
            <a:ext cx="1070610" cy="807720"/>
          </a:xfrm>
          <a:prstGeom prst="triangle">
            <a:avLst>
              <a:gd name="adj" fmla="val 66785"/>
            </a:avLst>
          </a:prstGeom>
          <a:solidFill>
            <a:srgbClr val="524B5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a:off x="5526405" y="397510"/>
            <a:ext cx="6722745" cy="2351405"/>
            <a:chOff x="8703" y="620"/>
            <a:chExt cx="10587" cy="3703"/>
          </a:xfrm>
        </p:grpSpPr>
        <p:sp>
          <p:nvSpPr>
            <p:cNvPr id="13" name="矩形"/>
            <p:cNvSpPr/>
            <p:nvPr/>
          </p:nvSpPr>
          <p:spPr>
            <a:xfrm>
              <a:off x="8793" y="620"/>
              <a:ext cx="10497" cy="2905"/>
            </a:xfrm>
            <a:prstGeom prst="rect">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4" name="等腰三角形"/>
            <p:cNvSpPr/>
            <p:nvPr/>
          </p:nvSpPr>
          <p:spPr>
            <a:xfrm flipV="1">
              <a:off x="8703" y="3051"/>
              <a:ext cx="1686" cy="1272"/>
            </a:xfrm>
            <a:prstGeom prst="triangle">
              <a:avLst>
                <a:gd name="adj" fmla="val 66785"/>
              </a:avLst>
            </a:prstGeom>
            <a:solidFill>
              <a:srgbClr val="524B5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2" name="文本框"/>
            <p:cNvSpPr txBox="1"/>
            <p:nvPr/>
          </p:nvSpPr>
          <p:spPr>
            <a:xfrm>
              <a:off x="10399" y="886"/>
              <a:ext cx="8061" cy="2373"/>
            </a:xfrm>
            <a:prstGeom prst="rect">
              <a:avLst/>
            </a:prstGeom>
            <a:noFill/>
          </p:spPr>
          <p:txBody>
            <a:bodyPr wrap="none" rtlCol="0">
              <a:spAutoFit/>
            </a:bodyPr>
            <a:lstStyle/>
            <a:p>
              <a:pPr algn="r"/>
              <a:r>
                <a:rPr lang="en-US" altLang="zh-CN" sz="4600">
                  <a:solidFill>
                    <a:schemeClr val="bg1"/>
                  </a:solidFill>
                  <a:latin typeface="微软雅黑" panose="020B0503020204020204" charset="-122"/>
                  <a:ea typeface="微软雅黑" panose="020B0503020204020204" charset="-122"/>
                  <a:cs typeface="微软雅黑" panose="020B0503020204020204" charset="-122"/>
                  <a:sym typeface="+mn-ea"/>
                </a:rPr>
                <a:t>Class Int </a:t>
              </a: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笑约——</a:t>
              </a:r>
            </a:p>
            <a:p>
              <a:pPr algn="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指尖预约学校教室</a:t>
              </a:r>
            </a:p>
          </p:txBody>
        </p:sp>
      </p:gr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形状 39" descr="A0"/>
          <p:cNvSpPr/>
          <p:nvPr>
            <p:custDataLst>
              <p:tags r:id="rId2"/>
            </p:custDataLst>
          </p:nvPr>
        </p:nvSpPr>
        <p:spPr>
          <a:xfrm>
            <a:off x="843729" y="2117396"/>
            <a:ext cx="727856" cy="788110"/>
          </a:xfrm>
          <a:custGeom>
            <a:avLst/>
            <a:gdLst>
              <a:gd name="connsiteX0" fmla="*/ 364766 w 727856"/>
              <a:gd name="connsiteY0" fmla="*/ 0 h 788110"/>
              <a:gd name="connsiteX1" fmla="*/ 727856 w 727856"/>
              <a:gd name="connsiteY1" fmla="*/ 356361 h 788110"/>
              <a:gd name="connsiteX2" fmla="*/ 727856 w 727856"/>
              <a:gd name="connsiteY2" fmla="*/ 788110 h 788110"/>
              <a:gd name="connsiteX3" fmla="*/ 509329 w 727856"/>
              <a:gd name="connsiteY3" fmla="*/ 788110 h 788110"/>
              <a:gd name="connsiteX4" fmla="*/ 509329 w 727856"/>
              <a:gd name="connsiteY4" fmla="*/ 359739 h 788110"/>
              <a:gd name="connsiteX5" fmla="*/ 364766 w 727856"/>
              <a:gd name="connsiteY5" fmla="*/ 196675 h 788110"/>
              <a:gd name="connsiteX6" fmla="*/ 218527 w 727856"/>
              <a:gd name="connsiteY6" fmla="*/ 359726 h 788110"/>
              <a:gd name="connsiteX7" fmla="*/ 218527 w 727856"/>
              <a:gd name="connsiteY7" fmla="*/ 788110 h 788110"/>
              <a:gd name="connsiteX8" fmla="*/ 0 w 727856"/>
              <a:gd name="connsiteY8" fmla="*/ 788110 h 788110"/>
              <a:gd name="connsiteX9" fmla="*/ 0 w 727856"/>
              <a:gd name="connsiteY9" fmla="*/ 356361 h 788110"/>
              <a:gd name="connsiteX10" fmla="*/ 364766 w 727856"/>
              <a:gd name="connsiteY10" fmla="*/ 0 h 78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7856" h="788110">
                <a:moveTo>
                  <a:pt x="364766" y="0"/>
                </a:moveTo>
                <a:cubicBezTo>
                  <a:pt x="559751" y="0"/>
                  <a:pt x="727856" y="127751"/>
                  <a:pt x="727856" y="356361"/>
                </a:cubicBezTo>
                <a:lnTo>
                  <a:pt x="727856" y="788110"/>
                </a:lnTo>
                <a:lnTo>
                  <a:pt x="509329" y="788110"/>
                </a:lnTo>
                <a:lnTo>
                  <a:pt x="509329" y="359739"/>
                </a:lnTo>
                <a:cubicBezTo>
                  <a:pt x="509329" y="258868"/>
                  <a:pt x="450501" y="196675"/>
                  <a:pt x="364766" y="196675"/>
                </a:cubicBezTo>
                <a:cubicBezTo>
                  <a:pt x="279044" y="196675"/>
                  <a:pt x="218527" y="258868"/>
                  <a:pt x="218527" y="359726"/>
                </a:cubicBezTo>
                <a:lnTo>
                  <a:pt x="218527" y="788110"/>
                </a:lnTo>
                <a:lnTo>
                  <a:pt x="0" y="788110"/>
                </a:lnTo>
                <a:lnTo>
                  <a:pt x="0" y="356361"/>
                </a:lnTo>
                <a:cubicBezTo>
                  <a:pt x="0" y="127751"/>
                  <a:pt x="169781" y="0"/>
                  <a:pt x="364766" y="0"/>
                </a:cubicBezTo>
                <a:close/>
              </a:path>
            </a:pathLst>
          </a:custGeom>
          <a:solidFill>
            <a:srgbClr val="3498DB"/>
          </a:solidFill>
          <a:ln w="1191" cap="flat">
            <a:noFill/>
            <a:prstDash val="solid"/>
            <a:miter/>
          </a:ln>
        </p:spPr>
        <p:txBody>
          <a:bodyPr rtlCol="0" anchor="ctr"/>
          <a:lstStyle/>
          <a:p>
            <a:endParaRPr lang="zh-CN" altLang="en-US"/>
          </a:p>
        </p:txBody>
      </p:sp>
      <p:sp>
        <p:nvSpPr>
          <p:cNvPr id="25" name="文本框 24"/>
          <p:cNvSpPr txBox="1"/>
          <p:nvPr>
            <p:custDataLst>
              <p:tags r:id="rId3"/>
            </p:custDataLst>
          </p:nvPr>
        </p:nvSpPr>
        <p:spPr>
          <a:xfrm>
            <a:off x="844079" y="2962338"/>
            <a:ext cx="1612659" cy="523240"/>
          </a:xfrm>
          <a:prstGeom prst="rect">
            <a:avLst/>
          </a:prstGeom>
          <a:noFill/>
        </p:spPr>
        <p:txBody>
          <a:bodyPr wrap="square" lIns="90000" tIns="46800" rIns="90000" bIns="46800" anchor="ctr" anchorCtr="0">
            <a:norm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数据加密</a:t>
            </a:r>
          </a:p>
        </p:txBody>
      </p:sp>
      <p:sp>
        <p:nvSpPr>
          <p:cNvPr id="26" name="文本框 25"/>
          <p:cNvSpPr txBox="1"/>
          <p:nvPr>
            <p:custDataLst>
              <p:tags r:id="rId4"/>
            </p:custDataLst>
          </p:nvPr>
        </p:nvSpPr>
        <p:spPr>
          <a:xfrm>
            <a:off x="359631" y="3575492"/>
            <a:ext cx="2597203" cy="1169596"/>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MD5</a:t>
            </a: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编码</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不可逆加盐算法</a:t>
            </a:r>
          </a:p>
        </p:txBody>
      </p:sp>
      <p:sp>
        <p:nvSpPr>
          <p:cNvPr id="41" name="任意形状 40" descr="A2"/>
          <p:cNvSpPr/>
          <p:nvPr>
            <p:custDataLst>
              <p:tags r:id="rId5"/>
            </p:custDataLst>
          </p:nvPr>
        </p:nvSpPr>
        <p:spPr>
          <a:xfrm>
            <a:off x="1750780" y="2133929"/>
            <a:ext cx="735473" cy="787452"/>
          </a:xfrm>
          <a:custGeom>
            <a:avLst/>
            <a:gdLst>
              <a:gd name="connsiteX0" fmla="*/ 368584 w 735473"/>
              <a:gd name="connsiteY0" fmla="*/ 0 h 787452"/>
              <a:gd name="connsiteX1" fmla="*/ 735473 w 735473"/>
              <a:gd name="connsiteY1" fmla="*/ 351621 h 787452"/>
              <a:gd name="connsiteX2" fmla="*/ 606386 w 735473"/>
              <a:gd name="connsiteY2" fmla="*/ 628479 h 787452"/>
              <a:gd name="connsiteX3" fmla="*/ 469434 w 735473"/>
              <a:gd name="connsiteY3" fmla="*/ 787452 h 787452"/>
              <a:gd name="connsiteX4" fmla="*/ 200909 w 735473"/>
              <a:gd name="connsiteY4" fmla="*/ 787452 h 787452"/>
              <a:gd name="connsiteX5" fmla="*/ 451816 w 735473"/>
              <a:gd name="connsiteY5" fmla="*/ 495990 h 787452"/>
              <a:gd name="connsiteX6" fmla="*/ 514673 w 735473"/>
              <a:gd name="connsiteY6" fmla="*/ 349914 h 787452"/>
              <a:gd name="connsiteX7" fmla="*/ 368584 w 735473"/>
              <a:gd name="connsiteY7" fmla="*/ 198745 h 787452"/>
              <a:gd name="connsiteX8" fmla="*/ 220815 w 735473"/>
              <a:gd name="connsiteY8" fmla="*/ 353314 h 787452"/>
              <a:gd name="connsiteX9" fmla="*/ 0 w 735473"/>
              <a:gd name="connsiteY9" fmla="*/ 353314 h 787452"/>
              <a:gd name="connsiteX10" fmla="*/ 368584 w 735473"/>
              <a:gd name="connsiteY10" fmla="*/ 0 h 78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73" h="787452">
                <a:moveTo>
                  <a:pt x="368584" y="0"/>
                </a:moveTo>
                <a:cubicBezTo>
                  <a:pt x="582611" y="0"/>
                  <a:pt x="735473" y="134181"/>
                  <a:pt x="735473" y="351621"/>
                </a:cubicBezTo>
                <a:cubicBezTo>
                  <a:pt x="735473" y="468815"/>
                  <a:pt x="689617" y="531659"/>
                  <a:pt x="606386" y="628479"/>
                </a:cubicBezTo>
                <a:lnTo>
                  <a:pt x="469434" y="787452"/>
                </a:lnTo>
                <a:lnTo>
                  <a:pt x="200909" y="787452"/>
                </a:lnTo>
                <a:lnTo>
                  <a:pt x="451816" y="495990"/>
                </a:lnTo>
                <a:cubicBezTo>
                  <a:pt x="495978" y="443334"/>
                  <a:pt x="514673" y="405957"/>
                  <a:pt x="514673" y="349914"/>
                </a:cubicBezTo>
                <a:cubicBezTo>
                  <a:pt x="514673" y="259895"/>
                  <a:pt x="462003" y="198745"/>
                  <a:pt x="368584" y="198745"/>
                </a:cubicBezTo>
                <a:cubicBezTo>
                  <a:pt x="295539" y="198745"/>
                  <a:pt x="220815" y="236121"/>
                  <a:pt x="220815" y="353314"/>
                </a:cubicBezTo>
                <a:lnTo>
                  <a:pt x="0" y="353314"/>
                </a:lnTo>
                <a:cubicBezTo>
                  <a:pt x="0" y="132502"/>
                  <a:pt x="161370" y="13"/>
                  <a:pt x="368584" y="0"/>
                </a:cubicBezTo>
                <a:close/>
              </a:path>
            </a:pathLst>
          </a:custGeom>
          <a:solidFill>
            <a:srgbClr val="3498DB"/>
          </a:solidFill>
          <a:ln w="1191" cap="flat">
            <a:noFill/>
            <a:prstDash val="solid"/>
            <a:miter/>
          </a:ln>
        </p:spPr>
        <p:txBody>
          <a:bodyPr rtlCol="0" anchor="ctr"/>
          <a:lstStyle/>
          <a:p>
            <a:endParaRPr lang="zh-CN" altLang="en-US"/>
          </a:p>
        </p:txBody>
      </p:sp>
      <p:pic>
        <p:nvPicPr>
          <p:cNvPr id="4" name="图片 3"/>
          <p:cNvPicPr>
            <a:picLocks noChangeAspect="1"/>
          </p:cNvPicPr>
          <p:nvPr/>
        </p:nvPicPr>
        <p:blipFill>
          <a:blip r:embed="rId9"/>
          <a:srcRect l="3712" r="17090"/>
          <a:stretch>
            <a:fillRect/>
          </a:stretch>
        </p:blipFill>
        <p:spPr>
          <a:xfrm>
            <a:off x="2956560" y="852170"/>
            <a:ext cx="3387090" cy="4743450"/>
          </a:xfrm>
          <a:prstGeom prst="rect">
            <a:avLst/>
          </a:prstGeom>
        </p:spPr>
      </p:pic>
      <p:pic>
        <p:nvPicPr>
          <p:cNvPr id="5" name="图片 4"/>
          <p:cNvPicPr>
            <a:picLocks noChangeAspect="1"/>
          </p:cNvPicPr>
          <p:nvPr/>
        </p:nvPicPr>
        <p:blipFill>
          <a:blip r:embed="rId10"/>
          <a:stretch>
            <a:fillRect/>
          </a:stretch>
        </p:blipFill>
        <p:spPr>
          <a:xfrm>
            <a:off x="6502400" y="1613535"/>
            <a:ext cx="5070475" cy="3098800"/>
          </a:xfrm>
          <a:prstGeom prst="rect">
            <a:avLst/>
          </a:prstGeom>
        </p:spPr>
      </p:pic>
      <p:sp>
        <p:nvSpPr>
          <p:cNvPr id="9" name="文本框 8"/>
          <p:cNvSpPr txBox="1"/>
          <p:nvPr>
            <p:custDataLst>
              <p:tags r:id="rId6"/>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750" fill="hold">
                                          <p:stCondLst>
                                            <p:cond delay="0"/>
                                          </p:stCondLst>
                                        </p:cTn>
                                        <p:tgtEl>
                                          <p:spTgt spid="9"/>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9"/>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任意形状 41" descr="A0"/>
          <p:cNvSpPr/>
          <p:nvPr>
            <p:custDataLst>
              <p:tags r:id="rId2"/>
            </p:custDataLst>
          </p:nvPr>
        </p:nvSpPr>
        <p:spPr>
          <a:xfrm>
            <a:off x="871669" y="2116761"/>
            <a:ext cx="727856" cy="790015"/>
          </a:xfrm>
          <a:custGeom>
            <a:avLst/>
            <a:gdLst>
              <a:gd name="connsiteX0" fmla="*/ 364766 w 727856"/>
              <a:gd name="connsiteY0" fmla="*/ 0 h 790015"/>
              <a:gd name="connsiteX1" fmla="*/ 727856 w 727856"/>
              <a:gd name="connsiteY1" fmla="*/ 356361 h 790015"/>
              <a:gd name="connsiteX2" fmla="*/ 727856 w 727856"/>
              <a:gd name="connsiteY2" fmla="*/ 790015 h 790015"/>
              <a:gd name="connsiteX3" fmla="*/ 509329 w 727856"/>
              <a:gd name="connsiteY3" fmla="*/ 790015 h 790015"/>
              <a:gd name="connsiteX4" fmla="*/ 509329 w 727856"/>
              <a:gd name="connsiteY4" fmla="*/ 359739 h 790015"/>
              <a:gd name="connsiteX5" fmla="*/ 364766 w 727856"/>
              <a:gd name="connsiteY5" fmla="*/ 196675 h 790015"/>
              <a:gd name="connsiteX6" fmla="*/ 218527 w 727856"/>
              <a:gd name="connsiteY6" fmla="*/ 359726 h 790015"/>
              <a:gd name="connsiteX7" fmla="*/ 218527 w 727856"/>
              <a:gd name="connsiteY7" fmla="*/ 790015 h 790015"/>
              <a:gd name="connsiteX8" fmla="*/ 0 w 727856"/>
              <a:gd name="connsiteY8" fmla="*/ 790015 h 790015"/>
              <a:gd name="connsiteX9" fmla="*/ 0 w 727856"/>
              <a:gd name="connsiteY9" fmla="*/ 356361 h 790015"/>
              <a:gd name="connsiteX10" fmla="*/ 364766 w 727856"/>
              <a:gd name="connsiteY10" fmla="*/ 0 h 79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7856" h="790015">
                <a:moveTo>
                  <a:pt x="364766" y="0"/>
                </a:moveTo>
                <a:cubicBezTo>
                  <a:pt x="559751" y="0"/>
                  <a:pt x="727856" y="127751"/>
                  <a:pt x="727856" y="356361"/>
                </a:cubicBezTo>
                <a:lnTo>
                  <a:pt x="727856" y="790015"/>
                </a:lnTo>
                <a:lnTo>
                  <a:pt x="509329" y="790015"/>
                </a:lnTo>
                <a:lnTo>
                  <a:pt x="509329" y="359739"/>
                </a:lnTo>
                <a:cubicBezTo>
                  <a:pt x="509329" y="258868"/>
                  <a:pt x="450501" y="196675"/>
                  <a:pt x="364766" y="196675"/>
                </a:cubicBezTo>
                <a:cubicBezTo>
                  <a:pt x="279044" y="196675"/>
                  <a:pt x="218527" y="258868"/>
                  <a:pt x="218527" y="359726"/>
                </a:cubicBezTo>
                <a:lnTo>
                  <a:pt x="218527" y="790015"/>
                </a:lnTo>
                <a:lnTo>
                  <a:pt x="0" y="790015"/>
                </a:lnTo>
                <a:lnTo>
                  <a:pt x="0" y="356361"/>
                </a:lnTo>
                <a:cubicBezTo>
                  <a:pt x="0" y="127751"/>
                  <a:pt x="169781" y="0"/>
                  <a:pt x="364766" y="0"/>
                </a:cubicBezTo>
                <a:close/>
              </a:path>
            </a:pathLst>
          </a:custGeom>
          <a:solidFill>
            <a:srgbClr val="1AA3AA"/>
          </a:solidFill>
          <a:ln w="1191" cap="flat">
            <a:noFill/>
            <a:prstDash val="solid"/>
            <a:miter/>
          </a:ln>
        </p:spPr>
        <p:txBody>
          <a:bodyPr rtlCol="0" anchor="ctr"/>
          <a:lstStyle/>
          <a:p>
            <a:endParaRPr lang="zh-CN" altLang="en-US"/>
          </a:p>
        </p:txBody>
      </p:sp>
      <p:sp>
        <p:nvSpPr>
          <p:cNvPr id="32" name="文本框 31"/>
          <p:cNvSpPr txBox="1"/>
          <p:nvPr>
            <p:custDataLst>
              <p:tags r:id="rId3"/>
            </p:custDataLst>
          </p:nvPr>
        </p:nvSpPr>
        <p:spPr>
          <a:xfrm>
            <a:off x="253365" y="2963545"/>
            <a:ext cx="2732405" cy="523240"/>
          </a:xfrm>
          <a:prstGeom prst="rect">
            <a:avLst/>
          </a:prstGeom>
          <a:noFill/>
        </p:spPr>
        <p:txBody>
          <a:bodyPr wrap="square" lIns="90000" tIns="46800" rIns="90000" bIns="46800" anchor="ctr" anchorCtr="0">
            <a:normAutofit fontScale="97500"/>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现代化</a:t>
            </a:r>
            <a:r>
              <a:rPr lang="en-US" altLang="zh-CN"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UI</a:t>
            </a:r>
            <a:r>
              <a:rPr lang="zh-CN" altLang="en-US"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设计</a:t>
            </a:r>
          </a:p>
        </p:txBody>
      </p:sp>
      <p:sp>
        <p:nvSpPr>
          <p:cNvPr id="33" name="文本框 32"/>
          <p:cNvSpPr txBox="1"/>
          <p:nvPr>
            <p:custDataLst>
              <p:tags r:id="rId4"/>
            </p:custDataLst>
          </p:nvPr>
        </p:nvSpPr>
        <p:spPr>
          <a:xfrm>
            <a:off x="387711" y="3576762"/>
            <a:ext cx="2597203" cy="1169596"/>
          </a:xfrm>
          <a:prstGeom prst="rect">
            <a:avLst/>
          </a:prstGeom>
          <a:noFill/>
        </p:spPr>
        <p:txBody>
          <a:bodyPr wrap="square" lIns="90000" tIns="0" rIns="90000" bIns="46800">
            <a:no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统一主题风格</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仿</a:t>
            </a: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APP</a:t>
            </a: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加载</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自动深色模式</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全新</a:t>
            </a: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LOGO</a:t>
            </a: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图标设计</a:t>
            </a:r>
          </a:p>
        </p:txBody>
      </p:sp>
      <p:sp>
        <p:nvSpPr>
          <p:cNvPr id="43" name="任意形状 42" descr="A3"/>
          <p:cNvSpPr/>
          <p:nvPr>
            <p:custDataLst>
              <p:tags r:id="rId5"/>
            </p:custDataLst>
          </p:nvPr>
        </p:nvSpPr>
        <p:spPr>
          <a:xfrm>
            <a:off x="1775916" y="2133269"/>
            <a:ext cx="738805" cy="789382"/>
          </a:xfrm>
          <a:custGeom>
            <a:avLst/>
            <a:gdLst>
              <a:gd name="connsiteX0" fmla="*/ 366251 w 738805"/>
              <a:gd name="connsiteY0" fmla="*/ 0 h 789382"/>
              <a:gd name="connsiteX1" fmla="*/ 730827 w 738805"/>
              <a:gd name="connsiteY1" fmla="*/ 342734 h 789382"/>
              <a:gd name="connsiteX2" fmla="*/ 593067 w 738805"/>
              <a:gd name="connsiteY2" fmla="*/ 588028 h 789382"/>
              <a:gd name="connsiteX3" fmla="*/ 735529 w 738805"/>
              <a:gd name="connsiteY3" fmla="*/ 763096 h 789382"/>
              <a:gd name="connsiteX4" fmla="*/ 738805 w 738805"/>
              <a:gd name="connsiteY4" fmla="*/ 789382 h 789382"/>
              <a:gd name="connsiteX5" fmla="*/ 518666 w 738805"/>
              <a:gd name="connsiteY5" fmla="*/ 789382 h 789382"/>
              <a:gd name="connsiteX6" fmla="*/ 518099 w 738805"/>
              <a:gd name="connsiteY6" fmla="*/ 785939 h 789382"/>
              <a:gd name="connsiteX7" fmla="*/ 361200 w 738805"/>
              <a:gd name="connsiteY7" fmla="*/ 688833 h 789382"/>
              <a:gd name="connsiteX8" fmla="*/ 329296 w 738805"/>
              <a:gd name="connsiteY8" fmla="*/ 688833 h 789382"/>
              <a:gd name="connsiteX9" fmla="*/ 329296 w 738805"/>
              <a:gd name="connsiteY9" fmla="*/ 498988 h 789382"/>
              <a:gd name="connsiteX10" fmla="*/ 361213 w 738805"/>
              <a:gd name="connsiteY10" fmla="*/ 498988 h 789382"/>
              <a:gd name="connsiteX11" fmla="*/ 512414 w 738805"/>
              <a:gd name="connsiteY11" fmla="*/ 349447 h 789382"/>
              <a:gd name="connsiteX12" fmla="*/ 366251 w 738805"/>
              <a:gd name="connsiteY12" fmla="*/ 196571 h 789382"/>
              <a:gd name="connsiteX13" fmla="*/ 218414 w 738805"/>
              <a:gd name="connsiteY13" fmla="*/ 341059 h 789382"/>
              <a:gd name="connsiteX14" fmla="*/ 0 w 738805"/>
              <a:gd name="connsiteY14" fmla="*/ 341059 h 789382"/>
              <a:gd name="connsiteX15" fmla="*/ 366251 w 738805"/>
              <a:gd name="connsiteY15" fmla="*/ 0 h 78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8805" h="789382">
                <a:moveTo>
                  <a:pt x="366251" y="0"/>
                </a:moveTo>
                <a:cubicBezTo>
                  <a:pt x="577951" y="0"/>
                  <a:pt x="730827" y="141124"/>
                  <a:pt x="730827" y="342734"/>
                </a:cubicBezTo>
                <a:cubicBezTo>
                  <a:pt x="730827" y="472108"/>
                  <a:pt x="672030" y="546020"/>
                  <a:pt x="593067" y="588028"/>
                </a:cubicBezTo>
                <a:cubicBezTo>
                  <a:pt x="657324" y="622045"/>
                  <a:pt x="712138" y="676859"/>
                  <a:pt x="735529" y="763096"/>
                </a:cubicBezTo>
                <a:lnTo>
                  <a:pt x="738805" y="789382"/>
                </a:lnTo>
                <a:lnTo>
                  <a:pt x="518666" y="789382"/>
                </a:lnTo>
                <a:lnTo>
                  <a:pt x="518099" y="785939"/>
                </a:lnTo>
                <a:cubicBezTo>
                  <a:pt x="496047" y="725690"/>
                  <a:pt x="441859" y="688833"/>
                  <a:pt x="361200" y="688833"/>
                </a:cubicBezTo>
                <a:lnTo>
                  <a:pt x="329296" y="688833"/>
                </a:lnTo>
                <a:lnTo>
                  <a:pt x="329296" y="498988"/>
                </a:lnTo>
                <a:lnTo>
                  <a:pt x="361213" y="498988"/>
                </a:lnTo>
                <a:cubicBezTo>
                  <a:pt x="467056" y="498988"/>
                  <a:pt x="512414" y="433463"/>
                  <a:pt x="512414" y="349447"/>
                </a:cubicBezTo>
                <a:cubicBezTo>
                  <a:pt x="512414" y="248656"/>
                  <a:pt x="445215" y="196571"/>
                  <a:pt x="366251" y="196571"/>
                </a:cubicBezTo>
                <a:cubicBezTo>
                  <a:pt x="283924" y="196571"/>
                  <a:pt x="223451" y="250331"/>
                  <a:pt x="218414" y="341059"/>
                </a:cubicBezTo>
                <a:lnTo>
                  <a:pt x="0" y="341059"/>
                </a:lnTo>
                <a:cubicBezTo>
                  <a:pt x="5038" y="127684"/>
                  <a:pt x="164641" y="0"/>
                  <a:pt x="366251" y="0"/>
                </a:cubicBezTo>
                <a:close/>
              </a:path>
            </a:pathLst>
          </a:custGeom>
          <a:solidFill>
            <a:srgbClr val="1AA3AA"/>
          </a:solidFill>
          <a:ln w="1191" cap="flat">
            <a:noFill/>
            <a:prstDash val="solid"/>
            <a:miter/>
          </a:ln>
        </p:spPr>
        <p:txBody>
          <a:bodyPr rtlCol="0" anchor="ctr"/>
          <a:lstStyle/>
          <a:p>
            <a:endParaRPr lang="zh-CN" altLang="en-US"/>
          </a:p>
        </p:txBody>
      </p:sp>
      <p:pic>
        <p:nvPicPr>
          <p:cNvPr id="2" name="图片 1" descr="know"/>
          <p:cNvPicPr>
            <a:picLocks noChangeAspect="1"/>
          </p:cNvPicPr>
          <p:nvPr/>
        </p:nvPicPr>
        <p:blipFill>
          <a:blip r:embed="rId26"/>
          <a:stretch>
            <a:fillRect/>
          </a:stretch>
        </p:blipFill>
        <p:spPr>
          <a:xfrm>
            <a:off x="3491865" y="2345690"/>
            <a:ext cx="2268220" cy="1031240"/>
          </a:xfrm>
          <a:prstGeom prst="rect">
            <a:avLst/>
          </a:prstGeom>
        </p:spPr>
      </p:pic>
      <p:pic>
        <p:nvPicPr>
          <p:cNvPr id="3" name="图片 2" descr="logo2"/>
          <p:cNvPicPr>
            <a:picLocks noChangeAspect="1"/>
          </p:cNvPicPr>
          <p:nvPr/>
        </p:nvPicPr>
        <p:blipFill>
          <a:blip r:embed="rId27"/>
          <a:stretch>
            <a:fillRect/>
          </a:stretch>
        </p:blipFill>
        <p:spPr>
          <a:xfrm>
            <a:off x="5045075" y="1028700"/>
            <a:ext cx="715010" cy="715010"/>
          </a:xfrm>
          <a:prstGeom prst="rect">
            <a:avLst/>
          </a:prstGeom>
        </p:spPr>
      </p:pic>
      <p:pic>
        <p:nvPicPr>
          <p:cNvPr id="4" name="图片 3" descr="logo5"/>
          <p:cNvPicPr>
            <a:picLocks noChangeAspect="1"/>
          </p:cNvPicPr>
          <p:nvPr/>
        </p:nvPicPr>
        <p:blipFill>
          <a:blip r:embed="rId28"/>
          <a:stretch>
            <a:fillRect/>
          </a:stretch>
        </p:blipFill>
        <p:spPr>
          <a:xfrm>
            <a:off x="3587115" y="1028700"/>
            <a:ext cx="1430655" cy="858520"/>
          </a:xfrm>
          <a:prstGeom prst="rect">
            <a:avLst/>
          </a:prstGeom>
        </p:spPr>
      </p:pic>
      <p:pic>
        <p:nvPicPr>
          <p:cNvPr id="5" name="图片 4" descr="pageNotFound"/>
          <p:cNvPicPr>
            <a:picLocks noChangeAspect="1"/>
          </p:cNvPicPr>
          <p:nvPr/>
        </p:nvPicPr>
        <p:blipFill>
          <a:blip r:embed="rId29"/>
          <a:stretch>
            <a:fillRect/>
          </a:stretch>
        </p:blipFill>
        <p:spPr>
          <a:xfrm>
            <a:off x="6283325" y="4058920"/>
            <a:ext cx="2350135" cy="1976755"/>
          </a:xfrm>
          <a:prstGeom prst="rect">
            <a:avLst/>
          </a:prstGeom>
        </p:spPr>
      </p:pic>
      <p:pic>
        <p:nvPicPr>
          <p:cNvPr id="6" name="图片 5" descr="start_3"/>
          <p:cNvPicPr>
            <a:picLocks noChangeAspect="1"/>
          </p:cNvPicPr>
          <p:nvPr/>
        </p:nvPicPr>
        <p:blipFill>
          <a:blip r:embed="rId30"/>
          <a:stretch>
            <a:fillRect/>
          </a:stretch>
        </p:blipFill>
        <p:spPr>
          <a:xfrm>
            <a:off x="6045835" y="655320"/>
            <a:ext cx="2492375" cy="2492375"/>
          </a:xfrm>
          <a:prstGeom prst="rect">
            <a:avLst/>
          </a:prstGeom>
        </p:spPr>
      </p:pic>
      <p:pic>
        <p:nvPicPr>
          <p:cNvPr id="7" name="图片 6" descr="noWeiGui"/>
          <p:cNvPicPr>
            <a:picLocks noChangeAspect="1"/>
          </p:cNvPicPr>
          <p:nvPr/>
        </p:nvPicPr>
        <p:blipFill>
          <a:blip r:embed="rId31"/>
          <a:stretch>
            <a:fillRect/>
          </a:stretch>
        </p:blipFill>
        <p:spPr>
          <a:xfrm>
            <a:off x="3729355" y="3576955"/>
            <a:ext cx="2458720" cy="2458720"/>
          </a:xfrm>
          <a:prstGeom prst="rect">
            <a:avLst/>
          </a:prstGeom>
        </p:spPr>
      </p:pic>
      <p:pic>
        <p:nvPicPr>
          <p:cNvPr id="8" name="图片 7" descr="home unselect"/>
          <p:cNvPicPr>
            <a:picLocks noChangeAspect="1"/>
          </p:cNvPicPr>
          <p:nvPr/>
        </p:nvPicPr>
        <p:blipFill>
          <a:blip r:embed="rId32"/>
          <a:stretch>
            <a:fillRect/>
          </a:stretch>
        </p:blipFill>
        <p:spPr>
          <a:xfrm>
            <a:off x="6103620" y="3232150"/>
            <a:ext cx="742950" cy="742950"/>
          </a:xfrm>
          <a:prstGeom prst="rect">
            <a:avLst/>
          </a:prstGeom>
        </p:spPr>
      </p:pic>
      <p:pic>
        <p:nvPicPr>
          <p:cNvPr id="9" name="图片 8" descr="home select"/>
          <p:cNvPicPr>
            <a:picLocks noChangeAspect="1"/>
          </p:cNvPicPr>
          <p:nvPr/>
        </p:nvPicPr>
        <p:blipFill>
          <a:blip r:embed="rId33"/>
          <a:stretch>
            <a:fillRect/>
          </a:stretch>
        </p:blipFill>
        <p:spPr>
          <a:xfrm>
            <a:off x="6932295" y="3232150"/>
            <a:ext cx="742950" cy="742950"/>
          </a:xfrm>
          <a:prstGeom prst="rect">
            <a:avLst/>
          </a:prstGeom>
        </p:spPr>
      </p:pic>
      <p:pic>
        <p:nvPicPr>
          <p:cNvPr id="10" name="图片 9" descr="home selectDark"/>
          <p:cNvPicPr>
            <a:picLocks noChangeAspect="1"/>
          </p:cNvPicPr>
          <p:nvPr/>
        </p:nvPicPr>
        <p:blipFill>
          <a:blip r:embed="rId34"/>
          <a:stretch>
            <a:fillRect/>
          </a:stretch>
        </p:blipFill>
        <p:spPr>
          <a:xfrm>
            <a:off x="7761605" y="3219450"/>
            <a:ext cx="767715" cy="767715"/>
          </a:xfrm>
          <a:prstGeom prst="rect">
            <a:avLst/>
          </a:prstGeom>
        </p:spPr>
      </p:pic>
      <p:pic>
        <p:nvPicPr>
          <p:cNvPr id="11" name="图片 10"/>
          <p:cNvPicPr>
            <a:picLocks noChangeAspect="1"/>
          </p:cNvPicPr>
          <p:nvPr/>
        </p:nvPicPr>
        <p:blipFill>
          <a:blip r:embed="rId35"/>
          <a:stretch>
            <a:fillRect/>
          </a:stretch>
        </p:blipFill>
        <p:spPr>
          <a:xfrm>
            <a:off x="8615680" y="543560"/>
            <a:ext cx="3153410" cy="5492115"/>
          </a:xfrm>
          <a:prstGeom prst="rect">
            <a:avLst/>
          </a:prstGeom>
        </p:spPr>
      </p:pic>
      <p:sp>
        <p:nvSpPr>
          <p:cNvPr id="12" name="矩形 11"/>
          <p:cNvSpPr/>
          <p:nvPr>
            <p:custDataLst>
              <p:tags r:id="rId6"/>
            </p:custDataLst>
          </p:nvPr>
        </p:nvSpPr>
        <p:spPr>
          <a:xfrm>
            <a:off x="-5370830" y="-276"/>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90204" pitchFamily="34" charset="0"/>
              <a:ea typeface="微软雅黑" panose="020B0503020204020204" charset="-122"/>
              <a:sym typeface="Arial" panose="020B0604020202090204" pitchFamily="34" charset="0"/>
            </a:endParaRPr>
          </a:p>
        </p:txBody>
      </p:sp>
      <p:sp>
        <p:nvSpPr>
          <p:cNvPr id="13" name="文本框 12"/>
          <p:cNvSpPr txBox="1"/>
          <p:nvPr>
            <p:custDataLst>
              <p:tags r:id="rId7"/>
            </p:custDataLst>
          </p:nvPr>
        </p:nvSpPr>
        <p:spPr>
          <a:xfrm>
            <a:off x="-4551488" y="2349379"/>
            <a:ext cx="3479416" cy="1995054"/>
          </a:xfrm>
          <a:prstGeom prst="rect">
            <a:avLst/>
          </a:prstGeom>
          <a:noFill/>
        </p:spPr>
        <p:txBody>
          <a:bodyPr wrap="square" lIns="91440" tIns="45720" rIns="91440" bIns="45720" rtlCol="0" anchor="t" anchorCtr="0">
            <a:normAutofit fontScale="92500" lnSpcReduction="10000"/>
          </a:bodyPr>
          <a:lstStyle/>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前后端</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分离</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架构模式</a:t>
            </a:r>
          </a:p>
        </p:txBody>
      </p:sp>
      <p:sp>
        <p:nvSpPr>
          <p:cNvPr id="14" name="任意多边形: 形状 11"/>
          <p:cNvSpPr>
            <a:spLocks noChangeAspect="1"/>
          </p:cNvSpPr>
          <p:nvPr>
            <p:custDataLst>
              <p:tags r:id="rId8"/>
            </p:custDataLst>
          </p:nvPr>
        </p:nvSpPr>
        <p:spPr>
          <a:xfrm>
            <a:off x="-635103" y="24848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5" name="任意多边形: 形状 12"/>
          <p:cNvSpPr>
            <a:spLocks noChangeAspect="1"/>
          </p:cNvSpPr>
          <p:nvPr>
            <p:custDataLst>
              <p:tags r:id="rId9"/>
            </p:custDataLst>
          </p:nvPr>
        </p:nvSpPr>
        <p:spPr>
          <a:xfrm>
            <a:off x="-635103" y="646876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6" name="任意多边形: 形状 13"/>
          <p:cNvSpPr>
            <a:spLocks noChangeAspect="1"/>
          </p:cNvSpPr>
          <p:nvPr>
            <p:custDataLst>
              <p:tags r:id="rId10"/>
            </p:custDataLst>
          </p:nvPr>
        </p:nvSpPr>
        <p:spPr>
          <a:xfrm>
            <a:off x="-5117856" y="22308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7" name="任意多边形: 形状 14"/>
          <p:cNvSpPr>
            <a:spLocks noChangeAspect="1"/>
          </p:cNvSpPr>
          <p:nvPr>
            <p:custDataLst>
              <p:tags r:id="rId11"/>
            </p:custDataLst>
          </p:nvPr>
        </p:nvSpPr>
        <p:spPr>
          <a:xfrm>
            <a:off x="-5117856" y="649416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grpSp>
        <p:nvGrpSpPr>
          <p:cNvPr id="18" name="组合 17"/>
          <p:cNvGrpSpPr>
            <a:grpSpLocks noChangeAspect="1"/>
          </p:cNvGrpSpPr>
          <p:nvPr>
            <p:custDataLst>
              <p:tags r:id="rId12"/>
            </p:custDataLst>
          </p:nvPr>
        </p:nvGrpSpPr>
        <p:grpSpPr>
          <a:xfrm>
            <a:off x="-1868983" y="1632716"/>
            <a:ext cx="686077" cy="598672"/>
            <a:chOff x="3213087" y="1347855"/>
            <a:chExt cx="723914" cy="631689"/>
          </a:xfrm>
          <a:solidFill>
            <a:srgbClr val="FFFFFF">
              <a:lumMod val="85000"/>
            </a:srgbClr>
          </a:solidFill>
        </p:grpSpPr>
        <p:sp>
          <p:nvSpPr>
            <p:cNvPr id="19" name="任意多边形: 形状 16"/>
            <p:cNvSpPr>
              <a:spLocks noChangeAspect="1"/>
            </p:cNvSpPr>
            <p:nvPr>
              <p:custDataLst>
                <p:tags r:id="rId22"/>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sp>
          <p:nvSpPr>
            <p:cNvPr id="20" name="任意多边形: 形状 17"/>
            <p:cNvSpPr>
              <a:spLocks noChangeAspect="1"/>
            </p:cNvSpPr>
            <p:nvPr>
              <p:custDataLst>
                <p:tags r:id="rId23"/>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grpSp>
      <p:pic>
        <p:nvPicPr>
          <p:cNvPr id="101" name="图片 100"/>
          <p:cNvPicPr>
            <a:picLocks noChangeAspect="1"/>
          </p:cNvPicPr>
          <p:nvPr/>
        </p:nvPicPr>
        <p:blipFill>
          <a:blip r:embed="rId36" r:link="rId37"/>
          <a:stretch>
            <a:fillRect/>
          </a:stretch>
        </p:blipFill>
        <p:spPr>
          <a:xfrm>
            <a:off x="12854940" y="1202055"/>
            <a:ext cx="6960870" cy="4454525"/>
          </a:xfrm>
          <a:prstGeom prst="rect">
            <a:avLst/>
          </a:prstGeom>
          <a:noFill/>
          <a:ln w="9525">
            <a:noFill/>
          </a:ln>
        </p:spPr>
      </p:pic>
      <p:sp>
        <p:nvSpPr>
          <p:cNvPr id="102" name="Фигура"/>
          <p:cNvSpPr/>
          <p:nvPr>
            <p:custDataLst>
              <p:tags r:id="rId13"/>
            </p:custDataLst>
          </p:nvPr>
        </p:nvSpPr>
        <p:spPr>
          <a:xfrm>
            <a:off x="10716895" y="-3656965"/>
            <a:ext cx="1553845" cy="1397635"/>
          </a:xfrm>
          <a:custGeom>
            <a:avLst/>
            <a:gdLst/>
            <a:ahLst/>
            <a:cxnLst>
              <a:cxn ang="0">
                <a:pos x="wd2" y="hd2"/>
              </a:cxn>
              <a:cxn ang="5400000">
                <a:pos x="wd2" y="hd2"/>
              </a:cxn>
              <a:cxn ang="10800000">
                <a:pos x="wd2" y="hd2"/>
              </a:cxn>
              <a:cxn ang="16200000">
                <a:pos x="wd2" y="hd2"/>
              </a:cxn>
            </a:cxnLst>
            <a:rect l="0" t="0" r="r" b="b"/>
            <a:pathLst>
              <a:path w="21600" h="21600" extrusionOk="0">
                <a:moveTo>
                  <a:pt x="0" y="16280"/>
                </a:moveTo>
                <a:lnTo>
                  <a:pt x="21600" y="0"/>
                </a:lnTo>
                <a:lnTo>
                  <a:pt x="17571" y="8512"/>
                </a:lnTo>
                <a:lnTo>
                  <a:pt x="152" y="21600"/>
                </a:lnTo>
                <a:lnTo>
                  <a:pt x="0" y="16280"/>
                </a:lnTo>
                <a:close/>
              </a:path>
            </a:pathLst>
          </a:custGeom>
          <a:solidFill>
            <a:srgbClr val="8BC34A">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3" name="Фигура"/>
          <p:cNvSpPr/>
          <p:nvPr>
            <p:custDataLst>
              <p:tags r:id="rId14"/>
            </p:custDataLst>
          </p:nvPr>
        </p:nvSpPr>
        <p:spPr>
          <a:xfrm>
            <a:off x="11966575" y="-3655695"/>
            <a:ext cx="1728470" cy="1985010"/>
          </a:xfrm>
          <a:custGeom>
            <a:avLst/>
            <a:gdLst/>
            <a:ahLst/>
            <a:cxnLst>
              <a:cxn ang="0">
                <a:pos x="wd2" y="hd2"/>
              </a:cxn>
              <a:cxn ang="5400000">
                <a:pos x="wd2" y="hd2"/>
              </a:cxn>
              <a:cxn ang="10800000">
                <a:pos x="wd2" y="hd2"/>
              </a:cxn>
              <a:cxn ang="16200000">
                <a:pos x="wd2" y="hd2"/>
              </a:cxn>
            </a:cxnLst>
            <a:rect l="0" t="0" r="r" b="b"/>
            <a:pathLst>
              <a:path w="21600" h="21600" extrusionOk="0">
                <a:moveTo>
                  <a:pt x="3696" y="0"/>
                </a:moveTo>
                <a:lnTo>
                  <a:pt x="21600" y="19411"/>
                </a:lnTo>
                <a:lnTo>
                  <a:pt x="14617" y="21600"/>
                </a:lnTo>
                <a:lnTo>
                  <a:pt x="0" y="5931"/>
                </a:lnTo>
                <a:lnTo>
                  <a:pt x="3696" y="0"/>
                </a:lnTo>
                <a:close/>
              </a:path>
            </a:pathLst>
          </a:custGeom>
          <a:solidFill>
            <a:srgbClr val="8BC34A"/>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5" name="Треугольник"/>
          <p:cNvSpPr/>
          <p:nvPr>
            <p:custDataLst>
              <p:tags r:id="rId15"/>
            </p:custDataLst>
          </p:nvPr>
        </p:nvSpPr>
        <p:spPr>
          <a:xfrm>
            <a:off x="10734040" y="-3110865"/>
            <a:ext cx="2414905" cy="1438275"/>
          </a:xfrm>
          <a:custGeom>
            <a:avLst/>
            <a:gdLst>
              <a:gd name="connsiteX0" fmla="*/ 11127 w 21547"/>
              <a:gd name="connsiteY0" fmla="*/ 0 h 21600"/>
              <a:gd name="connsiteX1" fmla="*/ 0 w 21547"/>
              <a:gd name="connsiteY1" fmla="*/ 12557 h 21600"/>
              <a:gd name="connsiteX2" fmla="*/ 21547 w 21547"/>
              <a:gd name="connsiteY2" fmla="*/ 21600 h 21600"/>
              <a:gd name="connsiteX3" fmla="*/ 11127 w 21547"/>
              <a:gd name="connsiteY3" fmla="*/ 0 h 21600"/>
            </a:gdLst>
            <a:ahLst/>
            <a:cxnLst>
              <a:cxn ang="0">
                <a:pos x="connsiteX0" y="connsiteY0"/>
              </a:cxn>
              <a:cxn ang="0">
                <a:pos x="connsiteX1" y="connsiteY1"/>
              </a:cxn>
              <a:cxn ang="0">
                <a:pos x="connsiteX2" y="connsiteY2"/>
              </a:cxn>
              <a:cxn ang="0">
                <a:pos x="connsiteX3" y="connsiteY3"/>
              </a:cxn>
            </a:cxnLst>
            <a:rect l="l" t="t" r="r" b="b"/>
            <a:pathLst>
              <a:path w="21547" h="21600" extrusionOk="0">
                <a:moveTo>
                  <a:pt x="11127" y="0"/>
                </a:moveTo>
                <a:lnTo>
                  <a:pt x="0" y="12557"/>
                </a:lnTo>
                <a:lnTo>
                  <a:pt x="21547" y="21600"/>
                </a:lnTo>
                <a:lnTo>
                  <a:pt x="11127" y="0"/>
                </a:lnTo>
                <a:close/>
              </a:path>
            </a:pathLst>
          </a:custGeom>
          <a:solidFill>
            <a:srgbClr val="8BC34A">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6" name="Фигура"/>
          <p:cNvSpPr/>
          <p:nvPr>
            <p:custDataLst>
              <p:tags r:id="rId16"/>
            </p:custDataLst>
          </p:nvPr>
        </p:nvSpPr>
        <p:spPr>
          <a:xfrm>
            <a:off x="10723245" y="-2655570"/>
            <a:ext cx="1059815" cy="1059180"/>
          </a:xfrm>
          <a:custGeom>
            <a:avLst/>
            <a:gdLst>
              <a:gd name="connsiteX0" fmla="*/ 262 w 21600"/>
              <a:gd name="connsiteY0" fmla="*/ 21394 h 21394"/>
              <a:gd name="connsiteX1" fmla="*/ 0 w 21600"/>
              <a:gd name="connsiteY1" fmla="*/ 14508 h 21394"/>
              <a:gd name="connsiteX2" fmla="*/ 21600 w 21600"/>
              <a:gd name="connsiteY2" fmla="*/ 0 h 21394"/>
              <a:gd name="connsiteX3" fmla="*/ 15511 w 21600"/>
              <a:gd name="connsiteY3" fmla="*/ 11171 h 21394"/>
              <a:gd name="connsiteX4" fmla="*/ 262 w 21600"/>
              <a:gd name="connsiteY4" fmla="*/ 21394 h 2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394" extrusionOk="0">
                <a:moveTo>
                  <a:pt x="262" y="21394"/>
                </a:moveTo>
                <a:cubicBezTo>
                  <a:pt x="175" y="19099"/>
                  <a:pt x="87" y="16803"/>
                  <a:pt x="0" y="14508"/>
                </a:cubicBezTo>
                <a:lnTo>
                  <a:pt x="21600" y="0"/>
                </a:lnTo>
                <a:lnTo>
                  <a:pt x="15511" y="11171"/>
                </a:lnTo>
                <a:lnTo>
                  <a:pt x="262" y="21394"/>
                </a:lnTo>
                <a:close/>
              </a:path>
            </a:pathLst>
          </a:custGeom>
          <a:solidFill>
            <a:srgbClr val="CDDC39">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7" name="Фигура"/>
          <p:cNvSpPr/>
          <p:nvPr>
            <p:custDataLst>
              <p:tags r:id="rId17"/>
            </p:custDataLst>
          </p:nvPr>
        </p:nvSpPr>
        <p:spPr>
          <a:xfrm>
            <a:off x="11480800" y="-2678430"/>
            <a:ext cx="1279525" cy="1435100"/>
          </a:xfrm>
          <a:custGeom>
            <a:avLst/>
            <a:gdLst/>
            <a:ahLst/>
            <a:cxnLst>
              <a:cxn ang="0">
                <a:pos x="wd2" y="hd2"/>
              </a:cxn>
              <a:cxn ang="5400000">
                <a:pos x="wd2" y="hd2"/>
              </a:cxn>
              <a:cxn ang="10800000">
                <a:pos x="wd2" y="hd2"/>
              </a:cxn>
              <a:cxn ang="16200000">
                <a:pos x="wd2" y="hd2"/>
              </a:cxn>
            </a:cxnLst>
            <a:rect l="0" t="0" r="r" b="b"/>
            <a:pathLst>
              <a:path w="21600" h="21600" extrusionOk="0">
                <a:moveTo>
                  <a:pt x="5124" y="0"/>
                </a:moveTo>
                <a:lnTo>
                  <a:pt x="21600" y="18351"/>
                </a:lnTo>
                <a:lnTo>
                  <a:pt x="11914" y="21600"/>
                </a:lnTo>
                <a:lnTo>
                  <a:pt x="0" y="8362"/>
                </a:lnTo>
                <a:lnTo>
                  <a:pt x="5124" y="0"/>
                </a:lnTo>
                <a:close/>
              </a:path>
            </a:pathLst>
          </a:custGeom>
          <a:solidFill>
            <a:srgbClr val="CDDC39"/>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9" name="Треугольник"/>
          <p:cNvSpPr/>
          <p:nvPr>
            <p:custDataLst>
              <p:tags r:id="rId18"/>
            </p:custDataLst>
          </p:nvPr>
        </p:nvSpPr>
        <p:spPr>
          <a:xfrm>
            <a:off x="10734040" y="-2106930"/>
            <a:ext cx="1461135" cy="880110"/>
          </a:xfrm>
          <a:custGeom>
            <a:avLst/>
            <a:gdLst/>
            <a:ahLst/>
            <a:cxnLst>
              <a:cxn ang="0">
                <a:pos x="wd2" y="hd2"/>
              </a:cxn>
              <a:cxn ang="5400000">
                <a:pos x="wd2" y="hd2"/>
              </a:cxn>
              <a:cxn ang="10800000">
                <a:pos x="wd2" y="hd2"/>
              </a:cxn>
              <a:cxn ang="16200000">
                <a:pos x="wd2" y="hd2"/>
              </a:cxn>
            </a:cxnLst>
            <a:rect l="0" t="0" r="r" b="b"/>
            <a:pathLst>
              <a:path w="21600" h="21600" extrusionOk="0">
                <a:moveTo>
                  <a:pt x="11137" y="0"/>
                </a:moveTo>
                <a:lnTo>
                  <a:pt x="0" y="12504"/>
                </a:lnTo>
                <a:lnTo>
                  <a:pt x="21600" y="21600"/>
                </a:lnTo>
                <a:lnTo>
                  <a:pt x="11137" y="0"/>
                </a:lnTo>
                <a:close/>
              </a:path>
            </a:pathLst>
          </a:custGeom>
          <a:solidFill>
            <a:srgbClr val="CDDC39">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0" name="Треугольник"/>
          <p:cNvSpPr/>
          <p:nvPr>
            <p:custDataLst>
              <p:tags r:id="rId19"/>
            </p:custDataLst>
          </p:nvPr>
        </p:nvSpPr>
        <p:spPr>
          <a:xfrm>
            <a:off x="10721975" y="-1610995"/>
            <a:ext cx="546735" cy="988695"/>
          </a:xfrm>
          <a:custGeom>
            <a:avLst/>
            <a:gdLst/>
            <a:ahLst/>
            <a:cxnLst>
              <a:cxn ang="0">
                <a:pos x="wd2" y="hd2"/>
              </a:cxn>
              <a:cxn ang="5400000">
                <a:pos x="wd2" y="hd2"/>
              </a:cxn>
              <a:cxn ang="10800000">
                <a:pos x="wd2" y="hd2"/>
              </a:cxn>
              <a:cxn ang="16200000">
                <a:pos x="wd2" y="hd2"/>
              </a:cxn>
            </a:cxnLst>
            <a:rect l="0" t="0" r="r" b="b"/>
            <a:pathLst>
              <a:path w="21600" h="21600" extrusionOk="0">
                <a:moveTo>
                  <a:pt x="0" y="8000"/>
                </a:moveTo>
                <a:lnTo>
                  <a:pt x="21600" y="0"/>
                </a:lnTo>
                <a:lnTo>
                  <a:pt x="1177" y="21600"/>
                </a:lnTo>
                <a:lnTo>
                  <a:pt x="0" y="8000"/>
                </a:lnTo>
                <a:close/>
              </a:path>
            </a:pathLst>
          </a:custGeom>
          <a:solidFill>
            <a:srgbClr val="00BCD3">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1" name="Треугольник"/>
          <p:cNvSpPr/>
          <p:nvPr>
            <p:custDataLst>
              <p:tags r:id="rId20"/>
            </p:custDataLst>
          </p:nvPr>
        </p:nvSpPr>
        <p:spPr>
          <a:xfrm>
            <a:off x="10742295" y="-1633855"/>
            <a:ext cx="1031875" cy="1001395"/>
          </a:xfrm>
          <a:custGeom>
            <a:avLst/>
            <a:gdLst/>
            <a:ahLst/>
            <a:cxnLst>
              <a:cxn ang="0">
                <a:pos x="wd2" y="hd2"/>
              </a:cxn>
              <a:cxn ang="5400000">
                <a:pos x="wd2" y="hd2"/>
              </a:cxn>
              <a:cxn ang="10800000">
                <a:pos x="wd2" y="hd2"/>
              </a:cxn>
              <a:cxn ang="16200000">
                <a:pos x="wd2" y="hd2"/>
              </a:cxn>
            </a:cxnLst>
            <a:rect l="0" t="0" r="r" b="b"/>
            <a:pathLst>
              <a:path w="21600" h="21600" extrusionOk="0">
                <a:moveTo>
                  <a:pt x="21600" y="13585"/>
                </a:moveTo>
                <a:lnTo>
                  <a:pt x="11054" y="0"/>
                </a:lnTo>
                <a:lnTo>
                  <a:pt x="0" y="21600"/>
                </a:lnTo>
                <a:lnTo>
                  <a:pt x="21600" y="13585"/>
                </a:lnTo>
                <a:close/>
              </a:path>
            </a:pathLst>
          </a:custGeom>
          <a:solidFill>
            <a:srgbClr val="00BCD3"/>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34" name="文本框 33"/>
          <p:cNvSpPr txBox="1"/>
          <p:nvPr>
            <p:custDataLst>
              <p:tags r:id="rId21"/>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ac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500" fill="hold">
                                          <p:stCondLst>
                                            <p:cond delay="0"/>
                                          </p:stCondLst>
                                        </p:cTn>
                                        <p:tgtEl>
                                          <p:spTgt spid="2"/>
                                        </p:tgtEl>
                                      </p:cBhvr>
                                      <p:from x="0" y="0"/>
                                      <p:to x="100000" y="100000"/>
                                    </p:animScale>
                                    <p:anim to="" calcmode="lin" valueType="num">
                                      <p:cBhvr>
                                        <p:cTn id="8" dur="500" fill="hold">
                                          <p:stCondLst>
                                            <p:cond delay="0"/>
                                          </p:stCondLst>
                                        </p:cTn>
                                        <p:tgtEl>
                                          <p:spTgt spid="2"/>
                                        </p:tgtEl>
                                        <p:attrNameLst>
                                          <p:attrName>ppt_y</p:attrName>
                                        </p:attrNameLst>
                                      </p:cBhvr>
                                      <p:tavLst>
                                        <p:tav tm="0">
                                          <p:val>
                                            <p:strVal val="#ppt_y-0.5"/>
                                          </p:val>
                                        </p:tav>
                                        <p:tav tm="100000">
                                          <p:val>
                                            <p:fltVal val="0.47968"/>
                                          </p:val>
                                        </p:tav>
                                      </p:tavLst>
                                    </p:anim>
                                    <p:animEffect filter="fade">
                                      <p:cBhvr>
                                        <p:cTn id="9" dur="500">
                                          <p:stCondLst>
                                            <p:cond delay="0"/>
                                          </p:stCondLst>
                                        </p:cTn>
                                        <p:tgtEl>
                                          <p:spTgt spid="2"/>
                                        </p:tgtEl>
                                      </p:cBhvr>
                                    </p:animEffect>
                                    <p:anim to="" calcmode="lin" valueType="num">
                                      <p:cBhvr>
                                        <p:cTn id="10" dur="500" fill="hold">
                                          <p:stCondLst>
                                            <p:cond delay="0"/>
                                          </p:stCondLst>
                                        </p:cTn>
                                        <p:tgtEl>
                                          <p:spTgt spid="2"/>
                                        </p:tgtEl>
                                        <p:attrNameLst>
                                          <p:attrName>ppt_x</p:attrName>
                                        </p:attrNameLst>
                                      </p:cBhvr>
                                      <p:tavLst>
                                        <p:tav tm="0">
                                          <p:val>
                                            <p:fltVal val="0.578"/>
                                          </p:val>
                                        </p:tav>
                                        <p:tav tm="100000">
                                          <p:val>
                                            <p:fltVal val="0.62586"/>
                                          </p:val>
                                        </p:tav>
                                      </p:tavLst>
                                    </p:anim>
                                  </p:childTnLst>
                                </p:cTn>
                              </p:par>
                            </p:childTnLst>
                          </p:cTn>
                        </p:par>
                        <p:par>
                          <p:cTn id="11" fill="hold">
                            <p:stCondLst>
                              <p:cond delay="500"/>
                            </p:stCondLst>
                            <p:childTnLst>
                              <p:par>
                                <p:cTn id="12" presetID="0" presetClass="entr" presetSubtype="0" accel="5000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Scale>
                                      <p:cBhvr>
                                        <p:cTn id="14" dur="500" fill="hold">
                                          <p:stCondLst>
                                            <p:cond delay="0"/>
                                          </p:stCondLst>
                                        </p:cTn>
                                        <p:tgtEl>
                                          <p:spTgt spid="3"/>
                                        </p:tgtEl>
                                      </p:cBhvr>
                                      <p:from x="0" y="0"/>
                                      <p:to x="100000" y="100000"/>
                                    </p:animScale>
                                    <p:anim to="" calcmode="lin" valueType="num">
                                      <p:cBhvr>
                                        <p:cTn id="15" dur="500" fill="hold">
                                          <p:stCondLst>
                                            <p:cond delay="0"/>
                                          </p:stCondLst>
                                        </p:cTn>
                                        <p:tgtEl>
                                          <p:spTgt spid="3"/>
                                        </p:tgtEl>
                                        <p:attrNameLst>
                                          <p:attrName>ppt_y</p:attrName>
                                        </p:attrNameLst>
                                      </p:cBhvr>
                                      <p:tavLst>
                                        <p:tav tm="0">
                                          <p:val>
                                            <p:strVal val="#ppt_y-0.5"/>
                                          </p:val>
                                        </p:tav>
                                        <p:tav tm="100000">
                                          <p:val>
                                            <p:fltVal val="0.3606"/>
                                          </p:val>
                                        </p:tav>
                                      </p:tavLst>
                                    </p:anim>
                                    <p:animEffect filter="fade">
                                      <p:cBhvr>
                                        <p:cTn id="16" dur="500">
                                          <p:stCondLst>
                                            <p:cond delay="0"/>
                                          </p:stCondLst>
                                        </p:cTn>
                                        <p:tgtEl>
                                          <p:spTgt spid="3"/>
                                        </p:tgtEl>
                                      </p:cBhvr>
                                    </p:animEffect>
                                    <p:anim to="" calcmode="lin" valueType="num">
                                      <p:cBhvr>
                                        <p:cTn id="17" dur="500" fill="hold">
                                          <p:stCondLst>
                                            <p:cond delay="0"/>
                                          </p:stCondLst>
                                        </p:cTn>
                                        <p:tgtEl>
                                          <p:spTgt spid="3"/>
                                        </p:tgtEl>
                                        <p:attrNameLst>
                                          <p:attrName>ppt_x</p:attrName>
                                        </p:attrNameLst>
                                      </p:cBhvr>
                                      <p:tavLst>
                                        <p:tav tm="0">
                                          <p:val>
                                            <p:fltVal val="0.578"/>
                                          </p:val>
                                        </p:tav>
                                        <p:tav tm="100000">
                                          <p:val>
                                            <p:fltVal val="0.68956"/>
                                          </p:val>
                                        </p:tav>
                                      </p:tavLst>
                                    </p:anim>
                                  </p:childTnLst>
                                </p:cTn>
                              </p:par>
                              <p:par>
                                <p:cTn id="18" presetID="35" presetClass="path" presetSubtype="0" accel="50000" decel="50000" fill="hold" nodeType="withEffect">
                                  <p:stCondLst>
                                    <p:cond delay="0"/>
                                  </p:stCondLst>
                                  <p:childTnLst>
                                    <p:anim calcmode="lin" valueType="num">
                                      <p:cBhvr additive="base">
                                        <p:cTn id="19" dur="500" fill="hold">
                                          <p:stCondLst>
                                            <p:cond delay="0"/>
                                          </p:stCondLst>
                                        </p:cTn>
                                        <p:tgtEl>
                                          <p:spTgt spid="2"/>
                                        </p:tgtEl>
                                        <p:attrNameLst>
                                          <p:attrName>ppt_x</p:attrName>
                                        </p:attrNameLst>
                                      </p:cBhvr>
                                      <p:tavLst>
                                        <p:tav tm="0">
                                          <p:val>
                                            <p:strVal val="ppt_x"/>
                                          </p:val>
                                        </p:tav>
                                        <p:tav tm="100000">
                                          <p:val>
                                            <p:fltVal val="0.62586"/>
                                          </p:val>
                                        </p:tav>
                                      </p:tavLst>
                                    </p:anim>
                                    <p:anim calcmode="lin" valueType="num">
                                      <p:cBhvr additive="base">
                                        <p:cTn id="20" dur="500" fill="hold">
                                          <p:stCondLst>
                                            <p:cond delay="0"/>
                                          </p:stCondLst>
                                        </p:cTn>
                                        <p:tgtEl>
                                          <p:spTgt spid="2"/>
                                        </p:tgtEl>
                                        <p:attrNameLst>
                                          <p:attrName>ppt_y</p:attrName>
                                        </p:attrNameLst>
                                      </p:cBhvr>
                                      <p:tavLst>
                                        <p:tav tm="0">
                                          <p:val>
                                            <p:strVal val="ppt_y"/>
                                          </p:val>
                                        </p:tav>
                                        <p:tav tm="100000">
                                          <p:val>
                                            <p:fltVal val="0.57569"/>
                                          </p:val>
                                        </p:tav>
                                      </p:tavLst>
                                    </p:anim>
                                    <p:anim calcmode="lin" valueType="num">
                                      <p:cBhvr additive="base">
                                        <p:cTn id="21"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22" dur="50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0" presetClass="entr" presetSubtype="0" accel="5000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Scale>
                                      <p:cBhvr>
                                        <p:cTn id="26" dur="500" fill="hold">
                                          <p:stCondLst>
                                            <p:cond delay="0"/>
                                          </p:stCondLst>
                                        </p:cTn>
                                        <p:tgtEl>
                                          <p:spTgt spid="4"/>
                                        </p:tgtEl>
                                      </p:cBhvr>
                                      <p:from x="0" y="0"/>
                                      <p:to x="100000" y="100000"/>
                                    </p:animScale>
                                    <p:anim to="" calcmode="lin" valueType="num">
                                      <p:cBhvr>
                                        <p:cTn id="27" dur="500" fill="hold">
                                          <p:stCondLst>
                                            <p:cond delay="0"/>
                                          </p:stCondLst>
                                        </p:cTn>
                                        <p:tgtEl>
                                          <p:spTgt spid="4"/>
                                        </p:tgtEl>
                                        <p:attrNameLst>
                                          <p:attrName>ppt_y</p:attrName>
                                        </p:attrNameLst>
                                      </p:cBhvr>
                                      <p:tavLst>
                                        <p:tav tm="0">
                                          <p:val>
                                            <p:strVal val="#ppt_y-0.5"/>
                                          </p:val>
                                        </p:tav>
                                        <p:tav tm="100000">
                                          <p:val>
                                            <p:fltVal val="0.37106"/>
                                          </p:val>
                                        </p:tav>
                                      </p:tavLst>
                                    </p:anim>
                                    <p:animEffect filter="fade">
                                      <p:cBhvr>
                                        <p:cTn id="28" dur="500">
                                          <p:stCondLst>
                                            <p:cond delay="0"/>
                                          </p:stCondLst>
                                        </p:cTn>
                                        <p:tgtEl>
                                          <p:spTgt spid="4"/>
                                        </p:tgtEl>
                                      </p:cBhvr>
                                    </p:animEffect>
                                    <p:anim to="" calcmode="lin" valueType="num">
                                      <p:cBhvr>
                                        <p:cTn id="29" dur="500" fill="hold">
                                          <p:stCondLst>
                                            <p:cond delay="0"/>
                                          </p:stCondLst>
                                        </p:cTn>
                                        <p:tgtEl>
                                          <p:spTgt spid="4"/>
                                        </p:tgtEl>
                                        <p:attrNameLst>
                                          <p:attrName>ppt_x</p:attrName>
                                        </p:attrNameLst>
                                      </p:cBhvr>
                                      <p:tavLst>
                                        <p:tav tm="0">
                                          <p:val>
                                            <p:fltVal val="0.578"/>
                                          </p:val>
                                        </p:tav>
                                        <p:tav tm="100000">
                                          <p:val>
                                            <p:fltVal val="0.59932"/>
                                          </p:val>
                                        </p:tav>
                                      </p:tavLst>
                                    </p:anim>
                                  </p:childTnLst>
                                </p:cTn>
                              </p:par>
                              <p:par>
                                <p:cTn id="30" presetID="35" presetClass="path" presetSubtype="0" accel="50000" decel="50000" fill="hold" nodeType="withEffect">
                                  <p:stCondLst>
                                    <p:cond delay="0"/>
                                  </p:stCondLst>
                                  <p:childTnLst>
                                    <p:anim calcmode="lin" valueType="num">
                                      <p:cBhvr additive="base">
                                        <p:cTn id="31" dur="500" fill="hold">
                                          <p:stCondLst>
                                            <p:cond delay="0"/>
                                          </p:stCondLst>
                                        </p:cTn>
                                        <p:tgtEl>
                                          <p:spTgt spid="2"/>
                                        </p:tgtEl>
                                        <p:attrNameLst>
                                          <p:attrName>ppt_x</p:attrName>
                                        </p:attrNameLst>
                                      </p:cBhvr>
                                      <p:tavLst>
                                        <p:tav tm="0">
                                          <p:val>
                                            <p:strVal val="ppt_x"/>
                                          </p:val>
                                        </p:tav>
                                        <p:tav tm="100000">
                                          <p:val>
                                            <p:fltVal val="0.62586"/>
                                          </p:val>
                                        </p:tav>
                                      </p:tavLst>
                                    </p:anim>
                                    <p:anim calcmode="lin" valueType="num">
                                      <p:cBhvr additive="base">
                                        <p:cTn id="32" dur="500" fill="hold">
                                          <p:stCondLst>
                                            <p:cond delay="0"/>
                                          </p:stCondLst>
                                        </p:cTn>
                                        <p:tgtEl>
                                          <p:spTgt spid="2"/>
                                        </p:tgtEl>
                                        <p:attrNameLst>
                                          <p:attrName>ppt_y</p:attrName>
                                        </p:attrNameLst>
                                      </p:cBhvr>
                                      <p:tavLst>
                                        <p:tav tm="0">
                                          <p:val>
                                            <p:strVal val="ppt_y"/>
                                          </p:val>
                                        </p:tav>
                                        <p:tav tm="100000">
                                          <p:val>
                                            <p:fltVal val="0.57569"/>
                                          </p:val>
                                        </p:tav>
                                      </p:tavLst>
                                    </p:anim>
                                    <p:anim calcmode="lin" valueType="num">
                                      <p:cBhvr additive="base">
                                        <p:cTn id="33"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34"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5" presetID="35" presetClass="path" presetSubtype="0" accel="50000" decel="50000" fill="hold" nodeType="withEffect">
                                  <p:stCondLst>
                                    <p:cond delay="0"/>
                                  </p:stCondLst>
                                  <p:childTnLst>
                                    <p:anim calcmode="lin" valueType="num">
                                      <p:cBhvr additive="base">
                                        <p:cTn id="36" dur="500" fill="hold">
                                          <p:stCondLst>
                                            <p:cond delay="0"/>
                                          </p:stCondLst>
                                        </p:cTn>
                                        <p:tgtEl>
                                          <p:spTgt spid="3"/>
                                        </p:tgtEl>
                                        <p:attrNameLst>
                                          <p:attrName>ppt_x</p:attrName>
                                        </p:attrNameLst>
                                      </p:cBhvr>
                                      <p:tavLst>
                                        <p:tav tm="0">
                                          <p:val>
                                            <p:strVal val="ppt_x"/>
                                          </p:val>
                                        </p:tav>
                                        <p:tav tm="100000">
                                          <p:val>
                                            <p:fltVal val="0.68956"/>
                                          </p:val>
                                        </p:tav>
                                      </p:tavLst>
                                    </p:anim>
                                    <p:anim calcmode="lin" valueType="num">
                                      <p:cBhvr additive="base">
                                        <p:cTn id="37" dur="500" fill="hold">
                                          <p:stCondLst>
                                            <p:cond delay="0"/>
                                          </p:stCondLst>
                                        </p:cTn>
                                        <p:tgtEl>
                                          <p:spTgt spid="3"/>
                                        </p:tgtEl>
                                        <p:attrNameLst>
                                          <p:attrName>ppt_y</p:attrName>
                                        </p:attrNameLst>
                                      </p:cBhvr>
                                      <p:tavLst>
                                        <p:tav tm="0">
                                          <p:val>
                                            <p:strVal val="ppt_y"/>
                                          </p:val>
                                        </p:tav>
                                        <p:tav tm="100000">
                                          <p:val>
                                            <p:fltVal val="0.3606"/>
                                          </p:val>
                                        </p:tav>
                                      </p:tavLst>
                                    </p:anim>
                                    <p:anim calcmode="lin" valueType="num">
                                      <p:cBhvr additive="base">
                                        <p:cTn id="38"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39" dur="500" fill="hold">
                                          <p:stCondLst>
                                            <p:cond delay="0"/>
                                          </p:stCondLst>
                                        </p:cTn>
                                        <p:tgtEl>
                                          <p:spTgt spid="3"/>
                                        </p:tgtEl>
                                        <p:attrNameLst>
                                          <p:attrName>ppt_h</p:attrName>
                                        </p:attrNameLst>
                                      </p:cBhvr>
                                      <p:tavLst>
                                        <p:tav tm="0">
                                          <p:val>
                                            <p:strVal val="ppt_h"/>
                                          </p:val>
                                        </p:tav>
                                        <p:tav tm="100000">
                                          <p:val>
                                            <p:strVal val="#ppt_h"/>
                                          </p:val>
                                        </p:tav>
                                      </p:tavLst>
                                    </p:anim>
                                  </p:childTnLst>
                                </p:cTn>
                              </p:par>
                            </p:childTnLst>
                          </p:cTn>
                        </p:par>
                        <p:par>
                          <p:cTn id="40" fill="hold">
                            <p:stCondLst>
                              <p:cond delay="1500"/>
                            </p:stCondLst>
                            <p:childTnLst>
                              <p:par>
                                <p:cTn id="41" presetID="0" presetClass="entr" presetSubtype="0" accel="5000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500" fill="hold">
                                          <p:stCondLst>
                                            <p:cond delay="0"/>
                                          </p:stCondLst>
                                        </p:cTn>
                                        <p:tgtEl>
                                          <p:spTgt spid="5"/>
                                        </p:tgtEl>
                                      </p:cBhvr>
                                      <p:from x="0" y="0"/>
                                      <p:to x="100000" y="100000"/>
                                    </p:animScale>
                                    <p:anim to="" calcmode="lin" valueType="num">
                                      <p:cBhvr>
                                        <p:cTn id="44" dur="500" fill="hold">
                                          <p:stCondLst>
                                            <p:cond delay="0"/>
                                          </p:stCondLst>
                                        </p:cTn>
                                        <p:tgtEl>
                                          <p:spTgt spid="5"/>
                                        </p:tgtEl>
                                        <p:attrNameLst>
                                          <p:attrName>ppt_y</p:attrName>
                                        </p:attrNameLst>
                                      </p:cBhvr>
                                      <p:tavLst>
                                        <p:tav tm="0">
                                          <p:val>
                                            <p:strVal val="#ppt_y-0.5"/>
                                          </p:val>
                                        </p:tav>
                                        <p:tav tm="100000">
                                          <p:val>
                                            <p:fltVal val="0.7006"/>
                                          </p:val>
                                        </p:tav>
                                      </p:tavLst>
                                    </p:anim>
                                    <p:animEffect filter="fade">
                                      <p:cBhvr>
                                        <p:cTn id="45" dur="500">
                                          <p:stCondLst>
                                            <p:cond delay="0"/>
                                          </p:stCondLst>
                                        </p:cTn>
                                        <p:tgtEl>
                                          <p:spTgt spid="5"/>
                                        </p:tgtEl>
                                      </p:cBhvr>
                                    </p:animEffect>
                                    <p:anim to="" calcmode="lin" valueType="num">
                                      <p:cBhvr>
                                        <p:cTn id="46" dur="500" fill="hold">
                                          <p:stCondLst>
                                            <p:cond delay="0"/>
                                          </p:stCondLst>
                                        </p:cTn>
                                        <p:tgtEl>
                                          <p:spTgt spid="5"/>
                                        </p:tgtEl>
                                        <p:attrNameLst>
                                          <p:attrName>ppt_x</p:attrName>
                                        </p:attrNameLst>
                                      </p:cBhvr>
                                      <p:tavLst>
                                        <p:tav tm="0">
                                          <p:val>
                                            <p:fltVal val="0.578"/>
                                          </p:val>
                                        </p:tav>
                                        <p:tav tm="100000">
                                          <p:val>
                                            <p:fltVal val="0.74034"/>
                                          </p:val>
                                        </p:tav>
                                      </p:tavLst>
                                    </p:anim>
                                  </p:childTnLst>
                                </p:cTn>
                              </p:par>
                              <p:par>
                                <p:cTn id="47" presetID="35" presetClass="path" presetSubtype="0" accel="50000" decel="50000" fill="hold" nodeType="withEffect">
                                  <p:stCondLst>
                                    <p:cond delay="0"/>
                                  </p:stCondLst>
                                  <p:childTnLst>
                                    <p:anim calcmode="lin" valueType="num">
                                      <p:cBhvr additive="base">
                                        <p:cTn id="48"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49" dur="500" fill="hold">
                                          <p:stCondLst>
                                            <p:cond delay="0"/>
                                          </p:stCondLst>
                                        </p:cTn>
                                        <p:tgtEl>
                                          <p:spTgt spid="2"/>
                                        </p:tgtEl>
                                        <p:attrNameLst>
                                          <p:attrName>ppt_y</p:attrName>
                                        </p:attrNameLst>
                                      </p:cBhvr>
                                      <p:tavLst>
                                        <p:tav tm="0">
                                          <p:val>
                                            <p:strVal val="ppt_y"/>
                                          </p:val>
                                        </p:tav>
                                        <p:tav tm="100000">
                                          <p:val>
                                            <p:fltVal val="0.38185"/>
                                          </p:val>
                                        </p:tav>
                                      </p:tavLst>
                                    </p:anim>
                                    <p:anim calcmode="lin" valueType="num">
                                      <p:cBhvr additive="base">
                                        <p:cTn id="50"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5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nodeType="withEffect">
                                  <p:stCondLst>
                                    <p:cond delay="0"/>
                                  </p:stCondLst>
                                  <p:childTnLst>
                                    <p:anim calcmode="lin" valueType="num">
                                      <p:cBhvr additive="base">
                                        <p:cTn id="53"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54" dur="500" fill="hold">
                                          <p:stCondLst>
                                            <p:cond delay="0"/>
                                          </p:stCondLst>
                                        </p:cTn>
                                        <p:tgtEl>
                                          <p:spTgt spid="3"/>
                                        </p:tgtEl>
                                        <p:attrNameLst>
                                          <p:attrName>ppt_y</p:attrName>
                                        </p:attrNameLst>
                                      </p:cBhvr>
                                      <p:tavLst>
                                        <p:tav tm="0">
                                          <p:val>
                                            <p:strVal val="ppt_y"/>
                                          </p:val>
                                        </p:tav>
                                        <p:tav tm="100000">
                                          <p:val>
                                            <p:fltVal val="0.16676"/>
                                          </p:val>
                                        </p:tav>
                                      </p:tavLst>
                                    </p:anim>
                                    <p:anim calcmode="lin" valueType="num">
                                      <p:cBhvr additive="base">
                                        <p:cTn id="55"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5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nodeType="withEffect">
                                  <p:stCondLst>
                                    <p:cond delay="0"/>
                                  </p:stCondLst>
                                  <p:childTnLst>
                                    <p:anim calcmode="lin" valueType="num">
                                      <p:cBhvr additive="base">
                                        <p:cTn id="58"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59" dur="500" fill="hold">
                                          <p:stCondLst>
                                            <p:cond delay="0"/>
                                          </p:stCondLst>
                                        </p:cTn>
                                        <p:tgtEl>
                                          <p:spTgt spid="4"/>
                                        </p:tgtEl>
                                        <p:attrNameLst>
                                          <p:attrName>ppt_y</p:attrName>
                                        </p:attrNameLst>
                                      </p:cBhvr>
                                      <p:tavLst>
                                        <p:tav tm="0">
                                          <p:val>
                                            <p:strVal val="ppt_y"/>
                                          </p:val>
                                        </p:tav>
                                        <p:tav tm="100000">
                                          <p:val>
                                            <p:fltVal val="0.17722"/>
                                          </p:val>
                                        </p:tav>
                                      </p:tavLst>
                                    </p:anim>
                                    <p:anim calcmode="lin" valueType="num">
                                      <p:cBhvr additive="base">
                                        <p:cTn id="60"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61" dur="500" fill="hold">
                                          <p:stCondLst>
                                            <p:cond delay="0"/>
                                          </p:stCondLst>
                                        </p:cTn>
                                        <p:tgtEl>
                                          <p:spTgt spid="4"/>
                                        </p:tgtEl>
                                        <p:attrNameLst>
                                          <p:attrName>ppt_h</p:attrName>
                                        </p:attrNameLst>
                                      </p:cBhvr>
                                      <p:tavLst>
                                        <p:tav tm="0">
                                          <p:val>
                                            <p:strVal val="ppt_h"/>
                                          </p:val>
                                        </p:tav>
                                        <p:tav tm="100000">
                                          <p:val>
                                            <p:strVal val="#ppt_h"/>
                                          </p:val>
                                        </p:tav>
                                      </p:tavLst>
                                    </p:anim>
                                  </p:childTnLst>
                                </p:cTn>
                              </p:par>
                            </p:childTnLst>
                          </p:cTn>
                        </p:par>
                        <p:par>
                          <p:cTn id="62" fill="hold">
                            <p:stCondLst>
                              <p:cond delay="2000"/>
                            </p:stCondLst>
                            <p:childTnLst>
                              <p:par>
                                <p:cTn id="63" presetID="0" presetClass="entr" presetSubtype="0" accel="50000"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Scale>
                                      <p:cBhvr>
                                        <p:cTn id="65" dur="500" fill="hold">
                                          <p:stCondLst>
                                            <p:cond delay="0"/>
                                          </p:stCondLst>
                                        </p:cTn>
                                        <p:tgtEl>
                                          <p:spTgt spid="6"/>
                                        </p:tgtEl>
                                      </p:cBhvr>
                                      <p:from x="0" y="0"/>
                                      <p:to x="100000" y="100000"/>
                                    </p:animScale>
                                    <p:anim to="" calcmode="lin" valueType="num">
                                      <p:cBhvr>
                                        <p:cTn id="66" dur="500" fill="hold">
                                          <p:stCondLst>
                                            <p:cond delay="0"/>
                                          </p:stCondLst>
                                        </p:cTn>
                                        <p:tgtEl>
                                          <p:spTgt spid="6"/>
                                        </p:tgtEl>
                                        <p:attrNameLst>
                                          <p:attrName>ppt_y</p:attrName>
                                        </p:attrNameLst>
                                      </p:cBhvr>
                                      <p:tavLst>
                                        <p:tav tm="0">
                                          <p:val>
                                            <p:strVal val="#ppt_y-0.5"/>
                                          </p:val>
                                        </p:tav>
                                        <p:tav tm="100000">
                                          <p:val>
                                            <p:fltVal val="0.26912"/>
                                          </p:val>
                                        </p:tav>
                                      </p:tavLst>
                                    </p:anim>
                                    <p:animEffect filter="fade">
                                      <p:cBhvr>
                                        <p:cTn id="67" dur="500">
                                          <p:stCondLst>
                                            <p:cond delay="0"/>
                                          </p:stCondLst>
                                        </p:cTn>
                                        <p:tgtEl>
                                          <p:spTgt spid="6"/>
                                        </p:tgtEl>
                                      </p:cBhvr>
                                    </p:animEffect>
                                    <p:anim to="" calcmode="lin" valueType="num">
                                      <p:cBhvr>
                                        <p:cTn id="68" dur="500" fill="hold">
                                          <p:stCondLst>
                                            <p:cond delay="0"/>
                                          </p:stCondLst>
                                        </p:cTn>
                                        <p:tgtEl>
                                          <p:spTgt spid="6"/>
                                        </p:tgtEl>
                                        <p:attrNameLst>
                                          <p:attrName>ppt_x</p:attrName>
                                        </p:attrNameLst>
                                      </p:cBhvr>
                                      <p:tavLst>
                                        <p:tav tm="0">
                                          <p:val>
                                            <p:fltVal val="0.578"/>
                                          </p:val>
                                        </p:tav>
                                        <p:tav tm="100000">
                                          <p:val>
                                            <p:fltVal val="0.72669"/>
                                          </p:val>
                                        </p:tav>
                                      </p:tavLst>
                                    </p:anim>
                                  </p:childTnLst>
                                </p:cTn>
                              </p:par>
                              <p:par>
                                <p:cTn id="69" presetID="35" presetClass="path" presetSubtype="0" accel="50000" decel="50000" fill="hold" nodeType="withEffect">
                                  <p:stCondLst>
                                    <p:cond delay="0"/>
                                  </p:stCondLst>
                                  <p:childTnLst>
                                    <p:anim calcmode="lin" valueType="num">
                                      <p:cBhvr additive="base">
                                        <p:cTn id="70"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71" dur="500" fill="hold">
                                          <p:stCondLst>
                                            <p:cond delay="0"/>
                                          </p:stCondLst>
                                        </p:cTn>
                                        <p:tgtEl>
                                          <p:spTgt spid="2"/>
                                        </p:tgtEl>
                                        <p:attrNameLst>
                                          <p:attrName>ppt_y</p:attrName>
                                        </p:attrNameLst>
                                      </p:cBhvr>
                                      <p:tavLst>
                                        <p:tav tm="0">
                                          <p:val>
                                            <p:strVal val="ppt_y"/>
                                          </p:val>
                                        </p:tav>
                                        <p:tav tm="100000">
                                          <p:val>
                                            <p:fltVal val="0.40907"/>
                                          </p:val>
                                        </p:tav>
                                      </p:tavLst>
                                    </p:anim>
                                    <p:anim calcmode="lin" valueType="num">
                                      <p:cBhvr additive="base">
                                        <p:cTn id="72"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73"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74" presetID="35" presetClass="path" presetSubtype="0" accel="50000" decel="50000" fill="hold" nodeType="withEffect">
                                  <p:stCondLst>
                                    <p:cond delay="0"/>
                                  </p:stCondLst>
                                  <p:childTnLst>
                                    <p:anim calcmode="lin" valueType="num">
                                      <p:cBhvr additive="base">
                                        <p:cTn id="75"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76" dur="500" fill="hold">
                                          <p:stCondLst>
                                            <p:cond delay="0"/>
                                          </p:stCondLst>
                                        </p:cTn>
                                        <p:tgtEl>
                                          <p:spTgt spid="3"/>
                                        </p:tgtEl>
                                        <p:attrNameLst>
                                          <p:attrName>ppt_y</p:attrName>
                                        </p:attrNameLst>
                                      </p:cBhvr>
                                      <p:tavLst>
                                        <p:tav tm="0">
                                          <p:val>
                                            <p:strVal val="ppt_y"/>
                                          </p:val>
                                        </p:tav>
                                        <p:tav tm="100000">
                                          <p:val>
                                            <p:fltVal val="0.19398"/>
                                          </p:val>
                                        </p:tav>
                                      </p:tavLst>
                                    </p:anim>
                                    <p:anim calcmode="lin" valueType="num">
                                      <p:cBhvr additive="base">
                                        <p:cTn id="77"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78"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79" presetID="35" presetClass="path" presetSubtype="0" accel="50000" decel="50000" fill="hold" nodeType="withEffect">
                                  <p:stCondLst>
                                    <p:cond delay="0"/>
                                  </p:stCondLst>
                                  <p:childTnLst>
                                    <p:anim calcmode="lin" valueType="num">
                                      <p:cBhvr additive="base">
                                        <p:cTn id="80"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81" dur="500" fill="hold">
                                          <p:stCondLst>
                                            <p:cond delay="0"/>
                                          </p:stCondLst>
                                        </p:cTn>
                                        <p:tgtEl>
                                          <p:spTgt spid="4"/>
                                        </p:tgtEl>
                                        <p:attrNameLst>
                                          <p:attrName>ppt_y</p:attrName>
                                        </p:attrNameLst>
                                      </p:cBhvr>
                                      <p:tavLst>
                                        <p:tav tm="0">
                                          <p:val>
                                            <p:strVal val="ppt_y"/>
                                          </p:val>
                                        </p:tav>
                                        <p:tav tm="100000">
                                          <p:val>
                                            <p:fltVal val="0.20444"/>
                                          </p:val>
                                        </p:tav>
                                      </p:tavLst>
                                    </p:anim>
                                    <p:anim calcmode="lin" valueType="num">
                                      <p:cBhvr additive="base">
                                        <p:cTn id="82"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8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84" presetID="35" presetClass="path" presetSubtype="0" accel="50000" decel="50000" fill="hold" nodeType="withEffect">
                                  <p:stCondLst>
                                    <p:cond delay="0"/>
                                  </p:stCondLst>
                                  <p:childTnLst>
                                    <p:anim calcmode="lin" valueType="num">
                                      <p:cBhvr additive="base">
                                        <p:cTn id="85" dur="500" fill="hold">
                                          <p:stCondLst>
                                            <p:cond delay="0"/>
                                          </p:stCondLst>
                                        </p:cTn>
                                        <p:tgtEl>
                                          <p:spTgt spid="5"/>
                                        </p:tgtEl>
                                        <p:attrNameLst>
                                          <p:attrName>ppt_x</p:attrName>
                                        </p:attrNameLst>
                                      </p:cBhvr>
                                      <p:tavLst>
                                        <p:tav tm="0">
                                          <p:val>
                                            <p:strVal val="ppt_x"/>
                                          </p:val>
                                        </p:tav>
                                        <p:tav tm="100000">
                                          <p:val>
                                            <p:fltVal val="0.74034"/>
                                          </p:val>
                                        </p:tav>
                                      </p:tavLst>
                                    </p:anim>
                                    <p:anim calcmode="lin" valueType="num">
                                      <p:cBhvr additive="base">
                                        <p:cTn id="86" dur="500" fill="hold">
                                          <p:stCondLst>
                                            <p:cond delay="0"/>
                                          </p:stCondLst>
                                        </p:cTn>
                                        <p:tgtEl>
                                          <p:spTgt spid="5"/>
                                        </p:tgtEl>
                                        <p:attrNameLst>
                                          <p:attrName>ppt_y</p:attrName>
                                        </p:attrNameLst>
                                      </p:cBhvr>
                                      <p:tavLst>
                                        <p:tav tm="0">
                                          <p:val>
                                            <p:strVal val="ppt_y"/>
                                          </p:val>
                                        </p:tav>
                                        <p:tav tm="100000">
                                          <p:val>
                                            <p:fltVal val="0.72782"/>
                                          </p:val>
                                        </p:tav>
                                      </p:tavLst>
                                    </p:anim>
                                    <p:anim calcmode="lin" valueType="num">
                                      <p:cBhvr additive="base">
                                        <p:cTn id="87"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88" dur="500" fill="hold">
                                          <p:stCondLst>
                                            <p:cond delay="0"/>
                                          </p:stCondLst>
                                        </p:cTn>
                                        <p:tgtEl>
                                          <p:spTgt spid="5"/>
                                        </p:tgtEl>
                                        <p:attrNameLst>
                                          <p:attrName>ppt_h</p:attrName>
                                        </p:attrNameLst>
                                      </p:cBhvr>
                                      <p:tavLst>
                                        <p:tav tm="0">
                                          <p:val>
                                            <p:strVal val="ppt_h"/>
                                          </p:val>
                                        </p:tav>
                                        <p:tav tm="100000">
                                          <p:val>
                                            <p:strVal val="#ppt_h"/>
                                          </p:val>
                                        </p:tav>
                                      </p:tavLst>
                                    </p:anim>
                                  </p:childTnLst>
                                </p:cTn>
                              </p:par>
                            </p:childTnLst>
                          </p:cTn>
                        </p:par>
                        <p:par>
                          <p:cTn id="89" fill="hold">
                            <p:stCondLst>
                              <p:cond delay="2500"/>
                            </p:stCondLst>
                            <p:childTnLst>
                              <p:par>
                                <p:cTn id="90" presetID="0" presetClass="entr" presetSubtype="0" accel="50000"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Scale>
                                      <p:cBhvr>
                                        <p:cTn id="92" dur="500" fill="hold">
                                          <p:stCondLst>
                                            <p:cond delay="0"/>
                                          </p:stCondLst>
                                        </p:cTn>
                                        <p:tgtEl>
                                          <p:spTgt spid="7"/>
                                        </p:tgtEl>
                                      </p:cBhvr>
                                      <p:from x="0" y="0"/>
                                      <p:to x="100000" y="100000"/>
                                    </p:animScale>
                                    <p:anim to="" calcmode="lin" valueType="num">
                                      <p:cBhvr>
                                        <p:cTn id="93" dur="500" fill="hold">
                                          <p:stCondLst>
                                            <p:cond delay="0"/>
                                          </p:stCondLst>
                                        </p:cTn>
                                        <p:tgtEl>
                                          <p:spTgt spid="7"/>
                                        </p:tgtEl>
                                        <p:attrNameLst>
                                          <p:attrName>ppt_y</p:attrName>
                                        </p:attrNameLst>
                                      </p:cBhvr>
                                      <p:tavLst>
                                        <p:tav tm="0">
                                          <p:val>
                                            <p:strVal val="#ppt_y-0.5"/>
                                          </p:val>
                                        </p:tav>
                                        <p:tav tm="100000">
                                          <p:val>
                                            <p:fltVal val="0.69269"/>
                                          </p:val>
                                        </p:tav>
                                      </p:tavLst>
                                    </p:anim>
                                    <p:animEffect filter="fade">
                                      <p:cBhvr>
                                        <p:cTn id="94" dur="500">
                                          <p:stCondLst>
                                            <p:cond delay="0"/>
                                          </p:stCondLst>
                                        </p:cTn>
                                        <p:tgtEl>
                                          <p:spTgt spid="7"/>
                                        </p:tgtEl>
                                      </p:cBhvr>
                                    </p:animEffect>
                                    <p:anim to="" calcmode="lin" valueType="num">
                                      <p:cBhvr>
                                        <p:cTn id="95" dur="500" fill="hold">
                                          <p:stCondLst>
                                            <p:cond delay="0"/>
                                          </p:stCondLst>
                                        </p:cTn>
                                        <p:tgtEl>
                                          <p:spTgt spid="7"/>
                                        </p:tgtEl>
                                        <p:attrNameLst>
                                          <p:attrName>ppt_x</p:attrName>
                                        </p:attrNameLst>
                                      </p:cBhvr>
                                      <p:tavLst>
                                        <p:tav tm="0">
                                          <p:val>
                                            <p:fltVal val="0.578"/>
                                          </p:val>
                                        </p:tav>
                                        <p:tav tm="100000">
                                          <p:val>
                                            <p:fltVal val="0.53531"/>
                                          </p:val>
                                        </p:tav>
                                      </p:tavLst>
                                    </p:anim>
                                  </p:childTnLst>
                                </p:cTn>
                              </p:par>
                              <p:par>
                                <p:cTn id="96" presetID="35" presetClass="path" presetSubtype="0" accel="50000" decel="50000" fill="hold" nodeType="withEffect">
                                  <p:stCondLst>
                                    <p:cond delay="0"/>
                                  </p:stCondLst>
                                  <p:childTnLst>
                                    <p:anim calcmode="lin" valueType="num">
                                      <p:cBhvr additive="base">
                                        <p:cTn id="97"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98" dur="500" fill="hold">
                                          <p:stCondLst>
                                            <p:cond delay="0"/>
                                          </p:stCondLst>
                                        </p:cTn>
                                        <p:tgtEl>
                                          <p:spTgt spid="2"/>
                                        </p:tgtEl>
                                        <p:attrNameLst>
                                          <p:attrName>ppt_y</p:attrName>
                                        </p:attrNameLst>
                                      </p:cBhvr>
                                      <p:tavLst>
                                        <p:tav tm="0">
                                          <p:val>
                                            <p:strVal val="ppt_y"/>
                                          </p:val>
                                        </p:tav>
                                        <p:tav tm="100000">
                                          <p:val>
                                            <p:fltVal val="0.40907"/>
                                          </p:val>
                                        </p:tav>
                                      </p:tavLst>
                                    </p:anim>
                                    <p:anim calcmode="lin" valueType="num">
                                      <p:cBhvr additive="base">
                                        <p:cTn id="99"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100"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1" presetID="35" presetClass="path" presetSubtype="0" accel="50000" decel="50000" fill="hold" nodeType="withEffect">
                                  <p:stCondLst>
                                    <p:cond delay="0"/>
                                  </p:stCondLst>
                                  <p:childTnLst>
                                    <p:anim calcmode="lin" valueType="num">
                                      <p:cBhvr additive="base">
                                        <p:cTn id="102"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103" dur="500" fill="hold">
                                          <p:stCondLst>
                                            <p:cond delay="0"/>
                                          </p:stCondLst>
                                        </p:cTn>
                                        <p:tgtEl>
                                          <p:spTgt spid="3"/>
                                        </p:tgtEl>
                                        <p:attrNameLst>
                                          <p:attrName>ppt_y</p:attrName>
                                        </p:attrNameLst>
                                      </p:cBhvr>
                                      <p:tavLst>
                                        <p:tav tm="0">
                                          <p:val>
                                            <p:strVal val="ppt_y"/>
                                          </p:val>
                                        </p:tav>
                                        <p:tav tm="100000">
                                          <p:val>
                                            <p:fltVal val="0.19398"/>
                                          </p:val>
                                        </p:tav>
                                      </p:tavLst>
                                    </p:anim>
                                    <p:anim calcmode="lin" valueType="num">
                                      <p:cBhvr additive="base">
                                        <p:cTn id="104"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05"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06" presetID="35" presetClass="path" presetSubtype="0" accel="50000" decel="50000" fill="hold" nodeType="withEffect">
                                  <p:stCondLst>
                                    <p:cond delay="0"/>
                                  </p:stCondLst>
                                  <p:childTnLst>
                                    <p:anim calcmode="lin" valueType="num">
                                      <p:cBhvr additive="base">
                                        <p:cTn id="107"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108" dur="500" fill="hold">
                                          <p:stCondLst>
                                            <p:cond delay="0"/>
                                          </p:stCondLst>
                                        </p:cTn>
                                        <p:tgtEl>
                                          <p:spTgt spid="4"/>
                                        </p:tgtEl>
                                        <p:attrNameLst>
                                          <p:attrName>ppt_y</p:attrName>
                                        </p:attrNameLst>
                                      </p:cBhvr>
                                      <p:tavLst>
                                        <p:tav tm="0">
                                          <p:val>
                                            <p:strVal val="ppt_y"/>
                                          </p:val>
                                        </p:tav>
                                        <p:tav tm="100000">
                                          <p:val>
                                            <p:fltVal val="0.20444"/>
                                          </p:val>
                                        </p:tav>
                                      </p:tavLst>
                                    </p:anim>
                                    <p:anim calcmode="lin" valueType="num">
                                      <p:cBhvr additive="base">
                                        <p:cTn id="109"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10"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11" presetID="35" presetClass="path" presetSubtype="0" accel="50000" decel="50000" fill="hold" nodeType="withEffect">
                                  <p:stCondLst>
                                    <p:cond delay="0"/>
                                  </p:stCondLst>
                                  <p:childTnLst>
                                    <p:anim calcmode="lin" valueType="num">
                                      <p:cBhvr additive="base">
                                        <p:cTn id="112" dur="500" fill="hold">
                                          <p:stCondLst>
                                            <p:cond delay="0"/>
                                          </p:stCondLst>
                                        </p:cTn>
                                        <p:tgtEl>
                                          <p:spTgt spid="5"/>
                                        </p:tgtEl>
                                        <p:attrNameLst>
                                          <p:attrName>ppt_x</p:attrName>
                                        </p:attrNameLst>
                                      </p:cBhvr>
                                      <p:tavLst>
                                        <p:tav tm="0">
                                          <p:val>
                                            <p:strVal val="ppt_x"/>
                                          </p:val>
                                        </p:tav>
                                        <p:tav tm="100000">
                                          <p:val>
                                            <p:fltVal val="0.74034"/>
                                          </p:val>
                                        </p:tav>
                                      </p:tavLst>
                                    </p:anim>
                                    <p:anim calcmode="lin" valueType="num">
                                      <p:cBhvr additive="base">
                                        <p:cTn id="113" dur="500" fill="hold">
                                          <p:stCondLst>
                                            <p:cond delay="0"/>
                                          </p:stCondLst>
                                        </p:cTn>
                                        <p:tgtEl>
                                          <p:spTgt spid="5"/>
                                        </p:tgtEl>
                                        <p:attrNameLst>
                                          <p:attrName>ppt_y</p:attrName>
                                        </p:attrNameLst>
                                      </p:cBhvr>
                                      <p:tavLst>
                                        <p:tav tm="0">
                                          <p:val>
                                            <p:strVal val="ppt_y"/>
                                          </p:val>
                                        </p:tav>
                                        <p:tav tm="100000">
                                          <p:val>
                                            <p:fltVal val="0.72782"/>
                                          </p:val>
                                        </p:tav>
                                      </p:tavLst>
                                    </p:anim>
                                    <p:anim calcmode="lin" valueType="num">
                                      <p:cBhvr additive="base">
                                        <p:cTn id="114"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15"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16" presetID="35" presetClass="path" presetSubtype="0" accel="50000" decel="50000" fill="hold" nodeType="withEffect">
                                  <p:stCondLst>
                                    <p:cond delay="0"/>
                                  </p:stCondLst>
                                  <p:childTnLst>
                                    <p:anim calcmode="lin" valueType="num">
                                      <p:cBhvr additive="base">
                                        <p:cTn id="117" dur="500" fill="hold">
                                          <p:stCondLst>
                                            <p:cond delay="0"/>
                                          </p:stCondLst>
                                        </p:cTn>
                                        <p:tgtEl>
                                          <p:spTgt spid="6"/>
                                        </p:tgtEl>
                                        <p:attrNameLst>
                                          <p:attrName>ppt_x</p:attrName>
                                        </p:attrNameLst>
                                      </p:cBhvr>
                                      <p:tavLst>
                                        <p:tav tm="0">
                                          <p:val>
                                            <p:strVal val="ppt_x"/>
                                          </p:val>
                                        </p:tav>
                                        <p:tav tm="100000">
                                          <p:val>
                                            <p:fltVal val="0.72669"/>
                                          </p:val>
                                        </p:tav>
                                      </p:tavLst>
                                    </p:anim>
                                    <p:anim calcmode="lin" valueType="num">
                                      <p:cBhvr additive="base">
                                        <p:cTn id="118" dur="500" fill="hold">
                                          <p:stCondLst>
                                            <p:cond delay="0"/>
                                          </p:stCondLst>
                                        </p:cTn>
                                        <p:tgtEl>
                                          <p:spTgt spid="6"/>
                                        </p:tgtEl>
                                        <p:attrNameLst>
                                          <p:attrName>ppt_y</p:attrName>
                                        </p:attrNameLst>
                                      </p:cBhvr>
                                      <p:tavLst>
                                        <p:tav tm="0">
                                          <p:val>
                                            <p:strVal val="ppt_y"/>
                                          </p:val>
                                        </p:tav>
                                        <p:tav tm="100000">
                                          <p:val>
                                            <p:fltVal val="0.26912"/>
                                          </p:val>
                                        </p:tav>
                                      </p:tavLst>
                                    </p:anim>
                                    <p:anim calcmode="lin" valueType="num">
                                      <p:cBhvr additive="base">
                                        <p:cTn id="119"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20"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par>
                          <p:cTn id="121" fill="hold">
                            <p:stCondLst>
                              <p:cond delay="3000"/>
                            </p:stCondLst>
                            <p:childTnLst>
                              <p:par>
                                <p:cTn id="122" presetID="0" presetClass="entr" presetSubtype="0" accel="50000" fill="hold" nodeType="afterEffect">
                                  <p:stCondLst>
                                    <p:cond delay="0"/>
                                  </p:stCondLst>
                                  <p:childTnLst>
                                    <p:set>
                                      <p:cBhvr>
                                        <p:cTn id="123" dur="1" fill="hold">
                                          <p:stCondLst>
                                            <p:cond delay="0"/>
                                          </p:stCondLst>
                                        </p:cTn>
                                        <p:tgtEl>
                                          <p:spTgt spid="8"/>
                                        </p:tgtEl>
                                        <p:attrNameLst>
                                          <p:attrName>style.visibility</p:attrName>
                                        </p:attrNameLst>
                                      </p:cBhvr>
                                      <p:to>
                                        <p:strVal val="visible"/>
                                      </p:to>
                                    </p:set>
                                    <p:animScale>
                                      <p:cBhvr>
                                        <p:cTn id="124" dur="500" fill="hold">
                                          <p:stCondLst>
                                            <p:cond delay="0"/>
                                          </p:stCondLst>
                                        </p:cTn>
                                        <p:tgtEl>
                                          <p:spTgt spid="8"/>
                                        </p:tgtEl>
                                      </p:cBhvr>
                                      <p:from x="0" y="0"/>
                                      <p:to x="100000" y="100000"/>
                                    </p:animScale>
                                    <p:anim to="" calcmode="lin" valueType="num">
                                      <p:cBhvr>
                                        <p:cTn id="125" dur="500" fill="hold">
                                          <p:stCondLst>
                                            <p:cond delay="0"/>
                                          </p:stCondLst>
                                        </p:cTn>
                                        <p:tgtEl>
                                          <p:spTgt spid="8"/>
                                        </p:tgtEl>
                                        <p:attrNameLst>
                                          <p:attrName>ppt_y</p:attrName>
                                        </p:attrNameLst>
                                      </p:cBhvr>
                                      <p:tavLst>
                                        <p:tav tm="0">
                                          <p:val>
                                            <p:strVal val="#ppt_y-0.5"/>
                                          </p:val>
                                        </p:tav>
                                        <p:tav tm="100000">
                                          <p:val>
                                            <p:fltVal val="0.51731"/>
                                          </p:val>
                                        </p:tav>
                                      </p:tavLst>
                                    </p:anim>
                                    <p:animEffect filter="fade">
                                      <p:cBhvr>
                                        <p:cTn id="126" dur="500">
                                          <p:stCondLst>
                                            <p:cond delay="0"/>
                                          </p:stCondLst>
                                        </p:cTn>
                                        <p:tgtEl>
                                          <p:spTgt spid="8"/>
                                        </p:tgtEl>
                                      </p:cBhvr>
                                    </p:animEffect>
                                    <p:anim to="" calcmode="lin" valueType="num">
                                      <p:cBhvr>
                                        <p:cTn id="127" dur="500" fill="hold">
                                          <p:stCondLst>
                                            <p:cond delay="0"/>
                                          </p:stCondLst>
                                        </p:cTn>
                                        <p:tgtEl>
                                          <p:spTgt spid="8"/>
                                        </p:tgtEl>
                                        <p:attrNameLst>
                                          <p:attrName>ppt_x</p:attrName>
                                        </p:attrNameLst>
                                      </p:cBhvr>
                                      <p:tavLst>
                                        <p:tav tm="0">
                                          <p:val>
                                            <p:fltVal val="0.578"/>
                                          </p:val>
                                        </p:tav>
                                        <p:tav tm="100000">
                                          <p:val>
                                            <p:fltVal val="0.65969"/>
                                          </p:val>
                                        </p:tav>
                                      </p:tavLst>
                                    </p:anim>
                                  </p:childTnLst>
                                </p:cTn>
                              </p:par>
                              <p:par>
                                <p:cTn id="128" presetID="35" presetClass="path" presetSubtype="0" accel="50000" decel="50000" fill="hold" nodeType="withEffect">
                                  <p:stCondLst>
                                    <p:cond delay="0"/>
                                  </p:stCondLst>
                                  <p:childTnLst>
                                    <p:anim calcmode="lin" valueType="num">
                                      <p:cBhvr additive="base">
                                        <p:cTn id="129"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130" dur="500" fill="hold">
                                          <p:stCondLst>
                                            <p:cond delay="0"/>
                                          </p:stCondLst>
                                        </p:cTn>
                                        <p:tgtEl>
                                          <p:spTgt spid="2"/>
                                        </p:tgtEl>
                                        <p:attrNameLst>
                                          <p:attrName>ppt_y</p:attrName>
                                        </p:attrNameLst>
                                      </p:cBhvr>
                                      <p:tavLst>
                                        <p:tav tm="0">
                                          <p:val>
                                            <p:strVal val="ppt_y"/>
                                          </p:val>
                                        </p:tav>
                                        <p:tav tm="100000">
                                          <p:val>
                                            <p:fltVal val="0.40907"/>
                                          </p:val>
                                        </p:tav>
                                      </p:tavLst>
                                    </p:anim>
                                    <p:anim calcmode="lin" valueType="num">
                                      <p:cBhvr additive="base">
                                        <p:cTn id="131"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132"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33" presetID="35" presetClass="path" presetSubtype="0" accel="50000" decel="50000" fill="hold" nodeType="withEffect">
                                  <p:stCondLst>
                                    <p:cond delay="0"/>
                                  </p:stCondLst>
                                  <p:childTnLst>
                                    <p:anim calcmode="lin" valueType="num">
                                      <p:cBhvr additive="base">
                                        <p:cTn id="134"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135" dur="500" fill="hold">
                                          <p:stCondLst>
                                            <p:cond delay="0"/>
                                          </p:stCondLst>
                                        </p:cTn>
                                        <p:tgtEl>
                                          <p:spTgt spid="3"/>
                                        </p:tgtEl>
                                        <p:attrNameLst>
                                          <p:attrName>ppt_y</p:attrName>
                                        </p:attrNameLst>
                                      </p:cBhvr>
                                      <p:tavLst>
                                        <p:tav tm="0">
                                          <p:val>
                                            <p:strVal val="ppt_y"/>
                                          </p:val>
                                        </p:tav>
                                        <p:tav tm="100000">
                                          <p:val>
                                            <p:fltVal val="0.19398"/>
                                          </p:val>
                                        </p:tav>
                                      </p:tavLst>
                                    </p:anim>
                                    <p:anim calcmode="lin" valueType="num">
                                      <p:cBhvr additive="base">
                                        <p:cTn id="136"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37"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38" presetID="35" presetClass="path" presetSubtype="0" accel="50000" decel="50000" fill="hold" nodeType="withEffect">
                                  <p:stCondLst>
                                    <p:cond delay="0"/>
                                  </p:stCondLst>
                                  <p:childTnLst>
                                    <p:anim calcmode="lin" valueType="num">
                                      <p:cBhvr additive="base">
                                        <p:cTn id="139"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140" dur="500" fill="hold">
                                          <p:stCondLst>
                                            <p:cond delay="0"/>
                                          </p:stCondLst>
                                        </p:cTn>
                                        <p:tgtEl>
                                          <p:spTgt spid="4"/>
                                        </p:tgtEl>
                                        <p:attrNameLst>
                                          <p:attrName>ppt_y</p:attrName>
                                        </p:attrNameLst>
                                      </p:cBhvr>
                                      <p:tavLst>
                                        <p:tav tm="0">
                                          <p:val>
                                            <p:strVal val="ppt_y"/>
                                          </p:val>
                                        </p:tav>
                                        <p:tav tm="100000">
                                          <p:val>
                                            <p:fltVal val="0.20444"/>
                                          </p:val>
                                        </p:tav>
                                      </p:tavLst>
                                    </p:anim>
                                    <p:anim calcmode="lin" valueType="num">
                                      <p:cBhvr additive="base">
                                        <p:cTn id="141"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42"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43" presetID="35" presetClass="path" presetSubtype="0" accel="50000" decel="50000" fill="hold" nodeType="withEffect">
                                  <p:stCondLst>
                                    <p:cond delay="0"/>
                                  </p:stCondLst>
                                  <p:childTnLst>
                                    <p:anim calcmode="lin" valueType="num">
                                      <p:cBhvr additive="base">
                                        <p:cTn id="144" dur="500" fill="hold">
                                          <p:stCondLst>
                                            <p:cond delay="0"/>
                                          </p:stCondLst>
                                        </p:cTn>
                                        <p:tgtEl>
                                          <p:spTgt spid="5"/>
                                        </p:tgtEl>
                                        <p:attrNameLst>
                                          <p:attrName>ppt_x</p:attrName>
                                        </p:attrNameLst>
                                      </p:cBhvr>
                                      <p:tavLst>
                                        <p:tav tm="0">
                                          <p:val>
                                            <p:strVal val="ppt_x"/>
                                          </p:val>
                                        </p:tav>
                                        <p:tav tm="100000">
                                          <p:val>
                                            <p:fltVal val="0.74034"/>
                                          </p:val>
                                        </p:tav>
                                      </p:tavLst>
                                    </p:anim>
                                    <p:anim calcmode="lin" valueType="num">
                                      <p:cBhvr additive="base">
                                        <p:cTn id="145" dur="500" fill="hold">
                                          <p:stCondLst>
                                            <p:cond delay="0"/>
                                          </p:stCondLst>
                                        </p:cTn>
                                        <p:tgtEl>
                                          <p:spTgt spid="5"/>
                                        </p:tgtEl>
                                        <p:attrNameLst>
                                          <p:attrName>ppt_y</p:attrName>
                                        </p:attrNameLst>
                                      </p:cBhvr>
                                      <p:tavLst>
                                        <p:tav tm="0">
                                          <p:val>
                                            <p:strVal val="ppt_y"/>
                                          </p:val>
                                        </p:tav>
                                        <p:tav tm="100000">
                                          <p:val>
                                            <p:fltVal val="0.72782"/>
                                          </p:val>
                                        </p:tav>
                                      </p:tavLst>
                                    </p:anim>
                                    <p:anim calcmode="lin" valueType="num">
                                      <p:cBhvr additive="base">
                                        <p:cTn id="146"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47"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48" presetID="35" presetClass="path" presetSubtype="0" accel="50000" decel="50000" fill="hold" nodeType="withEffect">
                                  <p:stCondLst>
                                    <p:cond delay="0"/>
                                  </p:stCondLst>
                                  <p:childTnLst>
                                    <p:anim calcmode="lin" valueType="num">
                                      <p:cBhvr additive="base">
                                        <p:cTn id="149" dur="500" fill="hold">
                                          <p:stCondLst>
                                            <p:cond delay="0"/>
                                          </p:stCondLst>
                                        </p:cTn>
                                        <p:tgtEl>
                                          <p:spTgt spid="6"/>
                                        </p:tgtEl>
                                        <p:attrNameLst>
                                          <p:attrName>ppt_x</p:attrName>
                                        </p:attrNameLst>
                                      </p:cBhvr>
                                      <p:tavLst>
                                        <p:tav tm="0">
                                          <p:val>
                                            <p:strVal val="ppt_x"/>
                                          </p:val>
                                        </p:tav>
                                        <p:tav tm="100000">
                                          <p:val>
                                            <p:fltVal val="0.72669"/>
                                          </p:val>
                                        </p:tav>
                                      </p:tavLst>
                                    </p:anim>
                                    <p:anim calcmode="lin" valueType="num">
                                      <p:cBhvr additive="base">
                                        <p:cTn id="150" dur="500" fill="hold">
                                          <p:stCondLst>
                                            <p:cond delay="0"/>
                                          </p:stCondLst>
                                        </p:cTn>
                                        <p:tgtEl>
                                          <p:spTgt spid="6"/>
                                        </p:tgtEl>
                                        <p:attrNameLst>
                                          <p:attrName>ppt_y</p:attrName>
                                        </p:attrNameLst>
                                      </p:cBhvr>
                                      <p:tavLst>
                                        <p:tav tm="0">
                                          <p:val>
                                            <p:strVal val="ppt_y"/>
                                          </p:val>
                                        </p:tav>
                                        <p:tav tm="100000">
                                          <p:val>
                                            <p:fltVal val="0.26912"/>
                                          </p:val>
                                        </p:tav>
                                      </p:tavLst>
                                    </p:anim>
                                    <p:anim calcmode="lin" valueType="num">
                                      <p:cBhvr additive="base">
                                        <p:cTn id="151"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5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53" presetID="35" presetClass="path" presetSubtype="0" accel="50000" decel="50000" fill="hold" nodeType="withEffect">
                                  <p:stCondLst>
                                    <p:cond delay="0"/>
                                  </p:stCondLst>
                                  <p:childTnLst>
                                    <p:anim calcmode="lin" valueType="num">
                                      <p:cBhvr additive="base">
                                        <p:cTn id="154" dur="500" fill="hold">
                                          <p:stCondLst>
                                            <p:cond delay="0"/>
                                          </p:stCondLst>
                                        </p:cTn>
                                        <p:tgtEl>
                                          <p:spTgt spid="7"/>
                                        </p:tgtEl>
                                        <p:attrNameLst>
                                          <p:attrName>ppt_x</p:attrName>
                                        </p:attrNameLst>
                                      </p:cBhvr>
                                      <p:tavLst>
                                        <p:tav tm="0">
                                          <p:val>
                                            <p:strVal val="ppt_x"/>
                                          </p:val>
                                        </p:tav>
                                        <p:tav tm="100000">
                                          <p:val>
                                            <p:fltVal val="0.53531"/>
                                          </p:val>
                                        </p:tav>
                                      </p:tavLst>
                                    </p:anim>
                                    <p:anim calcmode="lin" valueType="num">
                                      <p:cBhvr additive="base">
                                        <p:cTn id="155" dur="500" fill="hold">
                                          <p:stCondLst>
                                            <p:cond delay="0"/>
                                          </p:stCondLst>
                                        </p:cTn>
                                        <p:tgtEl>
                                          <p:spTgt spid="7"/>
                                        </p:tgtEl>
                                        <p:attrNameLst>
                                          <p:attrName>ppt_y</p:attrName>
                                        </p:attrNameLst>
                                      </p:cBhvr>
                                      <p:tavLst>
                                        <p:tav tm="0">
                                          <p:val>
                                            <p:strVal val="ppt_y"/>
                                          </p:val>
                                        </p:tav>
                                        <p:tav tm="100000">
                                          <p:val>
                                            <p:fltVal val="0.69269"/>
                                          </p:val>
                                        </p:tav>
                                      </p:tavLst>
                                    </p:anim>
                                    <p:anim calcmode="lin" valueType="num">
                                      <p:cBhvr additive="base">
                                        <p:cTn id="156" dur="50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157" dur="500" fill="hold">
                                          <p:stCondLst>
                                            <p:cond delay="0"/>
                                          </p:stCondLst>
                                        </p:cTn>
                                        <p:tgtEl>
                                          <p:spTgt spid="7"/>
                                        </p:tgtEl>
                                        <p:attrNameLst>
                                          <p:attrName>ppt_h</p:attrName>
                                        </p:attrNameLst>
                                      </p:cBhvr>
                                      <p:tavLst>
                                        <p:tav tm="0">
                                          <p:val>
                                            <p:strVal val="ppt_h"/>
                                          </p:val>
                                        </p:tav>
                                        <p:tav tm="100000">
                                          <p:val>
                                            <p:strVal val="#ppt_h"/>
                                          </p:val>
                                        </p:tav>
                                      </p:tavLst>
                                    </p:anim>
                                  </p:childTnLst>
                                </p:cTn>
                              </p:par>
                            </p:childTnLst>
                          </p:cTn>
                        </p:par>
                        <p:par>
                          <p:cTn id="158" fill="hold">
                            <p:stCondLst>
                              <p:cond delay="3500"/>
                            </p:stCondLst>
                            <p:childTnLst>
                              <p:par>
                                <p:cTn id="159" presetID="0" presetClass="entr" presetSubtype="0" accel="50000" fill="hold" nodeType="afterEffect">
                                  <p:stCondLst>
                                    <p:cond delay="0"/>
                                  </p:stCondLst>
                                  <p:childTnLst>
                                    <p:set>
                                      <p:cBhvr>
                                        <p:cTn id="160" dur="1" fill="hold">
                                          <p:stCondLst>
                                            <p:cond delay="0"/>
                                          </p:stCondLst>
                                        </p:cTn>
                                        <p:tgtEl>
                                          <p:spTgt spid="9"/>
                                        </p:tgtEl>
                                        <p:attrNameLst>
                                          <p:attrName>style.visibility</p:attrName>
                                        </p:attrNameLst>
                                      </p:cBhvr>
                                      <p:to>
                                        <p:strVal val="visible"/>
                                      </p:to>
                                    </p:set>
                                    <p:animScale>
                                      <p:cBhvr>
                                        <p:cTn id="161" dur="500" fill="hold">
                                          <p:stCondLst>
                                            <p:cond delay="0"/>
                                          </p:stCondLst>
                                        </p:cTn>
                                        <p:tgtEl>
                                          <p:spTgt spid="9"/>
                                        </p:tgtEl>
                                      </p:cBhvr>
                                      <p:from x="0" y="0"/>
                                      <p:to x="100000" y="100000"/>
                                    </p:animScale>
                                    <p:anim to="" calcmode="lin" valueType="num">
                                      <p:cBhvr>
                                        <p:cTn id="162" dur="500" fill="hold">
                                          <p:stCondLst>
                                            <p:cond delay="0"/>
                                          </p:stCondLst>
                                        </p:cTn>
                                        <p:tgtEl>
                                          <p:spTgt spid="9"/>
                                        </p:tgtEl>
                                        <p:attrNameLst>
                                          <p:attrName>ppt_y</p:attrName>
                                        </p:attrNameLst>
                                      </p:cBhvr>
                                      <p:tavLst>
                                        <p:tav tm="0">
                                          <p:val>
                                            <p:strVal val="#ppt_y-0.5"/>
                                          </p:val>
                                        </p:tav>
                                        <p:tav tm="100000">
                                          <p:val>
                                            <p:fltVal val="0.51731"/>
                                          </p:val>
                                        </p:tav>
                                      </p:tavLst>
                                    </p:anim>
                                    <p:animEffect filter="fade">
                                      <p:cBhvr>
                                        <p:cTn id="163" dur="500">
                                          <p:stCondLst>
                                            <p:cond delay="0"/>
                                          </p:stCondLst>
                                        </p:cTn>
                                        <p:tgtEl>
                                          <p:spTgt spid="9"/>
                                        </p:tgtEl>
                                      </p:cBhvr>
                                    </p:animEffect>
                                    <p:anim to="" calcmode="lin" valueType="num">
                                      <p:cBhvr>
                                        <p:cTn id="164" dur="500" fill="hold">
                                          <p:stCondLst>
                                            <p:cond delay="0"/>
                                          </p:stCondLst>
                                        </p:cTn>
                                        <p:tgtEl>
                                          <p:spTgt spid="9"/>
                                        </p:tgtEl>
                                        <p:attrNameLst>
                                          <p:attrName>ppt_x</p:attrName>
                                        </p:attrNameLst>
                                      </p:cBhvr>
                                      <p:tavLst>
                                        <p:tav tm="0">
                                          <p:val>
                                            <p:fltVal val="0.578"/>
                                          </p:val>
                                        </p:tav>
                                        <p:tav tm="100000">
                                          <p:val>
                                            <p:fltVal val="0.72766"/>
                                          </p:val>
                                        </p:tav>
                                      </p:tavLst>
                                    </p:anim>
                                  </p:childTnLst>
                                </p:cTn>
                              </p:par>
                              <p:par>
                                <p:cTn id="165" presetID="35" presetClass="path" presetSubtype="0" accel="50000" decel="50000" fill="hold" nodeType="withEffect">
                                  <p:stCondLst>
                                    <p:cond delay="0"/>
                                  </p:stCondLst>
                                  <p:childTnLst>
                                    <p:anim calcmode="lin" valueType="num">
                                      <p:cBhvr additive="base">
                                        <p:cTn id="166"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167" dur="500" fill="hold">
                                          <p:stCondLst>
                                            <p:cond delay="0"/>
                                          </p:stCondLst>
                                        </p:cTn>
                                        <p:tgtEl>
                                          <p:spTgt spid="2"/>
                                        </p:tgtEl>
                                        <p:attrNameLst>
                                          <p:attrName>ppt_y</p:attrName>
                                        </p:attrNameLst>
                                      </p:cBhvr>
                                      <p:tavLst>
                                        <p:tav tm="0">
                                          <p:val>
                                            <p:strVal val="ppt_y"/>
                                          </p:val>
                                        </p:tav>
                                        <p:tav tm="100000">
                                          <p:val>
                                            <p:fltVal val="0.40907"/>
                                          </p:val>
                                        </p:tav>
                                      </p:tavLst>
                                    </p:anim>
                                    <p:anim calcmode="lin" valueType="num">
                                      <p:cBhvr additive="base">
                                        <p:cTn id="168"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169"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0" presetID="35" presetClass="path" presetSubtype="0" accel="50000" decel="50000" fill="hold" nodeType="withEffect">
                                  <p:stCondLst>
                                    <p:cond delay="0"/>
                                  </p:stCondLst>
                                  <p:childTnLst>
                                    <p:anim calcmode="lin" valueType="num">
                                      <p:cBhvr additive="base">
                                        <p:cTn id="171"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172" dur="500" fill="hold">
                                          <p:stCondLst>
                                            <p:cond delay="0"/>
                                          </p:stCondLst>
                                        </p:cTn>
                                        <p:tgtEl>
                                          <p:spTgt spid="3"/>
                                        </p:tgtEl>
                                        <p:attrNameLst>
                                          <p:attrName>ppt_y</p:attrName>
                                        </p:attrNameLst>
                                      </p:cBhvr>
                                      <p:tavLst>
                                        <p:tav tm="0">
                                          <p:val>
                                            <p:strVal val="ppt_y"/>
                                          </p:val>
                                        </p:tav>
                                        <p:tav tm="100000">
                                          <p:val>
                                            <p:fltVal val="0.19398"/>
                                          </p:val>
                                        </p:tav>
                                      </p:tavLst>
                                    </p:anim>
                                    <p:anim calcmode="lin" valueType="num">
                                      <p:cBhvr additive="base">
                                        <p:cTn id="173"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74"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75" presetID="35" presetClass="path" presetSubtype="0" accel="50000" decel="50000" fill="hold" nodeType="withEffect">
                                  <p:stCondLst>
                                    <p:cond delay="0"/>
                                  </p:stCondLst>
                                  <p:childTnLst>
                                    <p:anim calcmode="lin" valueType="num">
                                      <p:cBhvr additive="base">
                                        <p:cTn id="176"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177" dur="500" fill="hold">
                                          <p:stCondLst>
                                            <p:cond delay="0"/>
                                          </p:stCondLst>
                                        </p:cTn>
                                        <p:tgtEl>
                                          <p:spTgt spid="4"/>
                                        </p:tgtEl>
                                        <p:attrNameLst>
                                          <p:attrName>ppt_y</p:attrName>
                                        </p:attrNameLst>
                                      </p:cBhvr>
                                      <p:tavLst>
                                        <p:tav tm="0">
                                          <p:val>
                                            <p:strVal val="ppt_y"/>
                                          </p:val>
                                        </p:tav>
                                        <p:tav tm="100000">
                                          <p:val>
                                            <p:fltVal val="0.20444"/>
                                          </p:val>
                                        </p:tav>
                                      </p:tavLst>
                                    </p:anim>
                                    <p:anim calcmode="lin" valueType="num">
                                      <p:cBhvr additive="base">
                                        <p:cTn id="178"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79"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80" presetID="35" presetClass="path" presetSubtype="0" accel="50000" decel="50000" fill="hold" nodeType="withEffect">
                                  <p:stCondLst>
                                    <p:cond delay="0"/>
                                  </p:stCondLst>
                                  <p:childTnLst>
                                    <p:anim calcmode="lin" valueType="num">
                                      <p:cBhvr additive="base">
                                        <p:cTn id="181" dur="500" fill="hold">
                                          <p:stCondLst>
                                            <p:cond delay="0"/>
                                          </p:stCondLst>
                                        </p:cTn>
                                        <p:tgtEl>
                                          <p:spTgt spid="5"/>
                                        </p:tgtEl>
                                        <p:attrNameLst>
                                          <p:attrName>ppt_x</p:attrName>
                                        </p:attrNameLst>
                                      </p:cBhvr>
                                      <p:tavLst>
                                        <p:tav tm="0">
                                          <p:val>
                                            <p:strVal val="ppt_x"/>
                                          </p:val>
                                        </p:tav>
                                        <p:tav tm="100000">
                                          <p:val>
                                            <p:fltVal val="0.74034"/>
                                          </p:val>
                                        </p:tav>
                                      </p:tavLst>
                                    </p:anim>
                                    <p:anim calcmode="lin" valueType="num">
                                      <p:cBhvr additive="base">
                                        <p:cTn id="182" dur="500" fill="hold">
                                          <p:stCondLst>
                                            <p:cond delay="0"/>
                                          </p:stCondLst>
                                        </p:cTn>
                                        <p:tgtEl>
                                          <p:spTgt spid="5"/>
                                        </p:tgtEl>
                                        <p:attrNameLst>
                                          <p:attrName>ppt_y</p:attrName>
                                        </p:attrNameLst>
                                      </p:cBhvr>
                                      <p:tavLst>
                                        <p:tav tm="0">
                                          <p:val>
                                            <p:strVal val="ppt_y"/>
                                          </p:val>
                                        </p:tav>
                                        <p:tav tm="100000">
                                          <p:val>
                                            <p:fltVal val="0.72782"/>
                                          </p:val>
                                        </p:tav>
                                      </p:tavLst>
                                    </p:anim>
                                    <p:anim calcmode="lin" valueType="num">
                                      <p:cBhvr additive="base">
                                        <p:cTn id="183"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84"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85" presetID="35" presetClass="path" presetSubtype="0" accel="50000" decel="50000" fill="hold" nodeType="withEffect">
                                  <p:stCondLst>
                                    <p:cond delay="0"/>
                                  </p:stCondLst>
                                  <p:childTnLst>
                                    <p:anim calcmode="lin" valueType="num">
                                      <p:cBhvr additive="base">
                                        <p:cTn id="186" dur="500" fill="hold">
                                          <p:stCondLst>
                                            <p:cond delay="0"/>
                                          </p:stCondLst>
                                        </p:cTn>
                                        <p:tgtEl>
                                          <p:spTgt spid="6"/>
                                        </p:tgtEl>
                                        <p:attrNameLst>
                                          <p:attrName>ppt_x</p:attrName>
                                        </p:attrNameLst>
                                      </p:cBhvr>
                                      <p:tavLst>
                                        <p:tav tm="0">
                                          <p:val>
                                            <p:strVal val="ppt_x"/>
                                          </p:val>
                                        </p:tav>
                                        <p:tav tm="100000">
                                          <p:val>
                                            <p:fltVal val="0.72669"/>
                                          </p:val>
                                        </p:tav>
                                      </p:tavLst>
                                    </p:anim>
                                    <p:anim calcmode="lin" valueType="num">
                                      <p:cBhvr additive="base">
                                        <p:cTn id="187" dur="500" fill="hold">
                                          <p:stCondLst>
                                            <p:cond delay="0"/>
                                          </p:stCondLst>
                                        </p:cTn>
                                        <p:tgtEl>
                                          <p:spTgt spid="6"/>
                                        </p:tgtEl>
                                        <p:attrNameLst>
                                          <p:attrName>ppt_y</p:attrName>
                                        </p:attrNameLst>
                                      </p:cBhvr>
                                      <p:tavLst>
                                        <p:tav tm="0">
                                          <p:val>
                                            <p:strVal val="ppt_y"/>
                                          </p:val>
                                        </p:tav>
                                        <p:tav tm="100000">
                                          <p:val>
                                            <p:fltVal val="0.26912"/>
                                          </p:val>
                                        </p:tav>
                                      </p:tavLst>
                                    </p:anim>
                                    <p:anim calcmode="lin" valueType="num">
                                      <p:cBhvr additive="base">
                                        <p:cTn id="188"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89"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90" presetID="35" presetClass="path" presetSubtype="0" accel="50000" decel="50000" fill="hold" nodeType="withEffect">
                                  <p:stCondLst>
                                    <p:cond delay="0"/>
                                  </p:stCondLst>
                                  <p:childTnLst>
                                    <p:anim calcmode="lin" valueType="num">
                                      <p:cBhvr additive="base">
                                        <p:cTn id="191" dur="500" fill="hold">
                                          <p:stCondLst>
                                            <p:cond delay="0"/>
                                          </p:stCondLst>
                                        </p:cTn>
                                        <p:tgtEl>
                                          <p:spTgt spid="7"/>
                                        </p:tgtEl>
                                        <p:attrNameLst>
                                          <p:attrName>ppt_x</p:attrName>
                                        </p:attrNameLst>
                                      </p:cBhvr>
                                      <p:tavLst>
                                        <p:tav tm="0">
                                          <p:val>
                                            <p:strVal val="ppt_x"/>
                                          </p:val>
                                        </p:tav>
                                        <p:tav tm="100000">
                                          <p:val>
                                            <p:fltVal val="0.53531"/>
                                          </p:val>
                                        </p:tav>
                                      </p:tavLst>
                                    </p:anim>
                                    <p:anim calcmode="lin" valueType="num">
                                      <p:cBhvr additive="base">
                                        <p:cTn id="192" dur="500" fill="hold">
                                          <p:stCondLst>
                                            <p:cond delay="0"/>
                                          </p:stCondLst>
                                        </p:cTn>
                                        <p:tgtEl>
                                          <p:spTgt spid="7"/>
                                        </p:tgtEl>
                                        <p:attrNameLst>
                                          <p:attrName>ppt_y</p:attrName>
                                        </p:attrNameLst>
                                      </p:cBhvr>
                                      <p:tavLst>
                                        <p:tav tm="0">
                                          <p:val>
                                            <p:strVal val="ppt_y"/>
                                          </p:val>
                                        </p:tav>
                                        <p:tav tm="100000">
                                          <p:val>
                                            <p:fltVal val="0.69269"/>
                                          </p:val>
                                        </p:tav>
                                      </p:tavLst>
                                    </p:anim>
                                    <p:anim calcmode="lin" valueType="num">
                                      <p:cBhvr additive="base">
                                        <p:cTn id="193" dur="50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194"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195" presetID="35" presetClass="path" presetSubtype="0" accel="50000" decel="50000" fill="hold" nodeType="withEffect">
                                  <p:stCondLst>
                                    <p:cond delay="0"/>
                                  </p:stCondLst>
                                  <p:childTnLst>
                                    <p:anim calcmode="lin" valueType="num">
                                      <p:cBhvr additive="base">
                                        <p:cTn id="196" dur="500" fill="hold">
                                          <p:stCondLst>
                                            <p:cond delay="0"/>
                                          </p:stCondLst>
                                        </p:cTn>
                                        <p:tgtEl>
                                          <p:spTgt spid="8"/>
                                        </p:tgtEl>
                                        <p:attrNameLst>
                                          <p:attrName>ppt_x</p:attrName>
                                        </p:attrNameLst>
                                      </p:cBhvr>
                                      <p:tavLst>
                                        <p:tav tm="0">
                                          <p:val>
                                            <p:strVal val="ppt_x"/>
                                          </p:val>
                                        </p:tav>
                                        <p:tav tm="100000">
                                          <p:val>
                                            <p:fltVal val="0.65969"/>
                                          </p:val>
                                        </p:tav>
                                      </p:tavLst>
                                    </p:anim>
                                    <p:anim calcmode="lin" valueType="num">
                                      <p:cBhvr additive="base">
                                        <p:cTn id="197" dur="500" fill="hold">
                                          <p:stCondLst>
                                            <p:cond delay="0"/>
                                          </p:stCondLst>
                                        </p:cTn>
                                        <p:tgtEl>
                                          <p:spTgt spid="8"/>
                                        </p:tgtEl>
                                        <p:attrNameLst>
                                          <p:attrName>ppt_y</p:attrName>
                                        </p:attrNameLst>
                                      </p:cBhvr>
                                      <p:tavLst>
                                        <p:tav tm="0">
                                          <p:val>
                                            <p:strVal val="ppt_y"/>
                                          </p:val>
                                        </p:tav>
                                        <p:tav tm="100000">
                                          <p:val>
                                            <p:fltVal val="0.51731"/>
                                          </p:val>
                                        </p:tav>
                                      </p:tavLst>
                                    </p:anim>
                                    <p:anim calcmode="lin" valueType="num">
                                      <p:cBhvr additive="base">
                                        <p:cTn id="198"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99" dur="50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par>
                          <p:cTn id="200" fill="hold">
                            <p:stCondLst>
                              <p:cond delay="4000"/>
                            </p:stCondLst>
                            <p:childTnLst>
                              <p:par>
                                <p:cTn id="201" presetID="0" presetClass="entr" presetSubtype="0" accel="50000" fill="hold" nodeType="afterEffect">
                                  <p:stCondLst>
                                    <p:cond delay="0"/>
                                  </p:stCondLst>
                                  <p:childTnLst>
                                    <p:set>
                                      <p:cBhvr>
                                        <p:cTn id="202" dur="1" fill="hold">
                                          <p:stCondLst>
                                            <p:cond delay="0"/>
                                          </p:stCondLst>
                                        </p:cTn>
                                        <p:tgtEl>
                                          <p:spTgt spid="10"/>
                                        </p:tgtEl>
                                        <p:attrNameLst>
                                          <p:attrName>style.visibility</p:attrName>
                                        </p:attrNameLst>
                                      </p:cBhvr>
                                      <p:to>
                                        <p:strVal val="visible"/>
                                      </p:to>
                                    </p:set>
                                    <p:animScale>
                                      <p:cBhvr>
                                        <p:cTn id="203" dur="500" fill="hold">
                                          <p:stCondLst>
                                            <p:cond delay="0"/>
                                          </p:stCondLst>
                                        </p:cTn>
                                        <p:tgtEl>
                                          <p:spTgt spid="10"/>
                                        </p:tgtEl>
                                      </p:cBhvr>
                                      <p:from x="0" y="0"/>
                                      <p:to x="100000" y="100000"/>
                                    </p:animScale>
                                    <p:anim to="" calcmode="lin" valueType="num">
                                      <p:cBhvr>
                                        <p:cTn id="204" dur="500" fill="hold">
                                          <p:stCondLst>
                                            <p:cond delay="0"/>
                                          </p:stCondLst>
                                        </p:cTn>
                                        <p:tgtEl>
                                          <p:spTgt spid="10"/>
                                        </p:tgtEl>
                                        <p:attrNameLst>
                                          <p:attrName>ppt_y</p:attrName>
                                        </p:attrNameLst>
                                      </p:cBhvr>
                                      <p:tavLst>
                                        <p:tav tm="0">
                                          <p:val>
                                            <p:strVal val="#ppt_y-0.5"/>
                                          </p:val>
                                        </p:tav>
                                        <p:tav tm="100000">
                                          <p:val>
                                            <p:fltVal val="0.51727"/>
                                          </p:val>
                                        </p:tav>
                                      </p:tavLst>
                                    </p:anim>
                                    <p:animEffect filter="fade">
                                      <p:cBhvr>
                                        <p:cTn id="205" dur="500">
                                          <p:stCondLst>
                                            <p:cond delay="0"/>
                                          </p:stCondLst>
                                        </p:cTn>
                                        <p:tgtEl>
                                          <p:spTgt spid="10"/>
                                        </p:tgtEl>
                                      </p:cBhvr>
                                    </p:animEffect>
                                    <p:anim to="" calcmode="lin" valueType="num">
                                      <p:cBhvr>
                                        <p:cTn id="206" dur="500" fill="hold">
                                          <p:stCondLst>
                                            <p:cond delay="0"/>
                                          </p:stCondLst>
                                        </p:cTn>
                                        <p:tgtEl>
                                          <p:spTgt spid="10"/>
                                        </p:tgtEl>
                                        <p:attrNameLst>
                                          <p:attrName>ppt_x</p:attrName>
                                        </p:attrNameLst>
                                      </p:cBhvr>
                                      <p:tavLst>
                                        <p:tav tm="0">
                                          <p:val>
                                            <p:fltVal val="0.578"/>
                                          </p:val>
                                        </p:tav>
                                        <p:tav tm="100000">
                                          <p:val>
                                            <p:fltVal val="0.79669"/>
                                          </p:val>
                                        </p:tav>
                                      </p:tavLst>
                                    </p:anim>
                                  </p:childTnLst>
                                </p:cTn>
                              </p:par>
                              <p:par>
                                <p:cTn id="207" presetID="35" presetClass="path" presetSubtype="0" accel="50000" decel="50000" fill="hold" nodeType="withEffect">
                                  <p:stCondLst>
                                    <p:cond delay="0"/>
                                  </p:stCondLst>
                                  <p:childTnLst>
                                    <p:anim calcmode="lin" valueType="num">
                                      <p:cBhvr additive="base">
                                        <p:cTn id="208" dur="500" fill="hold">
                                          <p:stCondLst>
                                            <p:cond delay="0"/>
                                          </p:stCondLst>
                                        </p:cTn>
                                        <p:tgtEl>
                                          <p:spTgt spid="2"/>
                                        </p:tgtEl>
                                        <p:attrNameLst>
                                          <p:attrName>ppt_x</p:attrName>
                                        </p:attrNameLst>
                                      </p:cBhvr>
                                      <p:tavLst>
                                        <p:tav tm="0">
                                          <p:val>
                                            <p:strVal val="ppt_x"/>
                                          </p:val>
                                        </p:tav>
                                        <p:tav tm="100000">
                                          <p:val>
                                            <p:fltVal val="0.50802"/>
                                          </p:val>
                                        </p:tav>
                                      </p:tavLst>
                                    </p:anim>
                                    <p:anim calcmode="lin" valueType="num">
                                      <p:cBhvr additive="base">
                                        <p:cTn id="209" dur="500" fill="hold">
                                          <p:stCondLst>
                                            <p:cond delay="0"/>
                                          </p:stCondLst>
                                        </p:cTn>
                                        <p:tgtEl>
                                          <p:spTgt spid="2"/>
                                        </p:tgtEl>
                                        <p:attrNameLst>
                                          <p:attrName>ppt_y</p:attrName>
                                        </p:attrNameLst>
                                      </p:cBhvr>
                                      <p:tavLst>
                                        <p:tav tm="0">
                                          <p:val>
                                            <p:strVal val="ppt_y"/>
                                          </p:val>
                                        </p:tav>
                                        <p:tav tm="100000">
                                          <p:val>
                                            <p:fltVal val="0.40907"/>
                                          </p:val>
                                        </p:tav>
                                      </p:tavLst>
                                    </p:anim>
                                    <p:anim calcmode="lin" valueType="num">
                                      <p:cBhvr additive="base">
                                        <p:cTn id="210"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21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nodeType="withEffect">
                                  <p:stCondLst>
                                    <p:cond delay="0"/>
                                  </p:stCondLst>
                                  <p:childTnLst>
                                    <p:anim calcmode="lin" valueType="num">
                                      <p:cBhvr additive="base">
                                        <p:cTn id="213" dur="500" fill="hold">
                                          <p:stCondLst>
                                            <p:cond delay="0"/>
                                          </p:stCondLst>
                                        </p:cTn>
                                        <p:tgtEl>
                                          <p:spTgt spid="3"/>
                                        </p:tgtEl>
                                        <p:attrNameLst>
                                          <p:attrName>ppt_x</p:attrName>
                                        </p:attrNameLst>
                                      </p:cBhvr>
                                      <p:tavLst>
                                        <p:tav tm="0">
                                          <p:val>
                                            <p:strVal val="ppt_x"/>
                                          </p:val>
                                        </p:tav>
                                        <p:tav tm="100000">
                                          <p:val>
                                            <p:fltVal val="0.57172"/>
                                          </p:val>
                                        </p:tav>
                                      </p:tavLst>
                                    </p:anim>
                                    <p:anim calcmode="lin" valueType="num">
                                      <p:cBhvr additive="base">
                                        <p:cTn id="214" dur="500" fill="hold">
                                          <p:stCondLst>
                                            <p:cond delay="0"/>
                                          </p:stCondLst>
                                        </p:cTn>
                                        <p:tgtEl>
                                          <p:spTgt spid="3"/>
                                        </p:tgtEl>
                                        <p:attrNameLst>
                                          <p:attrName>ppt_y</p:attrName>
                                        </p:attrNameLst>
                                      </p:cBhvr>
                                      <p:tavLst>
                                        <p:tav tm="0">
                                          <p:val>
                                            <p:strVal val="ppt_y"/>
                                          </p:val>
                                        </p:tav>
                                        <p:tav tm="100000">
                                          <p:val>
                                            <p:fltVal val="0.19398"/>
                                          </p:val>
                                        </p:tav>
                                      </p:tavLst>
                                    </p:anim>
                                    <p:anim calcmode="lin" valueType="num">
                                      <p:cBhvr additive="base">
                                        <p:cTn id="215"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21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nodeType="withEffect">
                                  <p:stCondLst>
                                    <p:cond delay="0"/>
                                  </p:stCondLst>
                                  <p:childTnLst>
                                    <p:anim calcmode="lin" valueType="num">
                                      <p:cBhvr additive="base">
                                        <p:cTn id="218" dur="500" fill="hold">
                                          <p:stCondLst>
                                            <p:cond delay="0"/>
                                          </p:stCondLst>
                                        </p:cTn>
                                        <p:tgtEl>
                                          <p:spTgt spid="4"/>
                                        </p:tgtEl>
                                        <p:attrNameLst>
                                          <p:attrName>ppt_x</p:attrName>
                                        </p:attrNameLst>
                                      </p:cBhvr>
                                      <p:tavLst>
                                        <p:tav tm="0">
                                          <p:val>
                                            <p:strVal val="ppt_x"/>
                                          </p:val>
                                        </p:tav>
                                        <p:tav tm="100000">
                                          <p:val>
                                            <p:fltVal val="0.48148"/>
                                          </p:val>
                                        </p:tav>
                                      </p:tavLst>
                                    </p:anim>
                                    <p:anim calcmode="lin" valueType="num">
                                      <p:cBhvr additive="base">
                                        <p:cTn id="219" dur="500" fill="hold">
                                          <p:stCondLst>
                                            <p:cond delay="0"/>
                                          </p:stCondLst>
                                        </p:cTn>
                                        <p:tgtEl>
                                          <p:spTgt spid="4"/>
                                        </p:tgtEl>
                                        <p:attrNameLst>
                                          <p:attrName>ppt_y</p:attrName>
                                        </p:attrNameLst>
                                      </p:cBhvr>
                                      <p:tavLst>
                                        <p:tav tm="0">
                                          <p:val>
                                            <p:strVal val="ppt_y"/>
                                          </p:val>
                                        </p:tav>
                                        <p:tav tm="100000">
                                          <p:val>
                                            <p:fltVal val="0.20444"/>
                                          </p:val>
                                        </p:tav>
                                      </p:tavLst>
                                    </p:anim>
                                    <p:anim calcmode="lin" valueType="num">
                                      <p:cBhvr additive="base">
                                        <p:cTn id="220"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221"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22" presetID="35" presetClass="path" presetSubtype="0" accel="50000" decel="50000" fill="hold" nodeType="withEffect">
                                  <p:stCondLst>
                                    <p:cond delay="0"/>
                                  </p:stCondLst>
                                  <p:childTnLst>
                                    <p:anim calcmode="lin" valueType="num">
                                      <p:cBhvr additive="base">
                                        <p:cTn id="223" dur="500" fill="hold">
                                          <p:stCondLst>
                                            <p:cond delay="0"/>
                                          </p:stCondLst>
                                        </p:cTn>
                                        <p:tgtEl>
                                          <p:spTgt spid="5"/>
                                        </p:tgtEl>
                                        <p:attrNameLst>
                                          <p:attrName>ppt_x</p:attrName>
                                        </p:attrNameLst>
                                      </p:cBhvr>
                                      <p:tavLst>
                                        <p:tav tm="0">
                                          <p:val>
                                            <p:strVal val="ppt_x"/>
                                          </p:val>
                                        </p:tav>
                                        <p:tav tm="100000">
                                          <p:val>
                                            <p:fltVal val="0.74034"/>
                                          </p:val>
                                        </p:tav>
                                      </p:tavLst>
                                    </p:anim>
                                    <p:anim calcmode="lin" valueType="num">
                                      <p:cBhvr additive="base">
                                        <p:cTn id="224" dur="500" fill="hold">
                                          <p:stCondLst>
                                            <p:cond delay="0"/>
                                          </p:stCondLst>
                                        </p:cTn>
                                        <p:tgtEl>
                                          <p:spTgt spid="5"/>
                                        </p:tgtEl>
                                        <p:attrNameLst>
                                          <p:attrName>ppt_y</p:attrName>
                                        </p:attrNameLst>
                                      </p:cBhvr>
                                      <p:tavLst>
                                        <p:tav tm="0">
                                          <p:val>
                                            <p:strVal val="ppt_y"/>
                                          </p:val>
                                        </p:tav>
                                        <p:tav tm="100000">
                                          <p:val>
                                            <p:fltVal val="0.72782"/>
                                          </p:val>
                                        </p:tav>
                                      </p:tavLst>
                                    </p:anim>
                                    <p:anim calcmode="lin" valueType="num">
                                      <p:cBhvr additive="base">
                                        <p:cTn id="225"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226"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27" presetID="35" presetClass="path" presetSubtype="0" accel="50000" decel="50000" fill="hold" nodeType="withEffect">
                                  <p:stCondLst>
                                    <p:cond delay="0"/>
                                  </p:stCondLst>
                                  <p:childTnLst>
                                    <p:anim calcmode="lin" valueType="num">
                                      <p:cBhvr additive="base">
                                        <p:cTn id="228" dur="500" fill="hold">
                                          <p:stCondLst>
                                            <p:cond delay="0"/>
                                          </p:stCondLst>
                                        </p:cTn>
                                        <p:tgtEl>
                                          <p:spTgt spid="6"/>
                                        </p:tgtEl>
                                        <p:attrNameLst>
                                          <p:attrName>ppt_x</p:attrName>
                                        </p:attrNameLst>
                                      </p:cBhvr>
                                      <p:tavLst>
                                        <p:tav tm="0">
                                          <p:val>
                                            <p:strVal val="ppt_x"/>
                                          </p:val>
                                        </p:tav>
                                        <p:tav tm="100000">
                                          <p:val>
                                            <p:fltVal val="0.72669"/>
                                          </p:val>
                                        </p:tav>
                                      </p:tavLst>
                                    </p:anim>
                                    <p:anim calcmode="lin" valueType="num">
                                      <p:cBhvr additive="base">
                                        <p:cTn id="229" dur="500" fill="hold">
                                          <p:stCondLst>
                                            <p:cond delay="0"/>
                                          </p:stCondLst>
                                        </p:cTn>
                                        <p:tgtEl>
                                          <p:spTgt spid="6"/>
                                        </p:tgtEl>
                                        <p:attrNameLst>
                                          <p:attrName>ppt_y</p:attrName>
                                        </p:attrNameLst>
                                      </p:cBhvr>
                                      <p:tavLst>
                                        <p:tav tm="0">
                                          <p:val>
                                            <p:strVal val="ppt_y"/>
                                          </p:val>
                                        </p:tav>
                                        <p:tav tm="100000">
                                          <p:val>
                                            <p:fltVal val="0.26912"/>
                                          </p:val>
                                        </p:tav>
                                      </p:tavLst>
                                    </p:anim>
                                    <p:anim calcmode="lin" valueType="num">
                                      <p:cBhvr additive="base">
                                        <p:cTn id="230"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23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232" presetID="35" presetClass="path" presetSubtype="0" accel="50000" decel="50000" fill="hold" nodeType="withEffect">
                                  <p:stCondLst>
                                    <p:cond delay="0"/>
                                  </p:stCondLst>
                                  <p:childTnLst>
                                    <p:anim calcmode="lin" valueType="num">
                                      <p:cBhvr additive="base">
                                        <p:cTn id="233" dur="500" fill="hold">
                                          <p:stCondLst>
                                            <p:cond delay="0"/>
                                          </p:stCondLst>
                                        </p:cTn>
                                        <p:tgtEl>
                                          <p:spTgt spid="7"/>
                                        </p:tgtEl>
                                        <p:attrNameLst>
                                          <p:attrName>ppt_x</p:attrName>
                                        </p:attrNameLst>
                                      </p:cBhvr>
                                      <p:tavLst>
                                        <p:tav tm="0">
                                          <p:val>
                                            <p:strVal val="ppt_x"/>
                                          </p:val>
                                        </p:tav>
                                        <p:tav tm="100000">
                                          <p:val>
                                            <p:fltVal val="0.53531"/>
                                          </p:val>
                                        </p:tav>
                                      </p:tavLst>
                                    </p:anim>
                                    <p:anim calcmode="lin" valueType="num">
                                      <p:cBhvr additive="base">
                                        <p:cTn id="234" dur="500" fill="hold">
                                          <p:stCondLst>
                                            <p:cond delay="0"/>
                                          </p:stCondLst>
                                        </p:cTn>
                                        <p:tgtEl>
                                          <p:spTgt spid="7"/>
                                        </p:tgtEl>
                                        <p:attrNameLst>
                                          <p:attrName>ppt_y</p:attrName>
                                        </p:attrNameLst>
                                      </p:cBhvr>
                                      <p:tavLst>
                                        <p:tav tm="0">
                                          <p:val>
                                            <p:strVal val="ppt_y"/>
                                          </p:val>
                                        </p:tav>
                                        <p:tav tm="100000">
                                          <p:val>
                                            <p:fltVal val="0.69269"/>
                                          </p:val>
                                        </p:tav>
                                      </p:tavLst>
                                    </p:anim>
                                    <p:anim calcmode="lin" valueType="num">
                                      <p:cBhvr additive="base">
                                        <p:cTn id="235" dur="50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236"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237" presetID="35" presetClass="path" presetSubtype="0" accel="50000" decel="50000" fill="hold" nodeType="withEffect">
                                  <p:stCondLst>
                                    <p:cond delay="0"/>
                                  </p:stCondLst>
                                  <p:childTnLst>
                                    <p:anim calcmode="lin" valueType="num">
                                      <p:cBhvr additive="base">
                                        <p:cTn id="238" dur="500" fill="hold">
                                          <p:stCondLst>
                                            <p:cond delay="0"/>
                                          </p:stCondLst>
                                        </p:cTn>
                                        <p:tgtEl>
                                          <p:spTgt spid="8"/>
                                        </p:tgtEl>
                                        <p:attrNameLst>
                                          <p:attrName>ppt_x</p:attrName>
                                        </p:attrNameLst>
                                      </p:cBhvr>
                                      <p:tavLst>
                                        <p:tav tm="0">
                                          <p:val>
                                            <p:strVal val="ppt_x"/>
                                          </p:val>
                                        </p:tav>
                                        <p:tav tm="100000">
                                          <p:val>
                                            <p:fltVal val="0.65969"/>
                                          </p:val>
                                        </p:tav>
                                      </p:tavLst>
                                    </p:anim>
                                    <p:anim calcmode="lin" valueType="num">
                                      <p:cBhvr additive="base">
                                        <p:cTn id="239" dur="500" fill="hold">
                                          <p:stCondLst>
                                            <p:cond delay="0"/>
                                          </p:stCondLst>
                                        </p:cTn>
                                        <p:tgtEl>
                                          <p:spTgt spid="8"/>
                                        </p:tgtEl>
                                        <p:attrNameLst>
                                          <p:attrName>ppt_y</p:attrName>
                                        </p:attrNameLst>
                                      </p:cBhvr>
                                      <p:tavLst>
                                        <p:tav tm="0">
                                          <p:val>
                                            <p:strVal val="ppt_y"/>
                                          </p:val>
                                        </p:tav>
                                        <p:tav tm="100000">
                                          <p:val>
                                            <p:fltVal val="0.51731"/>
                                          </p:val>
                                        </p:tav>
                                      </p:tavLst>
                                    </p:anim>
                                    <p:anim calcmode="lin" valueType="num">
                                      <p:cBhvr additive="base">
                                        <p:cTn id="240"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24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42" presetID="35" presetClass="path" presetSubtype="0" accel="50000" decel="50000" fill="hold" nodeType="withEffect">
                                  <p:stCondLst>
                                    <p:cond delay="0"/>
                                  </p:stCondLst>
                                  <p:childTnLst>
                                    <p:anim calcmode="lin" valueType="num">
                                      <p:cBhvr additive="base">
                                        <p:cTn id="243" dur="500" fill="hold">
                                          <p:stCondLst>
                                            <p:cond delay="0"/>
                                          </p:stCondLst>
                                        </p:cTn>
                                        <p:tgtEl>
                                          <p:spTgt spid="9"/>
                                        </p:tgtEl>
                                        <p:attrNameLst>
                                          <p:attrName>ppt_x</p:attrName>
                                        </p:attrNameLst>
                                      </p:cBhvr>
                                      <p:tavLst>
                                        <p:tav tm="0">
                                          <p:val>
                                            <p:strVal val="ppt_x"/>
                                          </p:val>
                                        </p:tav>
                                        <p:tav tm="100000">
                                          <p:val>
                                            <p:fltVal val="0.72766"/>
                                          </p:val>
                                        </p:tav>
                                      </p:tavLst>
                                    </p:anim>
                                    <p:anim calcmode="lin" valueType="num">
                                      <p:cBhvr additive="base">
                                        <p:cTn id="244" dur="500" fill="hold">
                                          <p:stCondLst>
                                            <p:cond delay="0"/>
                                          </p:stCondLst>
                                        </p:cTn>
                                        <p:tgtEl>
                                          <p:spTgt spid="9"/>
                                        </p:tgtEl>
                                        <p:attrNameLst>
                                          <p:attrName>ppt_y</p:attrName>
                                        </p:attrNameLst>
                                      </p:cBhvr>
                                      <p:tavLst>
                                        <p:tav tm="0">
                                          <p:val>
                                            <p:strVal val="ppt_y"/>
                                          </p:val>
                                        </p:tav>
                                        <p:tav tm="100000">
                                          <p:val>
                                            <p:fltVal val="0.51731"/>
                                          </p:val>
                                        </p:tav>
                                      </p:tavLst>
                                    </p:anim>
                                    <p:anim calcmode="lin" valueType="num">
                                      <p:cBhvr additive="base">
                                        <p:cTn id="245" dur="50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246" dur="500" fill="hold">
                                          <p:stCondLst>
                                            <p:cond delay="0"/>
                                          </p:stCondLst>
                                        </p:cTn>
                                        <p:tgtEl>
                                          <p:spTgt spid="9"/>
                                        </p:tgtEl>
                                        <p:attrNameLst>
                                          <p:attrName>ppt_h</p:attrName>
                                        </p:attrNameLst>
                                      </p:cBhvr>
                                      <p:tavLst>
                                        <p:tav tm="0">
                                          <p:val>
                                            <p:strVal val="ppt_h"/>
                                          </p:val>
                                        </p:tav>
                                        <p:tav tm="100000">
                                          <p:val>
                                            <p:strVal val="#ppt_h"/>
                                          </p:val>
                                        </p:tav>
                                      </p:tavLst>
                                    </p:anim>
                                  </p:childTnLst>
                                </p:cTn>
                              </p:par>
                            </p:childTnLst>
                          </p:cTn>
                        </p:par>
                        <p:par>
                          <p:cTn id="247" fill="hold">
                            <p:stCondLst>
                              <p:cond delay="4500"/>
                            </p:stCondLst>
                            <p:childTnLst>
                              <p:par>
                                <p:cTn id="248" presetID="0" presetClass="entr" presetSubtype="0" accel="50000" fill="hold" nodeType="afterEffect">
                                  <p:stCondLst>
                                    <p:cond delay="0"/>
                                  </p:stCondLst>
                                  <p:childTnLst>
                                    <p:set>
                                      <p:cBhvr>
                                        <p:cTn id="249" dur="1" fill="hold">
                                          <p:stCondLst>
                                            <p:cond delay="0"/>
                                          </p:stCondLst>
                                        </p:cTn>
                                        <p:tgtEl>
                                          <p:spTgt spid="11"/>
                                        </p:tgtEl>
                                        <p:attrNameLst>
                                          <p:attrName>style.visibility</p:attrName>
                                        </p:attrNameLst>
                                      </p:cBhvr>
                                      <p:to>
                                        <p:strVal val="visible"/>
                                      </p:to>
                                    </p:set>
                                    <p:animScale>
                                      <p:cBhvr>
                                        <p:cTn id="250" dur="500" fill="hold">
                                          <p:stCondLst>
                                            <p:cond delay="0"/>
                                          </p:stCondLst>
                                        </p:cTn>
                                        <p:tgtEl>
                                          <p:spTgt spid="11"/>
                                        </p:tgtEl>
                                      </p:cBhvr>
                                      <p:from x="0" y="0"/>
                                      <p:to x="100000" y="100000"/>
                                    </p:animScale>
                                    <p:anim to="" calcmode="lin" valueType="num">
                                      <p:cBhvr>
                                        <p:cTn id="251" dur="500" fill="hold">
                                          <p:stCondLst>
                                            <p:cond delay="0"/>
                                          </p:stCondLst>
                                        </p:cTn>
                                        <p:tgtEl>
                                          <p:spTgt spid="11"/>
                                        </p:tgtEl>
                                        <p:attrNameLst>
                                          <p:attrName>ppt_y</p:attrName>
                                        </p:attrNameLst>
                                      </p:cBhvr>
                                      <p:tavLst>
                                        <p:tav tm="0">
                                          <p:val>
                                            <p:strVal val="#ppt_y-0.5"/>
                                          </p:val>
                                        </p:tav>
                                        <p:tav tm="100000">
                                          <p:val>
                                            <p:fltVal val="0.47968"/>
                                          </p:val>
                                        </p:tav>
                                      </p:tavLst>
                                    </p:anim>
                                    <p:animEffect filter="fade">
                                      <p:cBhvr>
                                        <p:cTn id="252" dur="500">
                                          <p:stCondLst>
                                            <p:cond delay="0"/>
                                          </p:stCondLst>
                                        </p:cTn>
                                        <p:tgtEl>
                                          <p:spTgt spid="11"/>
                                        </p:tgtEl>
                                      </p:cBhvr>
                                    </p:animEffect>
                                    <p:anim to="" calcmode="lin" valueType="num">
                                      <p:cBhvr>
                                        <p:cTn id="253" dur="500" fill="hold">
                                          <p:stCondLst>
                                            <p:cond delay="0"/>
                                          </p:stCondLst>
                                        </p:cTn>
                                        <p:tgtEl>
                                          <p:spTgt spid="11"/>
                                        </p:tgtEl>
                                        <p:attrNameLst>
                                          <p:attrName>ppt_x</p:attrName>
                                        </p:attrNameLst>
                                      </p:cBhvr>
                                      <p:tavLst>
                                        <p:tav tm="0">
                                          <p:val>
                                            <p:fltVal val="0.578"/>
                                          </p:val>
                                        </p:tav>
                                        <p:tav tm="100000">
                                          <p:val>
                                            <p:fltVal val="0.83599"/>
                                          </p:val>
                                        </p:tav>
                                      </p:tavLst>
                                    </p:anim>
                                  </p:childTnLst>
                                </p:cTn>
                              </p:par>
                              <p:par>
                                <p:cTn id="254" presetID="35" presetClass="path" presetSubtype="0" accel="50000" decel="50000" fill="hold" nodeType="withEffect">
                                  <p:stCondLst>
                                    <p:cond delay="0"/>
                                  </p:stCondLst>
                                  <p:childTnLst>
                                    <p:anim calcmode="lin" valueType="num">
                                      <p:cBhvr additive="base">
                                        <p:cTn id="255" dur="500" fill="hold">
                                          <p:stCondLst>
                                            <p:cond delay="0"/>
                                          </p:stCondLst>
                                        </p:cTn>
                                        <p:tgtEl>
                                          <p:spTgt spid="2"/>
                                        </p:tgtEl>
                                        <p:attrNameLst>
                                          <p:attrName>ppt_x</p:attrName>
                                        </p:attrNameLst>
                                      </p:cBhvr>
                                      <p:tavLst>
                                        <p:tav tm="0">
                                          <p:val>
                                            <p:strVal val="ppt_x"/>
                                          </p:val>
                                        </p:tav>
                                        <p:tav tm="100000">
                                          <p:val>
                                            <p:fltVal val="0.37943"/>
                                          </p:val>
                                        </p:tav>
                                      </p:tavLst>
                                    </p:anim>
                                    <p:anim calcmode="lin" valueType="num">
                                      <p:cBhvr additive="base">
                                        <p:cTn id="256" dur="500" fill="hold">
                                          <p:stCondLst>
                                            <p:cond delay="0"/>
                                          </p:stCondLst>
                                        </p:cTn>
                                        <p:tgtEl>
                                          <p:spTgt spid="2"/>
                                        </p:tgtEl>
                                        <p:attrNameLst>
                                          <p:attrName>ppt_y</p:attrName>
                                        </p:attrNameLst>
                                      </p:cBhvr>
                                      <p:tavLst>
                                        <p:tav tm="0">
                                          <p:val>
                                            <p:strVal val="ppt_y"/>
                                          </p:val>
                                        </p:tav>
                                        <p:tav tm="100000">
                                          <p:val>
                                            <p:fltVal val="0.41722"/>
                                          </p:val>
                                        </p:tav>
                                      </p:tavLst>
                                    </p:anim>
                                    <p:anim calcmode="lin" valueType="num">
                                      <p:cBhvr additive="base">
                                        <p:cTn id="257"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25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59" presetID="35" presetClass="path" presetSubtype="0" accel="50000" decel="50000" fill="hold" nodeType="withEffect">
                                  <p:stCondLst>
                                    <p:cond delay="0"/>
                                  </p:stCondLst>
                                  <p:childTnLst>
                                    <p:anim calcmode="lin" valueType="num">
                                      <p:cBhvr additive="base">
                                        <p:cTn id="260" dur="500" fill="hold">
                                          <p:stCondLst>
                                            <p:cond delay="0"/>
                                          </p:stCondLst>
                                        </p:cTn>
                                        <p:tgtEl>
                                          <p:spTgt spid="3"/>
                                        </p:tgtEl>
                                        <p:attrNameLst>
                                          <p:attrName>ppt_x</p:attrName>
                                        </p:attrNameLst>
                                      </p:cBhvr>
                                      <p:tavLst>
                                        <p:tav tm="0">
                                          <p:val>
                                            <p:strVal val="ppt_x"/>
                                          </p:val>
                                        </p:tav>
                                        <p:tav tm="100000">
                                          <p:val>
                                            <p:fltVal val="0.44313"/>
                                          </p:val>
                                        </p:tav>
                                      </p:tavLst>
                                    </p:anim>
                                    <p:anim calcmode="lin" valueType="num">
                                      <p:cBhvr additive="base">
                                        <p:cTn id="261" dur="500" fill="hold">
                                          <p:stCondLst>
                                            <p:cond delay="0"/>
                                          </p:stCondLst>
                                        </p:cTn>
                                        <p:tgtEl>
                                          <p:spTgt spid="3"/>
                                        </p:tgtEl>
                                        <p:attrNameLst>
                                          <p:attrName>ppt_y</p:attrName>
                                        </p:attrNameLst>
                                      </p:cBhvr>
                                      <p:tavLst>
                                        <p:tav tm="0">
                                          <p:val>
                                            <p:strVal val="ppt_y"/>
                                          </p:val>
                                        </p:tav>
                                        <p:tav tm="100000">
                                          <p:val>
                                            <p:fltVal val="0.20213"/>
                                          </p:val>
                                        </p:tav>
                                      </p:tavLst>
                                    </p:anim>
                                    <p:anim calcmode="lin" valueType="num">
                                      <p:cBhvr additive="base">
                                        <p:cTn id="262"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263"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264" presetID="35" presetClass="path" presetSubtype="0" accel="50000" decel="50000" fill="hold" nodeType="withEffect">
                                  <p:stCondLst>
                                    <p:cond delay="0"/>
                                  </p:stCondLst>
                                  <p:childTnLst>
                                    <p:anim calcmode="lin" valueType="num">
                                      <p:cBhvr additive="base">
                                        <p:cTn id="265" dur="500" fill="hold">
                                          <p:stCondLst>
                                            <p:cond delay="0"/>
                                          </p:stCondLst>
                                        </p:cTn>
                                        <p:tgtEl>
                                          <p:spTgt spid="4"/>
                                        </p:tgtEl>
                                        <p:attrNameLst>
                                          <p:attrName>ppt_x</p:attrName>
                                        </p:attrNameLst>
                                      </p:cBhvr>
                                      <p:tavLst>
                                        <p:tav tm="0">
                                          <p:val>
                                            <p:strVal val="ppt_x"/>
                                          </p:val>
                                        </p:tav>
                                        <p:tav tm="100000">
                                          <p:val>
                                            <p:fltVal val="0.35289"/>
                                          </p:val>
                                        </p:tav>
                                      </p:tavLst>
                                    </p:anim>
                                    <p:anim calcmode="lin" valueType="num">
                                      <p:cBhvr additive="base">
                                        <p:cTn id="266" dur="500" fill="hold">
                                          <p:stCondLst>
                                            <p:cond delay="0"/>
                                          </p:stCondLst>
                                        </p:cTn>
                                        <p:tgtEl>
                                          <p:spTgt spid="4"/>
                                        </p:tgtEl>
                                        <p:attrNameLst>
                                          <p:attrName>ppt_y</p:attrName>
                                        </p:attrNameLst>
                                      </p:cBhvr>
                                      <p:tavLst>
                                        <p:tav tm="0">
                                          <p:val>
                                            <p:strVal val="ppt_y"/>
                                          </p:val>
                                        </p:tav>
                                        <p:tav tm="100000">
                                          <p:val>
                                            <p:fltVal val="0.21259"/>
                                          </p:val>
                                        </p:tav>
                                      </p:tavLst>
                                    </p:anim>
                                    <p:anim calcmode="lin" valueType="num">
                                      <p:cBhvr additive="base">
                                        <p:cTn id="267"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268"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69" presetID="35" presetClass="path" presetSubtype="0" accel="50000" decel="50000" fill="hold" nodeType="withEffect">
                                  <p:stCondLst>
                                    <p:cond delay="0"/>
                                  </p:stCondLst>
                                  <p:childTnLst>
                                    <p:anim calcmode="lin" valueType="num">
                                      <p:cBhvr additive="base">
                                        <p:cTn id="270" dur="500" fill="hold">
                                          <p:stCondLst>
                                            <p:cond delay="0"/>
                                          </p:stCondLst>
                                        </p:cTn>
                                        <p:tgtEl>
                                          <p:spTgt spid="5"/>
                                        </p:tgtEl>
                                        <p:attrNameLst>
                                          <p:attrName>ppt_x</p:attrName>
                                        </p:attrNameLst>
                                      </p:cBhvr>
                                      <p:tavLst>
                                        <p:tav tm="0">
                                          <p:val>
                                            <p:strVal val="ppt_x"/>
                                          </p:val>
                                        </p:tav>
                                        <p:tav tm="100000">
                                          <p:val>
                                            <p:fltVal val="0.61174"/>
                                          </p:val>
                                        </p:tav>
                                      </p:tavLst>
                                    </p:anim>
                                    <p:anim calcmode="lin" valueType="num">
                                      <p:cBhvr additive="base">
                                        <p:cTn id="271" dur="500" fill="hold">
                                          <p:stCondLst>
                                            <p:cond delay="0"/>
                                          </p:stCondLst>
                                        </p:cTn>
                                        <p:tgtEl>
                                          <p:spTgt spid="5"/>
                                        </p:tgtEl>
                                        <p:attrNameLst>
                                          <p:attrName>ppt_y</p:attrName>
                                        </p:attrNameLst>
                                      </p:cBhvr>
                                      <p:tavLst>
                                        <p:tav tm="0">
                                          <p:val>
                                            <p:strVal val="ppt_y"/>
                                          </p:val>
                                        </p:tav>
                                        <p:tav tm="100000">
                                          <p:val>
                                            <p:fltVal val="0.73597"/>
                                          </p:val>
                                        </p:tav>
                                      </p:tavLst>
                                    </p:anim>
                                    <p:anim calcmode="lin" valueType="num">
                                      <p:cBhvr additive="base">
                                        <p:cTn id="272"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273"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74" presetID="35" presetClass="path" presetSubtype="0" accel="50000" decel="50000" fill="hold" nodeType="withEffect">
                                  <p:stCondLst>
                                    <p:cond delay="0"/>
                                  </p:stCondLst>
                                  <p:childTnLst>
                                    <p:anim calcmode="lin" valueType="num">
                                      <p:cBhvr additive="base">
                                        <p:cTn id="275" dur="500" fill="hold">
                                          <p:stCondLst>
                                            <p:cond delay="0"/>
                                          </p:stCondLst>
                                        </p:cTn>
                                        <p:tgtEl>
                                          <p:spTgt spid="6"/>
                                        </p:tgtEl>
                                        <p:attrNameLst>
                                          <p:attrName>ppt_x</p:attrName>
                                        </p:attrNameLst>
                                      </p:cBhvr>
                                      <p:tavLst>
                                        <p:tav tm="0">
                                          <p:val>
                                            <p:strVal val="ppt_x"/>
                                          </p:val>
                                        </p:tav>
                                        <p:tav tm="100000">
                                          <p:val>
                                            <p:fltVal val="0.5981"/>
                                          </p:val>
                                        </p:tav>
                                      </p:tavLst>
                                    </p:anim>
                                    <p:anim calcmode="lin" valueType="num">
                                      <p:cBhvr additive="base">
                                        <p:cTn id="276" dur="500" fill="hold">
                                          <p:stCondLst>
                                            <p:cond delay="0"/>
                                          </p:stCondLst>
                                        </p:cTn>
                                        <p:tgtEl>
                                          <p:spTgt spid="6"/>
                                        </p:tgtEl>
                                        <p:attrNameLst>
                                          <p:attrName>ppt_y</p:attrName>
                                        </p:attrNameLst>
                                      </p:cBhvr>
                                      <p:tavLst>
                                        <p:tav tm="0">
                                          <p:val>
                                            <p:strVal val="ppt_y"/>
                                          </p:val>
                                        </p:tav>
                                        <p:tav tm="100000">
                                          <p:val>
                                            <p:fltVal val="0.27727"/>
                                          </p:val>
                                        </p:tav>
                                      </p:tavLst>
                                    </p:anim>
                                    <p:anim calcmode="lin" valueType="num">
                                      <p:cBhvr additive="base">
                                        <p:cTn id="277"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278"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279" presetID="35" presetClass="path" presetSubtype="0" accel="50000" decel="50000" fill="hold" nodeType="withEffect">
                                  <p:stCondLst>
                                    <p:cond delay="0"/>
                                  </p:stCondLst>
                                  <p:childTnLst>
                                    <p:anim calcmode="lin" valueType="num">
                                      <p:cBhvr additive="base">
                                        <p:cTn id="280" dur="500" fill="hold">
                                          <p:stCondLst>
                                            <p:cond delay="0"/>
                                          </p:stCondLst>
                                        </p:cTn>
                                        <p:tgtEl>
                                          <p:spTgt spid="7"/>
                                        </p:tgtEl>
                                        <p:attrNameLst>
                                          <p:attrName>ppt_x</p:attrName>
                                        </p:attrNameLst>
                                      </p:cBhvr>
                                      <p:tavLst>
                                        <p:tav tm="0">
                                          <p:val>
                                            <p:strVal val="ppt_x"/>
                                          </p:val>
                                        </p:tav>
                                        <p:tav tm="100000">
                                          <p:val>
                                            <p:fltVal val="0.40672"/>
                                          </p:val>
                                        </p:tav>
                                      </p:tavLst>
                                    </p:anim>
                                    <p:anim calcmode="lin" valueType="num">
                                      <p:cBhvr additive="base">
                                        <p:cTn id="281" dur="500" fill="hold">
                                          <p:stCondLst>
                                            <p:cond delay="0"/>
                                          </p:stCondLst>
                                        </p:cTn>
                                        <p:tgtEl>
                                          <p:spTgt spid="7"/>
                                        </p:tgtEl>
                                        <p:attrNameLst>
                                          <p:attrName>ppt_y</p:attrName>
                                        </p:attrNameLst>
                                      </p:cBhvr>
                                      <p:tavLst>
                                        <p:tav tm="0">
                                          <p:val>
                                            <p:strVal val="ppt_y"/>
                                          </p:val>
                                        </p:tav>
                                        <p:tav tm="100000">
                                          <p:val>
                                            <p:fltVal val="0.70083"/>
                                          </p:val>
                                        </p:tav>
                                      </p:tavLst>
                                    </p:anim>
                                    <p:anim calcmode="lin" valueType="num">
                                      <p:cBhvr additive="base">
                                        <p:cTn id="282" dur="50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283"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284" presetID="35" presetClass="path" presetSubtype="0" accel="50000" decel="50000" fill="hold" nodeType="withEffect">
                                  <p:stCondLst>
                                    <p:cond delay="0"/>
                                  </p:stCondLst>
                                  <p:childTnLst>
                                    <p:anim calcmode="lin" valueType="num">
                                      <p:cBhvr additive="base">
                                        <p:cTn id="285" dur="500" fill="hold">
                                          <p:stCondLst>
                                            <p:cond delay="0"/>
                                          </p:stCondLst>
                                        </p:cTn>
                                        <p:tgtEl>
                                          <p:spTgt spid="8"/>
                                        </p:tgtEl>
                                        <p:attrNameLst>
                                          <p:attrName>ppt_x</p:attrName>
                                        </p:attrNameLst>
                                      </p:cBhvr>
                                      <p:tavLst>
                                        <p:tav tm="0">
                                          <p:val>
                                            <p:strVal val="ppt_x"/>
                                          </p:val>
                                        </p:tav>
                                        <p:tav tm="100000">
                                          <p:val>
                                            <p:fltVal val="0.53109"/>
                                          </p:val>
                                        </p:tav>
                                      </p:tavLst>
                                    </p:anim>
                                    <p:anim calcmode="lin" valueType="num">
                                      <p:cBhvr additive="base">
                                        <p:cTn id="286" dur="500" fill="hold">
                                          <p:stCondLst>
                                            <p:cond delay="0"/>
                                          </p:stCondLst>
                                        </p:cTn>
                                        <p:tgtEl>
                                          <p:spTgt spid="8"/>
                                        </p:tgtEl>
                                        <p:attrNameLst>
                                          <p:attrName>ppt_y</p:attrName>
                                        </p:attrNameLst>
                                      </p:cBhvr>
                                      <p:tavLst>
                                        <p:tav tm="0">
                                          <p:val>
                                            <p:strVal val="ppt_y"/>
                                          </p:val>
                                        </p:tav>
                                        <p:tav tm="100000">
                                          <p:val>
                                            <p:fltVal val="0.52546"/>
                                          </p:val>
                                        </p:tav>
                                      </p:tavLst>
                                    </p:anim>
                                    <p:anim calcmode="lin" valueType="num">
                                      <p:cBhvr additive="base">
                                        <p:cTn id="287"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288"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9" presetID="35" presetClass="path" presetSubtype="0" accel="50000" decel="50000" fill="hold" nodeType="withEffect">
                                  <p:stCondLst>
                                    <p:cond delay="0"/>
                                  </p:stCondLst>
                                  <p:childTnLst>
                                    <p:anim calcmode="lin" valueType="num">
                                      <p:cBhvr additive="base">
                                        <p:cTn id="290" dur="500" fill="hold">
                                          <p:stCondLst>
                                            <p:cond delay="0"/>
                                          </p:stCondLst>
                                        </p:cTn>
                                        <p:tgtEl>
                                          <p:spTgt spid="9"/>
                                        </p:tgtEl>
                                        <p:attrNameLst>
                                          <p:attrName>ppt_x</p:attrName>
                                        </p:attrNameLst>
                                      </p:cBhvr>
                                      <p:tavLst>
                                        <p:tav tm="0">
                                          <p:val>
                                            <p:strVal val="ppt_x"/>
                                          </p:val>
                                        </p:tav>
                                        <p:tav tm="100000">
                                          <p:val>
                                            <p:fltVal val="0.59906"/>
                                          </p:val>
                                        </p:tav>
                                      </p:tavLst>
                                    </p:anim>
                                    <p:anim calcmode="lin" valueType="num">
                                      <p:cBhvr additive="base">
                                        <p:cTn id="291" dur="500" fill="hold">
                                          <p:stCondLst>
                                            <p:cond delay="0"/>
                                          </p:stCondLst>
                                        </p:cTn>
                                        <p:tgtEl>
                                          <p:spTgt spid="9"/>
                                        </p:tgtEl>
                                        <p:attrNameLst>
                                          <p:attrName>ppt_y</p:attrName>
                                        </p:attrNameLst>
                                      </p:cBhvr>
                                      <p:tavLst>
                                        <p:tav tm="0">
                                          <p:val>
                                            <p:strVal val="ppt_y"/>
                                          </p:val>
                                        </p:tav>
                                        <p:tav tm="100000">
                                          <p:val>
                                            <p:fltVal val="0.52546"/>
                                          </p:val>
                                        </p:tav>
                                      </p:tavLst>
                                    </p:anim>
                                    <p:anim calcmode="lin" valueType="num">
                                      <p:cBhvr additive="base">
                                        <p:cTn id="292" dur="50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293"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94" presetID="35" presetClass="path" presetSubtype="0" accel="50000" decel="50000" fill="hold" nodeType="withEffect">
                                  <p:stCondLst>
                                    <p:cond delay="0"/>
                                  </p:stCondLst>
                                  <p:childTnLst>
                                    <p:anim calcmode="lin" valueType="num">
                                      <p:cBhvr additive="base">
                                        <p:cTn id="295" dur="500" fill="hold">
                                          <p:stCondLst>
                                            <p:cond delay="0"/>
                                          </p:stCondLst>
                                        </p:cTn>
                                        <p:tgtEl>
                                          <p:spTgt spid="10"/>
                                        </p:tgtEl>
                                        <p:attrNameLst>
                                          <p:attrName>ppt_x</p:attrName>
                                        </p:attrNameLst>
                                      </p:cBhvr>
                                      <p:tavLst>
                                        <p:tav tm="0">
                                          <p:val>
                                            <p:strVal val="ppt_x"/>
                                          </p:val>
                                        </p:tav>
                                        <p:tav tm="100000">
                                          <p:val>
                                            <p:fltVal val="0.6681"/>
                                          </p:val>
                                        </p:tav>
                                      </p:tavLst>
                                    </p:anim>
                                    <p:anim calcmode="lin" valueType="num">
                                      <p:cBhvr additive="base">
                                        <p:cTn id="296" dur="500" fill="hold">
                                          <p:stCondLst>
                                            <p:cond delay="0"/>
                                          </p:stCondLst>
                                        </p:cTn>
                                        <p:tgtEl>
                                          <p:spTgt spid="10"/>
                                        </p:tgtEl>
                                        <p:attrNameLst>
                                          <p:attrName>ppt_y</p:attrName>
                                        </p:attrNameLst>
                                      </p:cBhvr>
                                      <p:tavLst>
                                        <p:tav tm="0">
                                          <p:val>
                                            <p:strVal val="ppt_y"/>
                                          </p:val>
                                        </p:tav>
                                        <p:tav tm="100000">
                                          <p:val>
                                            <p:fltVal val="0.52542"/>
                                          </p:val>
                                        </p:tav>
                                      </p:tavLst>
                                    </p:anim>
                                    <p:anim calcmode="lin" valueType="num">
                                      <p:cBhvr additive="base">
                                        <p:cTn id="297"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298" dur="500" fill="hold">
                                          <p:stCondLst>
                                            <p:cond delay="0"/>
                                          </p:stCondLst>
                                        </p:cTn>
                                        <p:tgtEl>
                                          <p:spTgt spid="10"/>
                                        </p:tgtEl>
                                        <p:attrNameLst>
                                          <p:attrName>ppt_h</p:attrName>
                                        </p:attrNameLst>
                                      </p:cBhvr>
                                      <p:tavLst>
                                        <p:tav tm="0">
                                          <p:val>
                                            <p:strVal val="ppt_h"/>
                                          </p:val>
                                        </p:tav>
                                        <p:tav tm="100000">
                                          <p:val>
                                            <p:strVal val="#ppt_h"/>
                                          </p:val>
                                        </p:tav>
                                      </p:tavLst>
                                    </p:anim>
                                  </p:childTnLst>
                                </p:cTn>
                              </p:par>
                            </p:childTnLst>
                          </p:cTn>
                        </p:par>
                        <p:par>
                          <p:cTn id="299" fill="hold">
                            <p:stCondLst>
                              <p:cond delay="5000"/>
                            </p:stCondLst>
                            <p:childTnLst>
                              <p:par>
                                <p:cTn id="300" presetID="35" presetClass="path" presetSubtype="0" accel="50000" decel="50000" fill="hold" nodeType="afterEffect">
                                  <p:stCondLst>
                                    <p:cond delay="0"/>
                                  </p:stCondLst>
                                  <p:childTnLst>
                                    <p:anim calcmode="lin" valueType="num">
                                      <p:cBhvr additive="base">
                                        <p:cTn id="301" dur="250" fill="hold">
                                          <p:stCondLst>
                                            <p:cond delay="0"/>
                                          </p:stCondLst>
                                        </p:cTn>
                                        <p:tgtEl>
                                          <p:spTgt spid="11"/>
                                        </p:tgtEl>
                                        <p:attrNameLst>
                                          <p:attrName>ppt_x</p:attrName>
                                        </p:attrNameLst>
                                      </p:cBhvr>
                                      <p:tavLst>
                                        <p:tav tm="0">
                                          <p:val>
                                            <p:strVal val="ppt_x"/>
                                          </p:val>
                                        </p:tav>
                                        <p:tav tm="100000">
                                          <p:val>
                                            <p:fltVal val="0.83599"/>
                                          </p:val>
                                        </p:tav>
                                      </p:tavLst>
                                    </p:anim>
                                    <p:anim calcmode="lin" valueType="num">
                                      <p:cBhvr additive="base">
                                        <p:cTn id="302" dur="250" fill="hold">
                                          <p:stCondLst>
                                            <p:cond delay="0"/>
                                          </p:stCondLst>
                                        </p:cTn>
                                        <p:tgtEl>
                                          <p:spTgt spid="11"/>
                                        </p:tgtEl>
                                        <p:attrNameLst>
                                          <p:attrName>ppt_y</p:attrName>
                                        </p:attrNameLst>
                                      </p:cBhvr>
                                      <p:tavLst>
                                        <p:tav tm="0">
                                          <p:val>
                                            <p:strVal val="ppt_y"/>
                                          </p:val>
                                        </p:tav>
                                        <p:tav tm="100000">
                                          <p:val>
                                            <p:fltVal val="0.47968"/>
                                          </p:val>
                                        </p:tav>
                                      </p:tavLst>
                                    </p:anim>
                                    <p:anim calcmode="lin" valueType="num">
                                      <p:cBhvr additive="base">
                                        <p:cTn id="303" dur="25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304" dur="25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5" presetID="0" presetClass="entr" presetSubtype="0" fill="hold" grpId="0" nodeType="withEffect">
                                  <p:stCondLst>
                                    <p:cond delay="0"/>
                                  </p:stCondLst>
                                  <p:childTnLst>
                                    <p:set>
                                      <p:cBhvr>
                                        <p:cTn id="306" dur="1" fill="hold">
                                          <p:stCondLst>
                                            <p:cond delay="0"/>
                                          </p:stCondLst>
                                        </p:cTn>
                                        <p:tgtEl>
                                          <p:spTgt spid="34"/>
                                        </p:tgtEl>
                                        <p:attrNameLst>
                                          <p:attrName>style.visibility</p:attrName>
                                        </p:attrNameLst>
                                      </p:cBhvr>
                                      <p:to>
                                        <p:strVal val="visible"/>
                                      </p:to>
                                    </p:set>
                                    <p:anim to="" calcmode="lin" valueType="num">
                                      <p:cBhvr>
                                        <p:cTn id="307" dur="750" fill="hold">
                                          <p:stCondLst>
                                            <p:cond delay="0"/>
                                          </p:stCondLst>
                                        </p:cTn>
                                        <p:tgtEl>
                                          <p:spTgt spid="3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308" dur="750" fill="hold">
                                          <p:stCondLst>
                                            <p:cond delay="0"/>
                                          </p:stCondLst>
                                        </p:cTn>
                                        <p:tgtEl>
                                          <p:spTgt spid="3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Фигура"/>
          <p:cNvSpPr/>
          <p:nvPr>
            <p:custDataLst>
              <p:tags r:id="rId2"/>
            </p:custDataLst>
          </p:nvPr>
        </p:nvSpPr>
        <p:spPr>
          <a:xfrm>
            <a:off x="5687695" y="1809750"/>
            <a:ext cx="1553845" cy="1397635"/>
          </a:xfrm>
          <a:custGeom>
            <a:avLst/>
            <a:gdLst/>
            <a:ahLst/>
            <a:cxnLst>
              <a:cxn ang="0">
                <a:pos x="wd2" y="hd2"/>
              </a:cxn>
              <a:cxn ang="5400000">
                <a:pos x="wd2" y="hd2"/>
              </a:cxn>
              <a:cxn ang="10800000">
                <a:pos x="wd2" y="hd2"/>
              </a:cxn>
              <a:cxn ang="16200000">
                <a:pos x="wd2" y="hd2"/>
              </a:cxn>
            </a:cxnLst>
            <a:rect l="0" t="0" r="r" b="b"/>
            <a:pathLst>
              <a:path w="21600" h="21600" extrusionOk="0">
                <a:moveTo>
                  <a:pt x="0" y="16280"/>
                </a:moveTo>
                <a:lnTo>
                  <a:pt x="21600" y="0"/>
                </a:lnTo>
                <a:lnTo>
                  <a:pt x="17571" y="8512"/>
                </a:lnTo>
                <a:lnTo>
                  <a:pt x="152" y="21600"/>
                </a:lnTo>
                <a:lnTo>
                  <a:pt x="0" y="16280"/>
                </a:lnTo>
                <a:close/>
              </a:path>
            </a:pathLst>
          </a:custGeom>
          <a:solidFill>
            <a:srgbClr val="8BC34A">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3" name="Фигура"/>
          <p:cNvSpPr/>
          <p:nvPr>
            <p:custDataLst>
              <p:tags r:id="rId3"/>
            </p:custDataLst>
          </p:nvPr>
        </p:nvSpPr>
        <p:spPr>
          <a:xfrm>
            <a:off x="6937375" y="1811020"/>
            <a:ext cx="1728470" cy="1985010"/>
          </a:xfrm>
          <a:custGeom>
            <a:avLst/>
            <a:gdLst/>
            <a:ahLst/>
            <a:cxnLst>
              <a:cxn ang="0">
                <a:pos x="wd2" y="hd2"/>
              </a:cxn>
              <a:cxn ang="5400000">
                <a:pos x="wd2" y="hd2"/>
              </a:cxn>
              <a:cxn ang="10800000">
                <a:pos x="wd2" y="hd2"/>
              </a:cxn>
              <a:cxn ang="16200000">
                <a:pos x="wd2" y="hd2"/>
              </a:cxn>
            </a:cxnLst>
            <a:rect l="0" t="0" r="r" b="b"/>
            <a:pathLst>
              <a:path w="21600" h="21600" extrusionOk="0">
                <a:moveTo>
                  <a:pt x="3696" y="0"/>
                </a:moveTo>
                <a:lnTo>
                  <a:pt x="21600" y="19411"/>
                </a:lnTo>
                <a:lnTo>
                  <a:pt x="14617" y="21600"/>
                </a:lnTo>
                <a:lnTo>
                  <a:pt x="0" y="5931"/>
                </a:lnTo>
                <a:lnTo>
                  <a:pt x="3696" y="0"/>
                </a:lnTo>
                <a:close/>
              </a:path>
            </a:pathLst>
          </a:custGeom>
          <a:solidFill>
            <a:srgbClr val="8BC34A"/>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5" name="Треугольник"/>
          <p:cNvSpPr/>
          <p:nvPr>
            <p:custDataLst>
              <p:tags r:id="rId4"/>
            </p:custDataLst>
          </p:nvPr>
        </p:nvSpPr>
        <p:spPr>
          <a:xfrm>
            <a:off x="5704840" y="2355850"/>
            <a:ext cx="2414905" cy="1438275"/>
          </a:xfrm>
          <a:custGeom>
            <a:avLst/>
            <a:gdLst>
              <a:gd name="connsiteX0" fmla="*/ 11127 w 21547"/>
              <a:gd name="connsiteY0" fmla="*/ 0 h 21600"/>
              <a:gd name="connsiteX1" fmla="*/ 0 w 21547"/>
              <a:gd name="connsiteY1" fmla="*/ 12557 h 21600"/>
              <a:gd name="connsiteX2" fmla="*/ 21547 w 21547"/>
              <a:gd name="connsiteY2" fmla="*/ 21600 h 21600"/>
              <a:gd name="connsiteX3" fmla="*/ 11127 w 21547"/>
              <a:gd name="connsiteY3" fmla="*/ 0 h 21600"/>
            </a:gdLst>
            <a:ahLst/>
            <a:cxnLst>
              <a:cxn ang="0">
                <a:pos x="connsiteX0" y="connsiteY0"/>
              </a:cxn>
              <a:cxn ang="0">
                <a:pos x="connsiteX1" y="connsiteY1"/>
              </a:cxn>
              <a:cxn ang="0">
                <a:pos x="connsiteX2" y="connsiteY2"/>
              </a:cxn>
              <a:cxn ang="0">
                <a:pos x="connsiteX3" y="connsiteY3"/>
              </a:cxn>
            </a:cxnLst>
            <a:rect l="l" t="t" r="r" b="b"/>
            <a:pathLst>
              <a:path w="21547" h="21600" extrusionOk="0">
                <a:moveTo>
                  <a:pt x="11127" y="0"/>
                </a:moveTo>
                <a:lnTo>
                  <a:pt x="0" y="12557"/>
                </a:lnTo>
                <a:lnTo>
                  <a:pt x="21547" y="21600"/>
                </a:lnTo>
                <a:lnTo>
                  <a:pt x="11127" y="0"/>
                </a:lnTo>
                <a:close/>
              </a:path>
            </a:pathLst>
          </a:custGeom>
          <a:solidFill>
            <a:srgbClr val="8BC34A">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6" name="Фигура"/>
          <p:cNvSpPr/>
          <p:nvPr>
            <p:custDataLst>
              <p:tags r:id="rId5"/>
            </p:custDataLst>
          </p:nvPr>
        </p:nvSpPr>
        <p:spPr>
          <a:xfrm>
            <a:off x="5694045" y="2811145"/>
            <a:ext cx="1059815" cy="1059180"/>
          </a:xfrm>
          <a:custGeom>
            <a:avLst/>
            <a:gdLst>
              <a:gd name="connsiteX0" fmla="*/ 262 w 21600"/>
              <a:gd name="connsiteY0" fmla="*/ 21394 h 21394"/>
              <a:gd name="connsiteX1" fmla="*/ 0 w 21600"/>
              <a:gd name="connsiteY1" fmla="*/ 14508 h 21394"/>
              <a:gd name="connsiteX2" fmla="*/ 21600 w 21600"/>
              <a:gd name="connsiteY2" fmla="*/ 0 h 21394"/>
              <a:gd name="connsiteX3" fmla="*/ 15511 w 21600"/>
              <a:gd name="connsiteY3" fmla="*/ 11171 h 21394"/>
              <a:gd name="connsiteX4" fmla="*/ 262 w 21600"/>
              <a:gd name="connsiteY4" fmla="*/ 21394 h 2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394" extrusionOk="0">
                <a:moveTo>
                  <a:pt x="262" y="21394"/>
                </a:moveTo>
                <a:cubicBezTo>
                  <a:pt x="175" y="19099"/>
                  <a:pt x="87" y="16803"/>
                  <a:pt x="0" y="14508"/>
                </a:cubicBezTo>
                <a:lnTo>
                  <a:pt x="21600" y="0"/>
                </a:lnTo>
                <a:lnTo>
                  <a:pt x="15511" y="11171"/>
                </a:lnTo>
                <a:lnTo>
                  <a:pt x="262" y="21394"/>
                </a:lnTo>
                <a:close/>
              </a:path>
            </a:pathLst>
          </a:custGeom>
          <a:solidFill>
            <a:srgbClr val="CDDC39">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7" name="Фигура"/>
          <p:cNvSpPr/>
          <p:nvPr>
            <p:custDataLst>
              <p:tags r:id="rId6"/>
            </p:custDataLst>
          </p:nvPr>
        </p:nvSpPr>
        <p:spPr>
          <a:xfrm>
            <a:off x="6451600" y="2788285"/>
            <a:ext cx="1279525" cy="1435100"/>
          </a:xfrm>
          <a:custGeom>
            <a:avLst/>
            <a:gdLst/>
            <a:ahLst/>
            <a:cxnLst>
              <a:cxn ang="0">
                <a:pos x="wd2" y="hd2"/>
              </a:cxn>
              <a:cxn ang="5400000">
                <a:pos x="wd2" y="hd2"/>
              </a:cxn>
              <a:cxn ang="10800000">
                <a:pos x="wd2" y="hd2"/>
              </a:cxn>
              <a:cxn ang="16200000">
                <a:pos x="wd2" y="hd2"/>
              </a:cxn>
            </a:cxnLst>
            <a:rect l="0" t="0" r="r" b="b"/>
            <a:pathLst>
              <a:path w="21600" h="21600" extrusionOk="0">
                <a:moveTo>
                  <a:pt x="5124" y="0"/>
                </a:moveTo>
                <a:lnTo>
                  <a:pt x="21600" y="18351"/>
                </a:lnTo>
                <a:lnTo>
                  <a:pt x="11914" y="21600"/>
                </a:lnTo>
                <a:lnTo>
                  <a:pt x="0" y="8362"/>
                </a:lnTo>
                <a:lnTo>
                  <a:pt x="5124" y="0"/>
                </a:lnTo>
                <a:close/>
              </a:path>
            </a:pathLst>
          </a:custGeom>
          <a:solidFill>
            <a:srgbClr val="CDDC39"/>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9" name="Треугольник"/>
          <p:cNvSpPr/>
          <p:nvPr>
            <p:custDataLst>
              <p:tags r:id="rId7"/>
            </p:custDataLst>
          </p:nvPr>
        </p:nvSpPr>
        <p:spPr>
          <a:xfrm>
            <a:off x="5704840" y="3359785"/>
            <a:ext cx="1461135" cy="880110"/>
          </a:xfrm>
          <a:custGeom>
            <a:avLst/>
            <a:gdLst/>
            <a:ahLst/>
            <a:cxnLst>
              <a:cxn ang="0">
                <a:pos x="wd2" y="hd2"/>
              </a:cxn>
              <a:cxn ang="5400000">
                <a:pos x="wd2" y="hd2"/>
              </a:cxn>
              <a:cxn ang="10800000">
                <a:pos x="wd2" y="hd2"/>
              </a:cxn>
              <a:cxn ang="16200000">
                <a:pos x="wd2" y="hd2"/>
              </a:cxn>
            </a:cxnLst>
            <a:rect l="0" t="0" r="r" b="b"/>
            <a:pathLst>
              <a:path w="21600" h="21600" extrusionOk="0">
                <a:moveTo>
                  <a:pt x="11137" y="0"/>
                </a:moveTo>
                <a:lnTo>
                  <a:pt x="0" y="12504"/>
                </a:lnTo>
                <a:lnTo>
                  <a:pt x="21600" y="21600"/>
                </a:lnTo>
                <a:lnTo>
                  <a:pt x="11137" y="0"/>
                </a:lnTo>
                <a:close/>
              </a:path>
            </a:pathLst>
          </a:custGeom>
          <a:solidFill>
            <a:srgbClr val="CDDC39">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0" name="Треугольник"/>
          <p:cNvSpPr/>
          <p:nvPr>
            <p:custDataLst>
              <p:tags r:id="rId8"/>
            </p:custDataLst>
          </p:nvPr>
        </p:nvSpPr>
        <p:spPr>
          <a:xfrm>
            <a:off x="5692775" y="3855720"/>
            <a:ext cx="546735" cy="988695"/>
          </a:xfrm>
          <a:custGeom>
            <a:avLst/>
            <a:gdLst/>
            <a:ahLst/>
            <a:cxnLst>
              <a:cxn ang="0">
                <a:pos x="wd2" y="hd2"/>
              </a:cxn>
              <a:cxn ang="5400000">
                <a:pos x="wd2" y="hd2"/>
              </a:cxn>
              <a:cxn ang="10800000">
                <a:pos x="wd2" y="hd2"/>
              </a:cxn>
              <a:cxn ang="16200000">
                <a:pos x="wd2" y="hd2"/>
              </a:cxn>
            </a:cxnLst>
            <a:rect l="0" t="0" r="r" b="b"/>
            <a:pathLst>
              <a:path w="21600" h="21600" extrusionOk="0">
                <a:moveTo>
                  <a:pt x="0" y="8000"/>
                </a:moveTo>
                <a:lnTo>
                  <a:pt x="21600" y="0"/>
                </a:lnTo>
                <a:lnTo>
                  <a:pt x="1177" y="21600"/>
                </a:lnTo>
                <a:lnTo>
                  <a:pt x="0" y="8000"/>
                </a:lnTo>
                <a:close/>
              </a:path>
            </a:pathLst>
          </a:custGeom>
          <a:solidFill>
            <a:srgbClr val="00BCD3">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1" name="Треугольник"/>
          <p:cNvSpPr/>
          <p:nvPr>
            <p:custDataLst>
              <p:tags r:id="rId9"/>
            </p:custDataLst>
          </p:nvPr>
        </p:nvSpPr>
        <p:spPr>
          <a:xfrm>
            <a:off x="5713095" y="3832860"/>
            <a:ext cx="1031875" cy="1001395"/>
          </a:xfrm>
          <a:custGeom>
            <a:avLst/>
            <a:gdLst/>
            <a:ahLst/>
            <a:cxnLst>
              <a:cxn ang="0">
                <a:pos x="wd2" y="hd2"/>
              </a:cxn>
              <a:cxn ang="5400000">
                <a:pos x="wd2" y="hd2"/>
              </a:cxn>
              <a:cxn ang="10800000">
                <a:pos x="wd2" y="hd2"/>
              </a:cxn>
              <a:cxn ang="16200000">
                <a:pos x="wd2" y="hd2"/>
              </a:cxn>
            </a:cxnLst>
            <a:rect l="0" t="0" r="r" b="b"/>
            <a:pathLst>
              <a:path w="21600" h="21600" extrusionOk="0">
                <a:moveTo>
                  <a:pt x="21600" y="13585"/>
                </a:moveTo>
                <a:lnTo>
                  <a:pt x="11054" y="0"/>
                </a:lnTo>
                <a:lnTo>
                  <a:pt x="0" y="21600"/>
                </a:lnTo>
                <a:lnTo>
                  <a:pt x="21600" y="13585"/>
                </a:lnTo>
                <a:close/>
              </a:path>
            </a:pathLst>
          </a:custGeom>
          <a:solidFill>
            <a:srgbClr val="00BCD3"/>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23" name="Линия"/>
          <p:cNvSpPr/>
          <p:nvPr>
            <p:custDataLst>
              <p:tags r:id="rId10"/>
            </p:custDataLst>
          </p:nvPr>
        </p:nvSpPr>
        <p:spPr>
          <a:xfrm>
            <a:off x="8176260" y="3471545"/>
            <a:ext cx="1042035" cy="334645"/>
          </a:xfrm>
          <a:custGeom>
            <a:avLst/>
            <a:gdLst/>
            <a:ahLst/>
            <a:cxnLst>
              <a:cxn ang="0">
                <a:pos x="wd2" y="hd2"/>
              </a:cxn>
              <a:cxn ang="5400000">
                <a:pos x="wd2" y="hd2"/>
              </a:cxn>
              <a:cxn ang="10800000">
                <a:pos x="wd2" y="hd2"/>
              </a:cxn>
              <a:cxn ang="16200000">
                <a:pos x="wd2" y="hd2"/>
              </a:cxn>
            </a:cxnLst>
            <a:rect l="0" t="0" r="r" b="b"/>
            <a:pathLst>
              <a:path w="21600" h="21503" extrusionOk="0">
                <a:moveTo>
                  <a:pt x="0" y="0"/>
                </a:moveTo>
                <a:lnTo>
                  <a:pt x="5200" y="16112"/>
                </a:lnTo>
                <a:cubicBezTo>
                  <a:pt x="5692" y="17984"/>
                  <a:pt x="6326" y="19449"/>
                  <a:pt x="7046" y="20378"/>
                </a:cubicBezTo>
                <a:cubicBezTo>
                  <a:pt x="7699" y="21223"/>
                  <a:pt x="8406" y="21600"/>
                  <a:pt x="9113" y="21482"/>
                </a:cubicBezTo>
                <a:lnTo>
                  <a:pt x="21600" y="21482"/>
                </a:lnTo>
              </a:path>
            </a:pathLst>
          </a:custGeom>
          <a:noFill/>
          <a:ln w="12700" cap="flat">
            <a:solidFill>
              <a:srgbClr val="FFFFFF">
                <a:lumMod val="75000"/>
              </a:srgbClr>
            </a:solidFill>
            <a:prstDash val="solid"/>
            <a:miter lim="8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1"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24" name="Кружок"/>
          <p:cNvSpPr/>
          <p:nvPr>
            <p:custDataLst>
              <p:tags r:id="rId11"/>
            </p:custDataLst>
          </p:nvPr>
        </p:nvSpPr>
        <p:spPr>
          <a:xfrm>
            <a:off x="9189720" y="3597275"/>
            <a:ext cx="408305" cy="408305"/>
          </a:xfrm>
          <a:prstGeom prst="ellipse">
            <a:avLst/>
          </a:prstGeom>
          <a:solidFill>
            <a:srgbClr val="8BC34A"/>
          </a:solidFill>
          <a:ln w="12700" cap="flat">
            <a:noFill/>
            <a:miter lim="400000"/>
          </a:ln>
          <a:effectLst/>
        </p:spPr>
        <p:txBody>
          <a:bodyPr wrap="square" lIns="19050" tIns="19050" rIns="19050" bIns="19050" numCol="1" anchor="ctr">
            <a:normAutofit fontScale="97500" lnSpcReduction="10000"/>
          </a:bodyPr>
          <a:lstStyle/>
          <a:p>
            <a:pPr marL="0" marR="0" lvl="0" indent="0" algn="ctr" defTabSz="457200" rtl="0" eaLnBrk="1" fontAlgn="auto" latinLnBrk="0" hangingPunct="1">
              <a:lnSpc>
                <a:spcPct val="12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16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25" name="Text Box 3"/>
          <p:cNvSpPr txBox="1"/>
          <p:nvPr>
            <p:custDataLst>
              <p:tags r:id="rId12"/>
            </p:custDataLst>
          </p:nvPr>
        </p:nvSpPr>
        <p:spPr>
          <a:xfrm>
            <a:off x="9224645" y="3674745"/>
            <a:ext cx="338455" cy="254000"/>
          </a:xfrm>
          <a:prstGeom prst="rect">
            <a:avLst/>
          </a:prstGeom>
          <a:noFill/>
          <a:ln w="12700" cap="flat">
            <a:noFill/>
            <a:miter lim="400000"/>
          </a:ln>
          <a:effectLst/>
        </p:spPr>
        <p:txBody>
          <a:bodyPr wrap="square" lIns="19050" tIns="19050" rIns="19050" bIns="19050" numCol="1" anchor="ctr">
            <a:normAutofit fontScale="92500" lnSpcReduction="10000"/>
          </a:bodyPr>
          <a:lstStyle>
            <a:lvl1pPr algn="ctr">
              <a:defRPr>
                <a:solidFill>
                  <a:srgbClr val="FFFFFF"/>
                </a:solidFill>
                <a:latin typeface="Impact" panose="020B0806030902050204"/>
                <a:ea typeface="Impact" panose="020B0806030902050204"/>
                <a:cs typeface="Impact" panose="020B0806030902050204"/>
                <a:sym typeface="Impact" panose="020B0806030902050204"/>
              </a:defRPr>
            </a:lvl1pPr>
          </a:lstStyle>
          <a:p>
            <a:pPr marL="0" marR="0" lvl="0" indent="0" algn="ctr" defTabSz="457200" rtl="0" eaLnBrk="1" fontAlgn="auto" latinLnBrk="0" hangingPunct="1">
              <a:lnSpc>
                <a:spcPct val="120000"/>
              </a:lnSpc>
              <a:spcBef>
                <a:spcPts val="0"/>
              </a:spcBef>
              <a:spcAft>
                <a:spcPts val="0"/>
              </a:spcAft>
              <a:buClrTx/>
              <a:buSzTx/>
              <a:buFontTx/>
              <a:buNone/>
              <a:defRPr/>
            </a:pPr>
            <a:r>
              <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0</a:t>
            </a:r>
            <a:r>
              <a:rPr kumimoji="0" lang="en-US" altLang="zh-CN"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3</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28" name="Линия"/>
          <p:cNvSpPr/>
          <p:nvPr>
            <p:custDataLst>
              <p:tags r:id="rId13"/>
            </p:custDataLst>
          </p:nvPr>
        </p:nvSpPr>
        <p:spPr>
          <a:xfrm>
            <a:off x="7285990" y="3963035"/>
            <a:ext cx="1042035" cy="334645"/>
          </a:xfrm>
          <a:custGeom>
            <a:avLst/>
            <a:gdLst/>
            <a:ahLst/>
            <a:cxnLst>
              <a:cxn ang="0">
                <a:pos x="wd2" y="hd2"/>
              </a:cxn>
              <a:cxn ang="5400000">
                <a:pos x="wd2" y="hd2"/>
              </a:cxn>
              <a:cxn ang="10800000">
                <a:pos x="wd2" y="hd2"/>
              </a:cxn>
              <a:cxn ang="16200000">
                <a:pos x="wd2" y="hd2"/>
              </a:cxn>
            </a:cxnLst>
            <a:rect l="0" t="0" r="r" b="b"/>
            <a:pathLst>
              <a:path w="21600" h="21503" extrusionOk="0">
                <a:moveTo>
                  <a:pt x="0" y="0"/>
                </a:moveTo>
                <a:lnTo>
                  <a:pt x="5200" y="16112"/>
                </a:lnTo>
                <a:cubicBezTo>
                  <a:pt x="5692" y="17984"/>
                  <a:pt x="6326" y="19449"/>
                  <a:pt x="7046" y="20378"/>
                </a:cubicBezTo>
                <a:cubicBezTo>
                  <a:pt x="7699" y="21223"/>
                  <a:pt x="8406" y="21600"/>
                  <a:pt x="9113" y="21482"/>
                </a:cubicBezTo>
                <a:lnTo>
                  <a:pt x="21600" y="21482"/>
                </a:lnTo>
              </a:path>
            </a:pathLst>
          </a:custGeom>
          <a:noFill/>
          <a:ln w="12700" cap="flat">
            <a:solidFill>
              <a:srgbClr val="FFFFFF">
                <a:lumMod val="75000"/>
              </a:srgbClr>
            </a:solidFill>
            <a:prstDash val="solid"/>
            <a:miter lim="8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1"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29" name="Кружок"/>
          <p:cNvSpPr/>
          <p:nvPr>
            <p:custDataLst>
              <p:tags r:id="rId14"/>
            </p:custDataLst>
          </p:nvPr>
        </p:nvSpPr>
        <p:spPr>
          <a:xfrm>
            <a:off x="8299450" y="4088765"/>
            <a:ext cx="408305" cy="408305"/>
          </a:xfrm>
          <a:prstGeom prst="ellipse">
            <a:avLst/>
          </a:prstGeom>
          <a:solidFill>
            <a:srgbClr val="CDDC39"/>
          </a:solidFill>
          <a:ln w="12700" cap="flat">
            <a:noFill/>
            <a:miter lim="400000"/>
          </a:ln>
          <a:effectLst/>
        </p:spPr>
        <p:txBody>
          <a:bodyPr wrap="square" lIns="19050" tIns="19050" rIns="19050" bIns="19050" numCol="1" anchor="ctr">
            <a:normAutofit fontScale="97500" lnSpcReduction="10000"/>
          </a:bodyPr>
          <a:lstStyle/>
          <a:p>
            <a:pPr marL="0" marR="0" lvl="0" indent="0" algn="ctr" defTabSz="457200" rtl="0" eaLnBrk="1" fontAlgn="auto" latinLnBrk="0" hangingPunct="1">
              <a:lnSpc>
                <a:spcPct val="12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16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30" name="Text Box 3"/>
          <p:cNvSpPr txBox="1"/>
          <p:nvPr>
            <p:custDataLst>
              <p:tags r:id="rId15"/>
            </p:custDataLst>
          </p:nvPr>
        </p:nvSpPr>
        <p:spPr>
          <a:xfrm>
            <a:off x="8334375" y="4166235"/>
            <a:ext cx="338455" cy="254000"/>
          </a:xfrm>
          <a:prstGeom prst="rect">
            <a:avLst/>
          </a:prstGeom>
          <a:noFill/>
          <a:ln w="12700" cap="flat">
            <a:noFill/>
            <a:miter lim="400000"/>
          </a:ln>
          <a:effectLst/>
        </p:spPr>
        <p:txBody>
          <a:bodyPr wrap="square" lIns="19050" tIns="19050" rIns="19050" bIns="19050" numCol="1" anchor="ctr">
            <a:normAutofit fontScale="92500" lnSpcReduction="10000"/>
          </a:bodyPr>
          <a:lstStyle>
            <a:lvl1pPr algn="ctr">
              <a:defRPr>
                <a:solidFill>
                  <a:srgbClr val="FFFFFF"/>
                </a:solidFill>
                <a:latin typeface="Impact" panose="020B0806030902050204"/>
                <a:ea typeface="Impact" panose="020B0806030902050204"/>
                <a:cs typeface="Impact" panose="020B0806030902050204"/>
                <a:sym typeface="Impact" panose="020B0806030902050204"/>
              </a:defRPr>
            </a:lvl1pPr>
          </a:lstStyle>
          <a:p>
            <a:pPr marL="0" marR="0" lvl="0" indent="0" algn="ctr" defTabSz="457200" rtl="0" eaLnBrk="1" fontAlgn="auto" latinLnBrk="0" hangingPunct="1">
              <a:lnSpc>
                <a:spcPct val="120000"/>
              </a:lnSpc>
              <a:spcBef>
                <a:spcPts val="0"/>
              </a:spcBef>
              <a:spcAft>
                <a:spcPts val="0"/>
              </a:spcAft>
              <a:buClrTx/>
              <a:buSzTx/>
              <a:buFontTx/>
              <a:buNone/>
              <a:defRPr/>
            </a:pPr>
            <a:r>
              <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0</a:t>
            </a:r>
            <a:r>
              <a:rPr kumimoji="0" lang="en-US" altLang="zh-CN"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2</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73" name="Линия"/>
          <p:cNvSpPr/>
          <p:nvPr>
            <p:custDataLst>
              <p:tags r:id="rId16"/>
            </p:custDataLst>
          </p:nvPr>
        </p:nvSpPr>
        <p:spPr>
          <a:xfrm>
            <a:off x="6228080" y="4514850"/>
            <a:ext cx="1042035" cy="334645"/>
          </a:xfrm>
          <a:custGeom>
            <a:avLst/>
            <a:gdLst/>
            <a:ahLst/>
            <a:cxnLst>
              <a:cxn ang="0">
                <a:pos x="wd2" y="hd2"/>
              </a:cxn>
              <a:cxn ang="5400000">
                <a:pos x="wd2" y="hd2"/>
              </a:cxn>
              <a:cxn ang="10800000">
                <a:pos x="wd2" y="hd2"/>
              </a:cxn>
              <a:cxn ang="16200000">
                <a:pos x="wd2" y="hd2"/>
              </a:cxn>
            </a:cxnLst>
            <a:rect l="0" t="0" r="r" b="b"/>
            <a:pathLst>
              <a:path w="21600" h="21503" extrusionOk="0">
                <a:moveTo>
                  <a:pt x="0" y="0"/>
                </a:moveTo>
                <a:lnTo>
                  <a:pt x="5200" y="16112"/>
                </a:lnTo>
                <a:cubicBezTo>
                  <a:pt x="5692" y="17984"/>
                  <a:pt x="6326" y="19449"/>
                  <a:pt x="7046" y="20378"/>
                </a:cubicBezTo>
                <a:cubicBezTo>
                  <a:pt x="7699" y="21223"/>
                  <a:pt x="8406" y="21600"/>
                  <a:pt x="9113" y="21482"/>
                </a:cubicBezTo>
                <a:lnTo>
                  <a:pt x="21600" y="21482"/>
                </a:lnTo>
              </a:path>
            </a:pathLst>
          </a:custGeom>
          <a:noFill/>
          <a:ln w="12700" cap="flat">
            <a:solidFill>
              <a:srgbClr val="FFFFFF">
                <a:lumMod val="75000"/>
              </a:srgbClr>
            </a:solidFill>
            <a:prstDash val="solid"/>
            <a:miter lim="8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1"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74" name="Кружок"/>
          <p:cNvSpPr/>
          <p:nvPr>
            <p:custDataLst>
              <p:tags r:id="rId17"/>
            </p:custDataLst>
          </p:nvPr>
        </p:nvSpPr>
        <p:spPr>
          <a:xfrm>
            <a:off x="7241540" y="4640580"/>
            <a:ext cx="408305" cy="408305"/>
          </a:xfrm>
          <a:prstGeom prst="ellipse">
            <a:avLst/>
          </a:prstGeom>
          <a:solidFill>
            <a:srgbClr val="00BCD3"/>
          </a:solidFill>
          <a:ln w="12700" cap="flat">
            <a:noFill/>
            <a:miter lim="400000"/>
          </a:ln>
          <a:effectLst/>
        </p:spPr>
        <p:txBody>
          <a:bodyPr wrap="square" lIns="19050" tIns="19050" rIns="19050" bIns="19050" numCol="1" anchor="ctr">
            <a:normAutofit fontScale="97500" lnSpcReduction="10000"/>
          </a:bodyPr>
          <a:lstStyle/>
          <a:p>
            <a:pPr marL="0" marR="0" lvl="0" indent="0" algn="ctr" defTabSz="457200" rtl="0" eaLnBrk="1" fontAlgn="auto" latinLnBrk="0" hangingPunct="1">
              <a:lnSpc>
                <a:spcPct val="12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16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75" name="Text Box 3"/>
          <p:cNvSpPr txBox="1"/>
          <p:nvPr>
            <p:custDataLst>
              <p:tags r:id="rId18"/>
            </p:custDataLst>
          </p:nvPr>
        </p:nvSpPr>
        <p:spPr>
          <a:xfrm>
            <a:off x="7276465" y="4718050"/>
            <a:ext cx="338455" cy="254000"/>
          </a:xfrm>
          <a:prstGeom prst="rect">
            <a:avLst/>
          </a:prstGeom>
          <a:noFill/>
          <a:ln w="12700" cap="flat">
            <a:noFill/>
            <a:miter lim="400000"/>
          </a:ln>
          <a:effectLst/>
        </p:spPr>
        <p:txBody>
          <a:bodyPr wrap="square" lIns="19050" tIns="19050" rIns="19050" bIns="19050" numCol="1" anchor="ctr">
            <a:normAutofit fontScale="92500" lnSpcReduction="10000"/>
          </a:bodyPr>
          <a:lstStyle>
            <a:lvl1pPr algn="ctr">
              <a:defRPr>
                <a:solidFill>
                  <a:srgbClr val="FFFFFF"/>
                </a:solidFill>
                <a:latin typeface="Impact" panose="020B0806030902050204"/>
                <a:ea typeface="Impact" panose="020B0806030902050204"/>
                <a:cs typeface="Impact" panose="020B0806030902050204"/>
                <a:sym typeface="Impact" panose="020B0806030902050204"/>
              </a:defRPr>
            </a:lvl1pPr>
          </a:lstStyle>
          <a:p>
            <a:pPr marL="0" marR="0" lvl="0" indent="0" algn="ctr" defTabSz="457200" rtl="0" eaLnBrk="1" fontAlgn="auto" latinLnBrk="0" hangingPunct="1">
              <a:lnSpc>
                <a:spcPct val="120000"/>
              </a:lnSpc>
              <a:spcBef>
                <a:spcPts val="0"/>
              </a:spcBef>
              <a:spcAft>
                <a:spcPts val="0"/>
              </a:spcAft>
              <a:buClrTx/>
              <a:buSzTx/>
              <a:buFontTx/>
              <a:buNone/>
              <a:defRPr/>
            </a:pPr>
            <a:r>
              <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0</a:t>
            </a:r>
            <a:r>
              <a:rPr kumimoji="0" lang="en-US" altLang="zh-CN"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1</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89" name="文本框 88"/>
          <p:cNvSpPr txBox="1"/>
          <p:nvPr>
            <p:custDataLst>
              <p:tags r:id="rId19"/>
            </p:custDataLst>
          </p:nvPr>
        </p:nvSpPr>
        <p:spPr>
          <a:xfrm>
            <a:off x="932180" y="2095500"/>
            <a:ext cx="4539615" cy="624840"/>
          </a:xfrm>
          <a:prstGeom prst="rect">
            <a:avLst/>
          </a:prstGeom>
          <a:noFill/>
        </p:spPr>
        <p:txBody>
          <a:bodyPr wrap="square" rtlCol="0" anchor="ctr"/>
          <a:lstStyle/>
          <a:p>
            <a:pPr marL="0" marR="0" lvl="0" indent="0" algn="r" defTabSz="457200" rtl="0" eaLnBrk="1" fontAlgn="auto" latinLnBrk="0" hangingPunct="1">
              <a:lnSpc>
                <a:spcPct val="120000"/>
              </a:lnSpc>
              <a:spcBef>
                <a:spcPts val="0"/>
              </a:spcBef>
              <a:spcAft>
                <a:spcPts val="0"/>
              </a:spcAft>
              <a:buClrTx/>
              <a:buSzTx/>
              <a:buFontTx/>
              <a:buNone/>
              <a:defRPr/>
            </a:pPr>
            <a:r>
              <a:rPr kumimoji="1" lang="en-US" altLang="zh-CN"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Spring Data JPA</a:t>
            </a:r>
          </a:p>
          <a:p>
            <a:pPr marL="0" marR="0" lvl="0" indent="0" algn="r" defTabSz="457200" rtl="0" eaLnBrk="1" fontAlgn="auto" latinLnBrk="0" hangingPunct="1">
              <a:lnSpc>
                <a:spcPct val="120000"/>
              </a:lnSpc>
              <a:spcBef>
                <a:spcPts val="0"/>
              </a:spcBef>
              <a:spcAft>
                <a:spcPts val="0"/>
              </a:spcAft>
              <a:buClrTx/>
              <a:buSzTx/>
              <a:buFontTx/>
              <a:buNone/>
              <a:defRPr/>
            </a:pPr>
            <a:r>
              <a:rPr kumimoji="1" lang="zh-CN" altLang="en-US"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作为项目持久层</a:t>
            </a:r>
          </a:p>
        </p:txBody>
      </p:sp>
      <p:sp>
        <p:nvSpPr>
          <p:cNvPr id="90" name="文本框 89"/>
          <p:cNvSpPr txBox="1"/>
          <p:nvPr>
            <p:custDataLst>
              <p:tags r:id="rId20"/>
            </p:custDataLst>
          </p:nvPr>
        </p:nvSpPr>
        <p:spPr>
          <a:xfrm>
            <a:off x="932180" y="3303270"/>
            <a:ext cx="4539615" cy="625475"/>
          </a:xfrm>
          <a:prstGeom prst="rect">
            <a:avLst/>
          </a:prstGeom>
          <a:noFill/>
        </p:spPr>
        <p:txBody>
          <a:bodyPr wrap="square" rtlCol="0" anchor="ctr"/>
          <a:lstStyle/>
          <a:p>
            <a:pPr marL="0" marR="0" lvl="0" indent="0" algn="r" defTabSz="457200" rtl="0" eaLnBrk="1" fontAlgn="auto" latinLnBrk="0" hangingPunct="1">
              <a:lnSpc>
                <a:spcPct val="120000"/>
              </a:lnSpc>
              <a:spcBef>
                <a:spcPts val="0"/>
              </a:spcBef>
              <a:spcAft>
                <a:spcPts val="0"/>
              </a:spcAft>
              <a:buClrTx/>
              <a:buSzTx/>
              <a:buFontTx/>
              <a:buNone/>
              <a:defRPr/>
            </a:pPr>
            <a:r>
              <a:rPr kumimoji="1" lang="en-US" altLang="zh-CN" sz="1600" spc="15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Spring Boot2.5构建API后端</a:t>
            </a:r>
            <a:endParaRPr kumimoji="1" lang="zh-CN" altLang="en-US"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marR="0" lvl="0" indent="0" algn="r" defTabSz="457200" rtl="0" eaLnBrk="1" fontAlgn="auto" latinLnBrk="0" hangingPunct="1">
              <a:lnSpc>
                <a:spcPct val="120000"/>
              </a:lnSpc>
              <a:spcBef>
                <a:spcPts val="0"/>
              </a:spcBef>
              <a:spcAft>
                <a:spcPts val="0"/>
              </a:spcAft>
              <a:buClrTx/>
              <a:buSzTx/>
              <a:buFontTx/>
              <a:buNone/>
              <a:defRPr/>
            </a:pPr>
            <a:r>
              <a:rPr kumimoji="1" lang="zh-CN" altLang="en-US" sz="1600" spc="15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构建业务逻辑层</a:t>
            </a:r>
          </a:p>
          <a:p>
            <a:pPr marL="0" marR="0" lvl="0" indent="0" algn="r" defTabSz="457200" rtl="0" eaLnBrk="1" fontAlgn="auto" latinLnBrk="0" hangingPunct="1">
              <a:lnSpc>
                <a:spcPct val="120000"/>
              </a:lnSpc>
              <a:spcBef>
                <a:spcPts val="0"/>
              </a:spcBef>
              <a:spcAft>
                <a:spcPts val="0"/>
              </a:spcAft>
              <a:buClrTx/>
              <a:buSzTx/>
              <a:buFontTx/>
              <a:buNone/>
              <a:defRPr/>
            </a:pPr>
            <a:r>
              <a:rPr kumimoji="1" lang="zh-CN" altLang="en-US" sz="1600" spc="15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返回标准JSON API响应格式</a:t>
            </a:r>
            <a:endParaRPr kumimoji="1" lang="zh-CN" altLang="en-US"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marR="0" lvl="0" indent="0" algn="r" defTabSz="457200" rtl="0" eaLnBrk="1" fontAlgn="auto" latinLnBrk="0" hangingPunct="1">
              <a:lnSpc>
                <a:spcPct val="120000"/>
              </a:lnSpc>
              <a:spcBef>
                <a:spcPts val="0"/>
              </a:spcBef>
              <a:spcAft>
                <a:spcPts val="0"/>
              </a:spcAft>
              <a:buClrTx/>
              <a:buSzTx/>
              <a:buFontTx/>
              <a:buNone/>
              <a:defRPr/>
            </a:pPr>
            <a:endParaRPr kumimoji="1" lang="zh-CN" altLang="en-US"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91" name="文本框 90"/>
          <p:cNvSpPr txBox="1"/>
          <p:nvPr>
            <p:custDataLst>
              <p:tags r:id="rId21"/>
            </p:custDataLst>
          </p:nvPr>
        </p:nvSpPr>
        <p:spPr>
          <a:xfrm>
            <a:off x="932180" y="4161790"/>
            <a:ext cx="4539615" cy="624840"/>
          </a:xfrm>
          <a:prstGeom prst="rect">
            <a:avLst/>
          </a:prstGeom>
          <a:noFill/>
        </p:spPr>
        <p:txBody>
          <a:bodyPr wrap="square" rtlCol="0" anchor="ctr">
            <a:noAutofit/>
          </a:bodyPr>
          <a:lstStyle/>
          <a:p>
            <a:pPr marL="0" marR="0" lvl="0" indent="0" algn="r" defTabSz="457200" rtl="0" eaLnBrk="1" fontAlgn="auto" latinLnBrk="0" hangingPunct="1">
              <a:lnSpc>
                <a:spcPct val="120000"/>
              </a:lnSpc>
              <a:spcBef>
                <a:spcPts val="0"/>
              </a:spcBef>
              <a:spcAft>
                <a:spcPts val="0"/>
              </a:spcAft>
              <a:buClrTx/>
              <a:buSzTx/>
              <a:buFontTx/>
              <a:buNone/>
              <a:defRPr/>
            </a:pPr>
            <a:r>
              <a:rPr kumimoji="1"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前端</a:t>
            </a:r>
            <a:r>
              <a:rPr kumimoji="1" lang="zh-CN"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表示层</a:t>
            </a:r>
          </a:p>
          <a:p>
            <a:pPr marL="0" marR="0" lvl="0" indent="0" algn="r" defTabSz="457200" rtl="0" eaLnBrk="1" fontAlgn="auto" latinLnBrk="0" hangingPunct="1">
              <a:lnSpc>
                <a:spcPct val="120000"/>
              </a:lnSpc>
              <a:spcBef>
                <a:spcPts val="0"/>
              </a:spcBef>
              <a:spcAft>
                <a:spcPts val="0"/>
              </a:spcAft>
              <a:buClrTx/>
              <a:buSzTx/>
              <a:buFontTx/>
              <a:buNone/>
              <a:defRPr/>
            </a:pPr>
            <a:r>
              <a:rPr kumimoji="1" sz="1600" b="0" i="0" u="none" strike="noStrike" kern="1200" cap="none" spc="150" normalizeH="0" noProof="0" dirty="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JavaScript Ajax请求api</a:t>
            </a:r>
          </a:p>
        </p:txBody>
      </p:sp>
      <p:sp>
        <p:nvSpPr>
          <p:cNvPr id="25" name="同心圆 24"/>
          <p:cNvSpPr/>
          <p:nvPr>
            <p:custDataLst>
              <p:tags r:id="rId22"/>
            </p:custDataLst>
          </p:nvPr>
        </p:nvSpPr>
        <p:spPr>
          <a:xfrm>
            <a:off x="-12834012" y="-3830482"/>
            <a:ext cx="12495819" cy="12495819"/>
          </a:xfrm>
          <a:prstGeom prst="donut">
            <a:avLst>
              <a:gd name="adj" fmla="val 8598"/>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6" name="任意多边形 25"/>
          <p:cNvSpPr/>
          <p:nvPr>
            <p:custDataLst>
              <p:tags r:id="rId23"/>
            </p:custDataLst>
          </p:nvPr>
        </p:nvSpPr>
        <p:spPr>
          <a:xfrm rot="1780946">
            <a:off x="-2051027" y="2170704"/>
            <a:ext cx="1759848" cy="315315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7" name="任意多边形 26"/>
          <p:cNvSpPr/>
          <p:nvPr>
            <p:custDataLst>
              <p:tags r:id="rId24"/>
            </p:custDataLst>
          </p:nvPr>
        </p:nvSpPr>
        <p:spPr>
          <a:xfrm>
            <a:off x="-2098041" y="-702600"/>
            <a:ext cx="1759848" cy="315315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7" name="同心圆 6"/>
          <p:cNvSpPr/>
          <p:nvPr>
            <p:custDataLst>
              <p:tags r:id="rId25"/>
            </p:custDataLst>
          </p:nvPr>
        </p:nvSpPr>
        <p:spPr>
          <a:xfrm>
            <a:off x="-11904554" y="565090"/>
            <a:ext cx="3410260" cy="3410260"/>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8" name="同心圆 7"/>
          <p:cNvSpPr/>
          <p:nvPr>
            <p:custDataLst>
              <p:tags r:id="rId26"/>
            </p:custDataLst>
          </p:nvPr>
        </p:nvSpPr>
        <p:spPr>
          <a:xfrm>
            <a:off x="-10405324" y="3601546"/>
            <a:ext cx="3241328" cy="3241328"/>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9" name="同心圆 8"/>
          <p:cNvSpPr/>
          <p:nvPr>
            <p:custDataLst>
              <p:tags r:id="rId27"/>
            </p:custDataLst>
          </p:nvPr>
        </p:nvSpPr>
        <p:spPr>
          <a:xfrm>
            <a:off x="-7369201" y="4108880"/>
            <a:ext cx="3410260" cy="3410260"/>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10" name="同心圆 9"/>
          <p:cNvSpPr/>
          <p:nvPr>
            <p:custDataLst>
              <p:tags r:id="rId28"/>
            </p:custDataLst>
          </p:nvPr>
        </p:nvSpPr>
        <p:spPr>
          <a:xfrm>
            <a:off x="-8603060" y="1892175"/>
            <a:ext cx="1888282" cy="1888282"/>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3" name="同心圆 2"/>
          <p:cNvSpPr/>
          <p:nvPr>
            <p:custDataLst>
              <p:tags r:id="rId29"/>
            </p:custDataLst>
          </p:nvPr>
        </p:nvSpPr>
        <p:spPr>
          <a:xfrm>
            <a:off x="-6834076" y="2270220"/>
            <a:ext cx="1888282" cy="1888282"/>
          </a:xfrm>
          <a:prstGeom prst="donut">
            <a:avLst>
              <a:gd name="adj" fmla="val 12698"/>
            </a:avLst>
          </a:pr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4" name="同心圆 3"/>
          <p:cNvSpPr/>
          <p:nvPr>
            <p:custDataLst>
              <p:tags r:id="rId30"/>
            </p:custDataLst>
          </p:nvPr>
        </p:nvSpPr>
        <p:spPr>
          <a:xfrm>
            <a:off x="-7220233" y="1175565"/>
            <a:ext cx="1342657" cy="1342657"/>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5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30" name="任意多边形 26"/>
          <p:cNvSpPr/>
          <p:nvPr>
            <p:custDataLst>
              <p:tags r:id="rId31"/>
            </p:custDataLst>
          </p:nvPr>
        </p:nvSpPr>
        <p:spPr>
          <a:xfrm rot="19769565">
            <a:off x="-3609484" y="-3198508"/>
            <a:ext cx="1759848" cy="315315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31" name="任意多边形 25"/>
          <p:cNvSpPr/>
          <p:nvPr>
            <p:custDataLst>
              <p:tags r:id="rId32"/>
            </p:custDataLst>
          </p:nvPr>
        </p:nvSpPr>
        <p:spPr>
          <a:xfrm rot="3597862">
            <a:off x="-3455301" y="4720083"/>
            <a:ext cx="1759848" cy="315315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45" name="同心圆 8"/>
          <p:cNvSpPr/>
          <p:nvPr>
            <p:custDataLst>
              <p:tags r:id="rId33"/>
            </p:custDataLst>
          </p:nvPr>
        </p:nvSpPr>
        <p:spPr>
          <a:xfrm>
            <a:off x="-4960505" y="1696659"/>
            <a:ext cx="3410260" cy="3410260"/>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51" name="同心圆 8"/>
          <p:cNvSpPr/>
          <p:nvPr>
            <p:custDataLst>
              <p:tags r:id="rId34"/>
            </p:custDataLst>
          </p:nvPr>
        </p:nvSpPr>
        <p:spPr>
          <a:xfrm>
            <a:off x="-6465471" y="-1388572"/>
            <a:ext cx="3410260" cy="3410260"/>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55" name="同心圆 12"/>
          <p:cNvSpPr/>
          <p:nvPr>
            <p:custDataLst>
              <p:tags r:id="rId35"/>
            </p:custDataLst>
          </p:nvPr>
        </p:nvSpPr>
        <p:spPr>
          <a:xfrm>
            <a:off x="-8928576" y="98159"/>
            <a:ext cx="1888282" cy="1888282"/>
          </a:xfrm>
          <a:prstGeom prst="donut">
            <a:avLst>
              <a:gd name="adj" fmla="val 12698"/>
            </a:avLst>
          </a:pr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37" name="文本框 36"/>
          <p:cNvSpPr txBox="1"/>
          <p:nvPr>
            <p:custDataLst>
              <p:tags r:id="rId36"/>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项目后端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to="" calcmode="lin" valueType="num">
                                      <p:cBhvr>
                                        <p:cTn id="7" dur="750" fill="hold">
                                          <p:stCondLst>
                                            <p:cond delay="0"/>
                                          </p:stCondLst>
                                        </p:cTn>
                                        <p:tgtEl>
                                          <p:spTgt spid="3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3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任意多边形 3"/>
          <p:cNvSpPr/>
          <p:nvPr>
            <p:custDataLst>
              <p:tags r:id="rId2"/>
            </p:custDataLst>
          </p:nvPr>
        </p:nvSpPr>
        <p:spPr>
          <a:xfrm>
            <a:off x="4796062" y="2401053"/>
            <a:ext cx="2536615" cy="912447"/>
          </a:xfrm>
          <a:custGeom>
            <a:avLst/>
            <a:gdLst>
              <a:gd name="connsiteX0" fmla="*/ 0 w 3596640"/>
              <a:gd name="connsiteY0" fmla="*/ 841248 h 841248"/>
              <a:gd name="connsiteX1" fmla="*/ 1182624 w 3596640"/>
              <a:gd name="connsiteY1" fmla="*/ 0 h 841248"/>
              <a:gd name="connsiteX2" fmla="*/ 3596640 w 3596640"/>
              <a:gd name="connsiteY2" fmla="*/ 0 h 841248"/>
              <a:gd name="connsiteX0-1" fmla="*/ 0 w 3244169"/>
              <a:gd name="connsiteY0-2" fmla="*/ 587600 h 587600"/>
              <a:gd name="connsiteX1-3" fmla="*/ 830153 w 3244169"/>
              <a:gd name="connsiteY1-4" fmla="*/ 0 h 587600"/>
              <a:gd name="connsiteX2-5" fmla="*/ 3244169 w 3244169"/>
              <a:gd name="connsiteY2-6" fmla="*/ 0 h 587600"/>
              <a:gd name="connsiteX0-7" fmla="*/ 0 w 3923935"/>
              <a:gd name="connsiteY0-8" fmla="*/ 587600 h 587600"/>
              <a:gd name="connsiteX1-9" fmla="*/ 830153 w 3923935"/>
              <a:gd name="connsiteY1-10" fmla="*/ 0 h 587600"/>
              <a:gd name="connsiteX2-11" fmla="*/ 3923935 w 3923935"/>
              <a:gd name="connsiteY2-12" fmla="*/ 245721 h 587600"/>
              <a:gd name="connsiteX0-13" fmla="*/ 0 w 3923935"/>
              <a:gd name="connsiteY0-14" fmla="*/ 341879 h 341879"/>
              <a:gd name="connsiteX1-15" fmla="*/ 1453272 w 3923935"/>
              <a:gd name="connsiteY1-16" fmla="*/ 39632 h 341879"/>
              <a:gd name="connsiteX2-17" fmla="*/ 3923935 w 3923935"/>
              <a:gd name="connsiteY2-18" fmla="*/ 0 h 341879"/>
              <a:gd name="connsiteX0-19" fmla="*/ 0 w 3923935"/>
              <a:gd name="connsiteY0-20" fmla="*/ 341879 h 341879"/>
              <a:gd name="connsiteX1-21" fmla="*/ 1245566 w 3923935"/>
              <a:gd name="connsiteY1-22" fmla="*/ 7926 h 341879"/>
              <a:gd name="connsiteX2-23" fmla="*/ 3923935 w 3923935"/>
              <a:gd name="connsiteY2-24" fmla="*/ 0 h 341879"/>
              <a:gd name="connsiteX0-25" fmla="*/ 0 w 3923935"/>
              <a:gd name="connsiteY0-26" fmla="*/ 341879 h 341879"/>
              <a:gd name="connsiteX1-27" fmla="*/ 1226683 w 3923935"/>
              <a:gd name="connsiteY1-28" fmla="*/ 0 h 341879"/>
              <a:gd name="connsiteX2-29" fmla="*/ 3923935 w 3923935"/>
              <a:gd name="connsiteY2-30" fmla="*/ 0 h 341879"/>
            </a:gdLst>
            <a:ahLst/>
            <a:cxnLst>
              <a:cxn ang="0">
                <a:pos x="connsiteX0-1" y="connsiteY0-2"/>
              </a:cxn>
              <a:cxn ang="0">
                <a:pos x="connsiteX1-3" y="connsiteY1-4"/>
              </a:cxn>
              <a:cxn ang="0">
                <a:pos x="connsiteX2-5" y="connsiteY2-6"/>
              </a:cxn>
            </a:cxnLst>
            <a:rect l="l" t="t" r="r" b="b"/>
            <a:pathLst>
              <a:path w="3923935" h="341879">
                <a:moveTo>
                  <a:pt x="0" y="341879"/>
                </a:moveTo>
                <a:lnTo>
                  <a:pt x="1226683" y="0"/>
                </a:lnTo>
                <a:lnTo>
                  <a:pt x="3923935" y="0"/>
                </a:lnTo>
              </a:path>
            </a:pathLst>
          </a:custGeom>
          <a:noFill/>
          <a:ln w="12700">
            <a:solidFill>
              <a:sysClr val="window" lastClr="FFFFFF">
                <a:lumMod val="65000"/>
              </a:sysClr>
            </a:solidFill>
            <a:tailEnd type="ova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57" name="任意多边形 4"/>
          <p:cNvSpPr/>
          <p:nvPr>
            <p:custDataLst>
              <p:tags r:id="rId3"/>
            </p:custDataLst>
          </p:nvPr>
        </p:nvSpPr>
        <p:spPr>
          <a:xfrm>
            <a:off x="5071930" y="3396769"/>
            <a:ext cx="2262303" cy="459813"/>
          </a:xfrm>
          <a:custGeom>
            <a:avLst/>
            <a:gdLst>
              <a:gd name="connsiteX0" fmla="*/ 0 w 3596640"/>
              <a:gd name="connsiteY0" fmla="*/ 841248 h 841248"/>
              <a:gd name="connsiteX1" fmla="*/ 1182624 w 3596640"/>
              <a:gd name="connsiteY1" fmla="*/ 0 h 841248"/>
              <a:gd name="connsiteX2" fmla="*/ 3596640 w 3596640"/>
              <a:gd name="connsiteY2" fmla="*/ 0 h 841248"/>
              <a:gd name="connsiteX0-1" fmla="*/ 0 w 3365210"/>
              <a:gd name="connsiteY0-2" fmla="*/ 603002 h 603002"/>
              <a:gd name="connsiteX1-3" fmla="*/ 951194 w 3365210"/>
              <a:gd name="connsiteY1-4" fmla="*/ 0 h 603002"/>
              <a:gd name="connsiteX2-5" fmla="*/ 3365210 w 3365210"/>
              <a:gd name="connsiteY2-6" fmla="*/ 0 h 603002"/>
              <a:gd name="connsiteX0-7" fmla="*/ 0 w 3385630"/>
              <a:gd name="connsiteY0-8" fmla="*/ 610944 h 610944"/>
              <a:gd name="connsiteX1-9" fmla="*/ 971614 w 3385630"/>
              <a:gd name="connsiteY1-10" fmla="*/ 0 h 610944"/>
              <a:gd name="connsiteX2-11" fmla="*/ 3385630 w 3385630"/>
              <a:gd name="connsiteY2-12" fmla="*/ 0 h 610944"/>
              <a:gd name="connsiteX0-13" fmla="*/ 0 w 3406050"/>
              <a:gd name="connsiteY0-14" fmla="*/ 626827 h 626827"/>
              <a:gd name="connsiteX1-15" fmla="*/ 992034 w 3406050"/>
              <a:gd name="connsiteY1-16" fmla="*/ 0 h 626827"/>
              <a:gd name="connsiteX2-17" fmla="*/ 3406050 w 3406050"/>
              <a:gd name="connsiteY2-18" fmla="*/ 0 h 626827"/>
              <a:gd name="connsiteX0-19" fmla="*/ 0 w 3316610"/>
              <a:gd name="connsiteY0-20" fmla="*/ 597896 h 597896"/>
              <a:gd name="connsiteX1-21" fmla="*/ 902594 w 3316610"/>
              <a:gd name="connsiteY1-22" fmla="*/ 0 h 597896"/>
              <a:gd name="connsiteX2-23" fmla="*/ 3316610 w 3316610"/>
              <a:gd name="connsiteY2-24" fmla="*/ 0 h 597896"/>
              <a:gd name="connsiteX0-25" fmla="*/ 0 w 3316610"/>
              <a:gd name="connsiteY0-26" fmla="*/ 925082 h 925082"/>
              <a:gd name="connsiteX1-27" fmla="*/ 1345324 w 3316610"/>
              <a:gd name="connsiteY1-28" fmla="*/ 0 h 925082"/>
              <a:gd name="connsiteX2-29" fmla="*/ 3316610 w 3316610"/>
              <a:gd name="connsiteY2-30" fmla="*/ 327186 h 925082"/>
              <a:gd name="connsiteX0-31" fmla="*/ 0 w 3343442"/>
              <a:gd name="connsiteY0-32" fmla="*/ 925082 h 925082"/>
              <a:gd name="connsiteX1-33" fmla="*/ 1345324 w 3343442"/>
              <a:gd name="connsiteY1-34" fmla="*/ 0 h 925082"/>
              <a:gd name="connsiteX2-35" fmla="*/ 3343442 w 3343442"/>
              <a:gd name="connsiteY2-36" fmla="*/ 32719 h 925082"/>
              <a:gd name="connsiteX0-37" fmla="*/ 0 w 3343442"/>
              <a:gd name="connsiteY0-38" fmla="*/ 925082 h 925082"/>
              <a:gd name="connsiteX1-39" fmla="*/ 1345324 w 3343442"/>
              <a:gd name="connsiteY1-40" fmla="*/ 0 h 925082"/>
              <a:gd name="connsiteX2-41" fmla="*/ 3343442 w 3343442"/>
              <a:gd name="connsiteY2-42" fmla="*/ 0 h 925082"/>
            </a:gdLst>
            <a:ahLst/>
            <a:cxnLst>
              <a:cxn ang="0">
                <a:pos x="connsiteX0-1" y="connsiteY0-2"/>
              </a:cxn>
              <a:cxn ang="0">
                <a:pos x="connsiteX1-3" y="connsiteY1-4"/>
              </a:cxn>
              <a:cxn ang="0">
                <a:pos x="connsiteX2-5" y="connsiteY2-6"/>
              </a:cxn>
            </a:cxnLst>
            <a:rect l="l" t="t" r="r" b="b"/>
            <a:pathLst>
              <a:path w="3343442" h="925082">
                <a:moveTo>
                  <a:pt x="0" y="925082"/>
                </a:moveTo>
                <a:lnTo>
                  <a:pt x="1345324" y="0"/>
                </a:lnTo>
                <a:lnTo>
                  <a:pt x="3343442" y="0"/>
                </a:lnTo>
              </a:path>
            </a:pathLst>
          </a:custGeom>
          <a:noFill/>
          <a:ln w="12700">
            <a:solidFill>
              <a:sysClr val="window" lastClr="FFFFFF">
                <a:lumMod val="65000"/>
              </a:sysClr>
            </a:solidFill>
            <a:tailEnd type="ova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64" name="任意多边形 3"/>
          <p:cNvSpPr/>
          <p:nvPr>
            <p:custDataLst>
              <p:tags r:id="rId4"/>
            </p:custDataLst>
          </p:nvPr>
        </p:nvSpPr>
        <p:spPr>
          <a:xfrm>
            <a:off x="4210859" y="1469766"/>
            <a:ext cx="3118517" cy="1381189"/>
          </a:xfrm>
          <a:custGeom>
            <a:avLst/>
            <a:gdLst>
              <a:gd name="connsiteX0" fmla="*/ 0 w 3596640"/>
              <a:gd name="connsiteY0" fmla="*/ 841248 h 841248"/>
              <a:gd name="connsiteX1" fmla="*/ 1182624 w 3596640"/>
              <a:gd name="connsiteY1" fmla="*/ 0 h 841248"/>
              <a:gd name="connsiteX2" fmla="*/ 3596640 w 3596640"/>
              <a:gd name="connsiteY2" fmla="*/ 0 h 841248"/>
              <a:gd name="connsiteX0-1" fmla="*/ 0 w 3244169"/>
              <a:gd name="connsiteY0-2" fmla="*/ 587600 h 587600"/>
              <a:gd name="connsiteX1-3" fmla="*/ 830153 w 3244169"/>
              <a:gd name="connsiteY1-4" fmla="*/ 0 h 587600"/>
              <a:gd name="connsiteX2-5" fmla="*/ 3244169 w 3244169"/>
              <a:gd name="connsiteY2-6" fmla="*/ 0 h 587600"/>
              <a:gd name="connsiteX0-7" fmla="*/ 0 w 3923935"/>
              <a:gd name="connsiteY0-8" fmla="*/ 587600 h 587600"/>
              <a:gd name="connsiteX1-9" fmla="*/ 830153 w 3923935"/>
              <a:gd name="connsiteY1-10" fmla="*/ 0 h 587600"/>
              <a:gd name="connsiteX2-11" fmla="*/ 3923935 w 3923935"/>
              <a:gd name="connsiteY2-12" fmla="*/ 245721 h 587600"/>
              <a:gd name="connsiteX0-13" fmla="*/ 0 w 3923935"/>
              <a:gd name="connsiteY0-14" fmla="*/ 341879 h 341879"/>
              <a:gd name="connsiteX1-15" fmla="*/ 1453272 w 3923935"/>
              <a:gd name="connsiteY1-16" fmla="*/ 39632 h 341879"/>
              <a:gd name="connsiteX2-17" fmla="*/ 3923935 w 3923935"/>
              <a:gd name="connsiteY2-18" fmla="*/ 0 h 341879"/>
              <a:gd name="connsiteX0-19" fmla="*/ 0 w 3923935"/>
              <a:gd name="connsiteY0-20" fmla="*/ 341879 h 341879"/>
              <a:gd name="connsiteX1-21" fmla="*/ 1245566 w 3923935"/>
              <a:gd name="connsiteY1-22" fmla="*/ 7926 h 341879"/>
              <a:gd name="connsiteX2-23" fmla="*/ 3923935 w 3923935"/>
              <a:gd name="connsiteY2-24" fmla="*/ 0 h 341879"/>
              <a:gd name="connsiteX0-25" fmla="*/ 0 w 3923935"/>
              <a:gd name="connsiteY0-26" fmla="*/ 341879 h 341879"/>
              <a:gd name="connsiteX1-27" fmla="*/ 1226683 w 3923935"/>
              <a:gd name="connsiteY1-28" fmla="*/ 0 h 341879"/>
              <a:gd name="connsiteX2-29" fmla="*/ 3923935 w 3923935"/>
              <a:gd name="connsiteY2-30" fmla="*/ 0 h 341879"/>
            </a:gdLst>
            <a:ahLst/>
            <a:cxnLst>
              <a:cxn ang="0">
                <a:pos x="connsiteX0-1" y="connsiteY0-2"/>
              </a:cxn>
              <a:cxn ang="0">
                <a:pos x="connsiteX1-3" y="connsiteY1-4"/>
              </a:cxn>
              <a:cxn ang="0">
                <a:pos x="connsiteX2-5" y="connsiteY2-6"/>
              </a:cxn>
            </a:cxnLst>
            <a:rect l="l" t="t" r="r" b="b"/>
            <a:pathLst>
              <a:path w="3923935" h="341879">
                <a:moveTo>
                  <a:pt x="0" y="341879"/>
                </a:moveTo>
                <a:lnTo>
                  <a:pt x="1226683" y="0"/>
                </a:lnTo>
                <a:lnTo>
                  <a:pt x="3923935" y="0"/>
                </a:lnTo>
              </a:path>
            </a:pathLst>
          </a:custGeom>
          <a:noFill/>
          <a:ln w="12700">
            <a:solidFill>
              <a:sysClr val="window" lastClr="FFFFFF">
                <a:lumMod val="65000"/>
              </a:sysClr>
            </a:solidFill>
            <a:tailEnd type="ova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70" name="任意多边形 4"/>
          <p:cNvSpPr/>
          <p:nvPr>
            <p:custDataLst>
              <p:tags r:id="rId5"/>
            </p:custDataLst>
          </p:nvPr>
        </p:nvSpPr>
        <p:spPr>
          <a:xfrm>
            <a:off x="4357587" y="5292502"/>
            <a:ext cx="2974444" cy="182442"/>
          </a:xfrm>
          <a:custGeom>
            <a:avLst/>
            <a:gdLst>
              <a:gd name="connsiteX0" fmla="*/ 0 w 3596640"/>
              <a:gd name="connsiteY0" fmla="*/ 841248 h 841248"/>
              <a:gd name="connsiteX1" fmla="*/ 1182624 w 3596640"/>
              <a:gd name="connsiteY1" fmla="*/ 0 h 841248"/>
              <a:gd name="connsiteX2" fmla="*/ 3596640 w 3596640"/>
              <a:gd name="connsiteY2" fmla="*/ 0 h 841248"/>
              <a:gd name="connsiteX0-1" fmla="*/ 0 w 3365210"/>
              <a:gd name="connsiteY0-2" fmla="*/ 603002 h 603002"/>
              <a:gd name="connsiteX1-3" fmla="*/ 951194 w 3365210"/>
              <a:gd name="connsiteY1-4" fmla="*/ 0 h 603002"/>
              <a:gd name="connsiteX2-5" fmla="*/ 3365210 w 3365210"/>
              <a:gd name="connsiteY2-6" fmla="*/ 0 h 603002"/>
              <a:gd name="connsiteX0-7" fmla="*/ 0 w 3385630"/>
              <a:gd name="connsiteY0-8" fmla="*/ 610944 h 610944"/>
              <a:gd name="connsiteX1-9" fmla="*/ 971614 w 3385630"/>
              <a:gd name="connsiteY1-10" fmla="*/ 0 h 610944"/>
              <a:gd name="connsiteX2-11" fmla="*/ 3385630 w 3385630"/>
              <a:gd name="connsiteY2-12" fmla="*/ 0 h 610944"/>
              <a:gd name="connsiteX0-13" fmla="*/ 0 w 3406050"/>
              <a:gd name="connsiteY0-14" fmla="*/ 626827 h 626827"/>
              <a:gd name="connsiteX1-15" fmla="*/ 992034 w 3406050"/>
              <a:gd name="connsiteY1-16" fmla="*/ 0 h 626827"/>
              <a:gd name="connsiteX2-17" fmla="*/ 3406050 w 3406050"/>
              <a:gd name="connsiteY2-18" fmla="*/ 0 h 626827"/>
              <a:gd name="connsiteX0-19" fmla="*/ 0 w 3316610"/>
              <a:gd name="connsiteY0-20" fmla="*/ 597896 h 597896"/>
              <a:gd name="connsiteX1-21" fmla="*/ 902594 w 3316610"/>
              <a:gd name="connsiteY1-22" fmla="*/ 0 h 597896"/>
              <a:gd name="connsiteX2-23" fmla="*/ 3316610 w 3316610"/>
              <a:gd name="connsiteY2-24" fmla="*/ 0 h 597896"/>
              <a:gd name="connsiteX0-25" fmla="*/ 0 w 3316610"/>
              <a:gd name="connsiteY0-26" fmla="*/ 925082 h 925082"/>
              <a:gd name="connsiteX1-27" fmla="*/ 1345324 w 3316610"/>
              <a:gd name="connsiteY1-28" fmla="*/ 0 h 925082"/>
              <a:gd name="connsiteX2-29" fmla="*/ 3316610 w 3316610"/>
              <a:gd name="connsiteY2-30" fmla="*/ 327186 h 925082"/>
              <a:gd name="connsiteX0-31" fmla="*/ 0 w 3343442"/>
              <a:gd name="connsiteY0-32" fmla="*/ 925082 h 925082"/>
              <a:gd name="connsiteX1-33" fmla="*/ 1345324 w 3343442"/>
              <a:gd name="connsiteY1-34" fmla="*/ 0 h 925082"/>
              <a:gd name="connsiteX2-35" fmla="*/ 3343442 w 3343442"/>
              <a:gd name="connsiteY2-36" fmla="*/ 32719 h 925082"/>
              <a:gd name="connsiteX0-37" fmla="*/ 0 w 3343442"/>
              <a:gd name="connsiteY0-38" fmla="*/ 925082 h 925082"/>
              <a:gd name="connsiteX1-39" fmla="*/ 1345324 w 3343442"/>
              <a:gd name="connsiteY1-40" fmla="*/ 0 h 925082"/>
              <a:gd name="connsiteX2-41" fmla="*/ 3343442 w 3343442"/>
              <a:gd name="connsiteY2-42" fmla="*/ 0 h 925082"/>
            </a:gdLst>
            <a:ahLst/>
            <a:cxnLst>
              <a:cxn ang="0">
                <a:pos x="connsiteX0-1" y="connsiteY0-2"/>
              </a:cxn>
              <a:cxn ang="0">
                <a:pos x="connsiteX1-3" y="connsiteY1-4"/>
              </a:cxn>
              <a:cxn ang="0">
                <a:pos x="connsiteX2-5" y="connsiteY2-6"/>
              </a:cxn>
            </a:cxnLst>
            <a:rect l="l" t="t" r="r" b="b"/>
            <a:pathLst>
              <a:path w="3343442" h="925082">
                <a:moveTo>
                  <a:pt x="0" y="925082"/>
                </a:moveTo>
                <a:lnTo>
                  <a:pt x="1345324" y="0"/>
                </a:lnTo>
                <a:lnTo>
                  <a:pt x="3343442" y="0"/>
                </a:lnTo>
              </a:path>
            </a:pathLst>
          </a:custGeom>
          <a:noFill/>
          <a:ln w="12700">
            <a:solidFill>
              <a:sysClr val="window" lastClr="FFFFFF">
                <a:lumMod val="65000"/>
              </a:sysClr>
            </a:solidFill>
            <a:tailEnd type="ova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5" name="同心圆 24"/>
          <p:cNvSpPr/>
          <p:nvPr>
            <p:custDataLst>
              <p:tags r:id="rId6"/>
            </p:custDataLst>
          </p:nvPr>
        </p:nvSpPr>
        <p:spPr>
          <a:xfrm>
            <a:off x="1967838" y="2687587"/>
            <a:ext cx="3158350" cy="3158350"/>
          </a:xfrm>
          <a:prstGeom prst="donut">
            <a:avLst>
              <a:gd name="adj" fmla="val 8598"/>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6" name="任意多边形 25"/>
          <p:cNvSpPr/>
          <p:nvPr>
            <p:custDataLst>
              <p:tags r:id="rId7"/>
            </p:custDataLst>
          </p:nvPr>
        </p:nvSpPr>
        <p:spPr>
          <a:xfrm rot="1780946">
            <a:off x="4693265" y="4204402"/>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7" name="任意多边形 26"/>
          <p:cNvSpPr/>
          <p:nvPr>
            <p:custDataLst>
              <p:tags r:id="rId8"/>
            </p:custDataLst>
          </p:nvPr>
        </p:nvSpPr>
        <p:spPr>
          <a:xfrm>
            <a:off x="4681382" y="3478167"/>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7" name="同心圆 6"/>
          <p:cNvSpPr/>
          <p:nvPr>
            <p:custDataLst>
              <p:tags r:id="rId9"/>
            </p:custDataLst>
          </p:nvPr>
        </p:nvSpPr>
        <p:spPr>
          <a:xfrm>
            <a:off x="2202761" y="3798579"/>
            <a:ext cx="861952" cy="861952"/>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8" name="同心圆 7"/>
          <p:cNvSpPr/>
          <p:nvPr>
            <p:custDataLst>
              <p:tags r:id="rId10"/>
            </p:custDataLst>
          </p:nvPr>
        </p:nvSpPr>
        <p:spPr>
          <a:xfrm>
            <a:off x="2581695" y="4566051"/>
            <a:ext cx="819254" cy="819254"/>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9" name="同心圆 8"/>
          <p:cNvSpPr/>
          <p:nvPr>
            <p:custDataLst>
              <p:tags r:id="rId11"/>
            </p:custDataLst>
          </p:nvPr>
        </p:nvSpPr>
        <p:spPr>
          <a:xfrm>
            <a:off x="3349083" y="4694281"/>
            <a:ext cx="861952" cy="861952"/>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10" name="同心圆 9"/>
          <p:cNvSpPr/>
          <p:nvPr>
            <p:custDataLst>
              <p:tags r:id="rId12"/>
            </p:custDataLst>
          </p:nvPr>
        </p:nvSpPr>
        <p:spPr>
          <a:xfrm>
            <a:off x="3037222" y="4134003"/>
            <a:ext cx="477268" cy="477268"/>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11" name="同心圆 10"/>
          <p:cNvSpPr/>
          <p:nvPr>
            <p:custDataLst>
              <p:tags r:id="rId13"/>
            </p:custDataLst>
          </p:nvPr>
        </p:nvSpPr>
        <p:spPr>
          <a:xfrm>
            <a:off x="3484337" y="4229555"/>
            <a:ext cx="477268" cy="477268"/>
          </a:xfrm>
          <a:prstGeom prst="donut">
            <a:avLst>
              <a:gd name="adj" fmla="val 12698"/>
            </a:avLst>
          </a:pr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12" name="同心圆 11"/>
          <p:cNvSpPr/>
          <p:nvPr>
            <p:custDataLst>
              <p:tags r:id="rId14"/>
            </p:custDataLst>
          </p:nvPr>
        </p:nvSpPr>
        <p:spPr>
          <a:xfrm>
            <a:off x="3386735" y="3952878"/>
            <a:ext cx="339360" cy="339360"/>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5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2" name="文本框 1"/>
          <p:cNvSpPr txBox="1"/>
          <p:nvPr>
            <p:custDataLst>
              <p:tags r:id="rId15"/>
            </p:custDataLst>
          </p:nvPr>
        </p:nvSpPr>
        <p:spPr>
          <a:xfrm>
            <a:off x="2202815" y="3952875"/>
            <a:ext cx="861695" cy="339090"/>
          </a:xfrm>
          <a:prstGeom prst="rect">
            <a:avLst/>
          </a:prstGeom>
          <a:noFill/>
        </p:spPr>
        <p:txBody>
          <a:bodyPr wrap="square" rtlCol="0"/>
          <a:lstStyle/>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异步处理</a:t>
            </a:r>
          </a:p>
        </p:txBody>
      </p:sp>
      <p:sp>
        <p:nvSpPr>
          <p:cNvPr id="28" name="文本框 27"/>
          <p:cNvSpPr txBox="1"/>
          <p:nvPr>
            <p:custDataLst>
              <p:tags r:id="rId16"/>
            </p:custDataLst>
          </p:nvPr>
        </p:nvSpPr>
        <p:spPr>
          <a:xfrm>
            <a:off x="2560738" y="4660000"/>
            <a:ext cx="861952" cy="307777"/>
          </a:xfrm>
          <a:prstGeom prst="rect">
            <a:avLst/>
          </a:prstGeom>
          <a:noFill/>
        </p:spPr>
        <p:txBody>
          <a:bodyPr wrap="square" rtlCol="0"/>
          <a:lstStyle/>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操作</a:t>
            </a:r>
          </a:p>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日志</a:t>
            </a:r>
          </a:p>
        </p:txBody>
      </p:sp>
      <p:sp>
        <p:nvSpPr>
          <p:cNvPr id="29" name="文本框 28"/>
          <p:cNvSpPr txBox="1"/>
          <p:nvPr>
            <p:custDataLst>
              <p:tags r:id="rId17"/>
            </p:custDataLst>
          </p:nvPr>
        </p:nvSpPr>
        <p:spPr>
          <a:xfrm>
            <a:off x="3275965" y="4868545"/>
            <a:ext cx="1008380" cy="307975"/>
          </a:xfrm>
          <a:prstGeom prst="rect">
            <a:avLst/>
          </a:prstGeom>
          <a:noFill/>
        </p:spPr>
        <p:txBody>
          <a:bodyPr wrap="square" rtlCol="0"/>
          <a:lstStyle/>
          <a:p>
            <a:pPr algn="ctr">
              <a:lnSpc>
                <a:spcPct val="110000"/>
              </a:lnSpc>
            </a:pPr>
            <a:r>
              <a:rPr lang="en-US" altLang="zh-CN" sz="1600" b="1" spc="300">
                <a:latin typeface="Arial" panose="020B0604020202090204" pitchFamily="34" charset="0"/>
                <a:ea typeface="微软雅黑" panose="020B0503020204020204" charset="-122"/>
                <a:sym typeface="Arial" panose="020B0604020202090204" pitchFamily="34" charset="0"/>
              </a:rPr>
              <a:t>JSON</a:t>
            </a:r>
          </a:p>
          <a:p>
            <a:pPr algn="ctr">
              <a:lnSpc>
                <a:spcPct val="110000"/>
              </a:lnSpc>
            </a:pPr>
            <a:r>
              <a:rPr lang="en-US" altLang="zh-CN" sz="1600" b="1" spc="300">
                <a:latin typeface="Arial" panose="020B0604020202090204" pitchFamily="34" charset="0"/>
                <a:ea typeface="微软雅黑" panose="020B0503020204020204" charset="-122"/>
                <a:sym typeface="Arial" panose="020B0604020202090204" pitchFamily="34" charset="0"/>
              </a:rPr>
              <a:t>API</a:t>
            </a:r>
          </a:p>
        </p:txBody>
      </p:sp>
      <p:sp>
        <p:nvSpPr>
          <p:cNvPr id="30" name="任意多边形 26"/>
          <p:cNvSpPr/>
          <p:nvPr>
            <p:custDataLst>
              <p:tags r:id="rId18"/>
            </p:custDataLst>
          </p:nvPr>
        </p:nvSpPr>
        <p:spPr>
          <a:xfrm rot="19769565">
            <a:off x="4299361" y="2847320"/>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31" name="任意多边形 25"/>
          <p:cNvSpPr/>
          <p:nvPr>
            <p:custDataLst>
              <p:tags r:id="rId19"/>
            </p:custDataLst>
          </p:nvPr>
        </p:nvSpPr>
        <p:spPr>
          <a:xfrm rot="3597862">
            <a:off x="4338331" y="4848764"/>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45" name="同心圆 8"/>
          <p:cNvSpPr/>
          <p:nvPr>
            <p:custDataLst>
              <p:tags r:id="rId20"/>
            </p:custDataLst>
          </p:nvPr>
        </p:nvSpPr>
        <p:spPr>
          <a:xfrm>
            <a:off x="3957887" y="4084586"/>
            <a:ext cx="861952" cy="861952"/>
          </a:xfrm>
          <a:prstGeom prst="donut">
            <a:avLst>
              <a:gd name="adj" fmla="val 12698"/>
            </a:avLst>
          </a:prstGeom>
          <a:solidFill>
            <a:srgbClr val="1F74AD">
              <a:lumMod val="40000"/>
              <a:lumOff val="6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50" name="文本框 49"/>
          <p:cNvSpPr txBox="1"/>
          <p:nvPr>
            <p:custDataLst>
              <p:tags r:id="rId21"/>
            </p:custDataLst>
          </p:nvPr>
        </p:nvSpPr>
        <p:spPr>
          <a:xfrm>
            <a:off x="3943741" y="4199785"/>
            <a:ext cx="861952" cy="307777"/>
          </a:xfrm>
          <a:prstGeom prst="rect">
            <a:avLst/>
          </a:prstGeom>
          <a:noFill/>
        </p:spPr>
        <p:txBody>
          <a:bodyPr wrap="square" rtlCol="0"/>
          <a:lstStyle/>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权限验证</a:t>
            </a:r>
          </a:p>
        </p:txBody>
      </p:sp>
      <p:sp>
        <p:nvSpPr>
          <p:cNvPr id="51" name="同心圆 8"/>
          <p:cNvSpPr/>
          <p:nvPr>
            <p:custDataLst>
              <p:tags r:id="rId22"/>
            </p:custDataLst>
          </p:nvPr>
        </p:nvSpPr>
        <p:spPr>
          <a:xfrm>
            <a:off x="3577503" y="3304786"/>
            <a:ext cx="861952" cy="861952"/>
          </a:xfrm>
          <a:prstGeom prst="donut">
            <a:avLst>
              <a:gd name="adj" fmla="val 12698"/>
            </a:avLst>
          </a:pr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1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52" name="文本框 51"/>
          <p:cNvSpPr txBox="1"/>
          <p:nvPr>
            <p:custDataLst>
              <p:tags r:id="rId23"/>
            </p:custDataLst>
          </p:nvPr>
        </p:nvSpPr>
        <p:spPr>
          <a:xfrm>
            <a:off x="3584947" y="3430145"/>
            <a:ext cx="861952" cy="307777"/>
          </a:xfrm>
          <a:prstGeom prst="rect">
            <a:avLst/>
          </a:prstGeom>
          <a:noFill/>
        </p:spPr>
        <p:txBody>
          <a:bodyPr wrap="square" rtlCol="0"/>
          <a:lstStyle/>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数据</a:t>
            </a:r>
          </a:p>
          <a:p>
            <a:pPr algn="ctr">
              <a:lnSpc>
                <a:spcPct val="110000"/>
              </a:lnSpc>
            </a:pPr>
            <a:r>
              <a:rPr lang="zh-CN" altLang="en-US" sz="1600" b="1" spc="300">
                <a:latin typeface="Arial" panose="020B0604020202090204" pitchFamily="34" charset="0"/>
                <a:ea typeface="微软雅黑" panose="020B0503020204020204" charset="-122"/>
                <a:sym typeface="Arial" panose="020B0604020202090204" pitchFamily="34" charset="0"/>
              </a:rPr>
              <a:t>加密</a:t>
            </a:r>
          </a:p>
        </p:txBody>
      </p:sp>
      <p:sp>
        <p:nvSpPr>
          <p:cNvPr id="55" name="同心圆 12"/>
          <p:cNvSpPr/>
          <p:nvPr>
            <p:custDataLst>
              <p:tags r:id="rId24"/>
            </p:custDataLst>
          </p:nvPr>
        </p:nvSpPr>
        <p:spPr>
          <a:xfrm>
            <a:off x="2954947" y="3680561"/>
            <a:ext cx="477268" cy="477268"/>
          </a:xfrm>
          <a:prstGeom prst="donut">
            <a:avLst>
              <a:gd name="adj" fmla="val 12698"/>
            </a:avLst>
          </a:pr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chorCtr="1">
            <a:normAutofit/>
          </a:bodyPr>
          <a:lstStyle/>
          <a:p>
            <a:pPr algn="ctr">
              <a:lnSpc>
                <a:spcPct val="130000"/>
              </a:lnSpc>
            </a:pPr>
            <a:endParaRPr lang="zh-CN" altLang="en-US" sz="600" dirty="0">
              <a:solidFill>
                <a:srgbClr val="000000"/>
              </a:solidFill>
              <a:latin typeface="Arial" panose="020B0604020202090204" pitchFamily="34" charset="0"/>
              <a:ea typeface="微软雅黑" panose="020B0503020204020204" charset="-122"/>
              <a:sym typeface="Arial" panose="020B0604020202090204" pitchFamily="34" charset="0"/>
            </a:endParaRPr>
          </a:p>
        </p:txBody>
      </p:sp>
      <p:sp>
        <p:nvSpPr>
          <p:cNvPr id="58" name="矩形 57"/>
          <p:cNvSpPr/>
          <p:nvPr>
            <p:custDataLst>
              <p:tags r:id="rId25"/>
            </p:custDataLst>
          </p:nvPr>
        </p:nvSpPr>
        <p:spPr>
          <a:xfrm>
            <a:off x="7331826" y="1042093"/>
            <a:ext cx="4437142" cy="428305"/>
          </a:xfrm>
          <a:prstGeom prst="rect">
            <a:avLst/>
          </a:prstGeom>
        </p:spPr>
        <p:txBody>
          <a:bodyPr wrap="square" lIns="90000" tIns="46800" rIns="90000" bIns="0" anchor="b" anchorCtr="0">
            <a:noAutofit/>
          </a:bodyPr>
          <a:lstStyle/>
          <a:p>
            <a:pPr>
              <a:lnSpc>
                <a:spcPct val="120000"/>
              </a:lnSpc>
            </a:pPr>
            <a:r>
              <a:rPr lang="zh-CN" altLang="en-US"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密码数据加密</a:t>
            </a:r>
          </a:p>
        </p:txBody>
      </p:sp>
      <p:sp>
        <p:nvSpPr>
          <p:cNvPr id="59" name="矩形 58"/>
          <p:cNvSpPr/>
          <p:nvPr>
            <p:custDataLst>
              <p:tags r:id="rId26"/>
            </p:custDataLst>
          </p:nvPr>
        </p:nvSpPr>
        <p:spPr>
          <a:xfrm>
            <a:off x="7329376" y="1491087"/>
            <a:ext cx="4439592" cy="485070"/>
          </a:xfrm>
          <a:prstGeom prst="rect">
            <a:avLst/>
          </a:prstGeom>
        </p:spPr>
        <p:txBody>
          <a:bodyPr wrap="square" lIns="90000" tIns="0" rIns="90000" bIns="46800" anchor="t" anchorCtr="0">
            <a:noAutofit/>
          </a:bodyPr>
          <a:lstStyle/>
          <a:p>
            <a:pPr>
              <a:lnSpc>
                <a:spcPct val="120000"/>
              </a:lnSpc>
            </a:pPr>
            <a:r>
              <a:rPr lang="zh-CN" altLang="en-US" sz="1600" spc="150">
                <a:latin typeface="Arial" panose="020B0604020202090204" pitchFamily="34" charset="0"/>
                <a:ea typeface="微软雅黑" panose="020B0503020204020204" charset="-122"/>
                <a:sym typeface="Arial" panose="020B0604020202090204" pitchFamily="34" charset="0"/>
              </a:rPr>
              <a:t>基于矩阵变换的非对称加密算法加密用户密码</a:t>
            </a:r>
          </a:p>
        </p:txBody>
      </p:sp>
      <p:sp>
        <p:nvSpPr>
          <p:cNvPr id="60" name="矩形 59"/>
          <p:cNvSpPr/>
          <p:nvPr>
            <p:custDataLst>
              <p:tags r:id="rId27"/>
            </p:custDataLst>
          </p:nvPr>
        </p:nvSpPr>
        <p:spPr>
          <a:xfrm>
            <a:off x="7331826" y="1996846"/>
            <a:ext cx="4437142" cy="428305"/>
          </a:xfrm>
          <a:prstGeom prst="rect">
            <a:avLst/>
          </a:prstGeom>
        </p:spPr>
        <p:txBody>
          <a:bodyPr wrap="square" lIns="90000" tIns="46800" rIns="90000" bIns="0" anchor="b" anchorCtr="0">
            <a:noAutofit/>
          </a:bodyPr>
          <a:lstStyle/>
          <a:p>
            <a:pPr>
              <a:lnSpc>
                <a:spcPct val="120000"/>
              </a:lnSpc>
            </a:pPr>
            <a:r>
              <a:rPr lang="zh-CN" altLang="en-US"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登录、权限验证</a:t>
            </a:r>
          </a:p>
        </p:txBody>
      </p:sp>
      <p:sp>
        <p:nvSpPr>
          <p:cNvPr id="61" name="矩形 60"/>
          <p:cNvSpPr/>
          <p:nvPr>
            <p:custDataLst>
              <p:tags r:id="rId28"/>
            </p:custDataLst>
          </p:nvPr>
        </p:nvSpPr>
        <p:spPr>
          <a:xfrm>
            <a:off x="7329376" y="2445840"/>
            <a:ext cx="4439592" cy="485070"/>
          </a:xfrm>
          <a:prstGeom prst="rect">
            <a:avLst/>
          </a:prstGeom>
        </p:spPr>
        <p:txBody>
          <a:bodyPr wrap="square" lIns="90000" tIns="0" rIns="90000" bIns="46800" anchor="t" anchorCtr="0">
            <a:noAutofit/>
          </a:bodyPr>
          <a:lstStyle/>
          <a:p>
            <a:pPr>
              <a:lnSpc>
                <a:spcPct val="120000"/>
              </a:lnSpc>
            </a:pPr>
            <a:r>
              <a:rPr lang="en-US" altLang="zh-CN" sz="1600" spc="150">
                <a:latin typeface="Arial" panose="020B0604020202090204" pitchFamily="34" charset="0"/>
                <a:ea typeface="微软雅黑" panose="020B0503020204020204" charset="-122"/>
                <a:sym typeface="Arial" panose="020B0604020202090204" pitchFamily="34" charset="0"/>
              </a:rPr>
              <a:t>token</a:t>
            </a:r>
            <a:r>
              <a:rPr lang="zh-CN" altLang="en-US" sz="1600" spc="150">
                <a:latin typeface="Arial" panose="020B0604020202090204" pitchFamily="34" charset="0"/>
                <a:ea typeface="微软雅黑" panose="020B0503020204020204" charset="-122"/>
                <a:sym typeface="Arial" panose="020B0604020202090204" pitchFamily="34" charset="0"/>
              </a:rPr>
              <a:t>登录鉴权，用户权限认证</a:t>
            </a:r>
          </a:p>
        </p:txBody>
      </p:sp>
      <p:sp>
        <p:nvSpPr>
          <p:cNvPr id="62" name="矩形 61"/>
          <p:cNvSpPr/>
          <p:nvPr>
            <p:custDataLst>
              <p:tags r:id="rId29"/>
            </p:custDataLst>
          </p:nvPr>
        </p:nvSpPr>
        <p:spPr>
          <a:xfrm>
            <a:off x="7331826" y="2951599"/>
            <a:ext cx="4437142" cy="428305"/>
          </a:xfrm>
          <a:prstGeom prst="rect">
            <a:avLst/>
          </a:prstGeom>
        </p:spPr>
        <p:txBody>
          <a:bodyPr wrap="square" lIns="90000" tIns="46800" rIns="90000" bIns="0" anchor="b" anchorCtr="0">
            <a:noAutofit/>
          </a:bodyPr>
          <a:lstStyle/>
          <a:p>
            <a:pPr>
              <a:lnSpc>
                <a:spcPct val="120000"/>
              </a:lnSpc>
            </a:pPr>
            <a:r>
              <a:rPr lang="zh-CN" altLang="en-US"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规范化</a:t>
            </a:r>
            <a:r>
              <a:rPr lang="en-US" altLang="zh-CN"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JSON API</a:t>
            </a:r>
          </a:p>
        </p:txBody>
      </p:sp>
      <p:sp>
        <p:nvSpPr>
          <p:cNvPr id="63" name="矩形 62"/>
          <p:cNvSpPr/>
          <p:nvPr>
            <p:custDataLst>
              <p:tags r:id="rId30"/>
            </p:custDataLst>
          </p:nvPr>
        </p:nvSpPr>
        <p:spPr>
          <a:xfrm>
            <a:off x="7329376" y="3400594"/>
            <a:ext cx="4439592" cy="485070"/>
          </a:xfrm>
          <a:prstGeom prst="rect">
            <a:avLst/>
          </a:prstGeom>
        </p:spPr>
        <p:txBody>
          <a:bodyPr wrap="square" lIns="90000" tIns="0" rIns="90000" bIns="46800" anchor="t" anchorCtr="0">
            <a:noAutofit/>
          </a:bodyPr>
          <a:lstStyle/>
          <a:p>
            <a:pPr>
              <a:lnSpc>
                <a:spcPct val="120000"/>
              </a:lnSpc>
            </a:pPr>
            <a:r>
              <a:rPr lang="zh-CN" altLang="en-US" sz="1600" spc="150">
                <a:latin typeface="Arial" panose="020B0604020202090204" pitchFamily="34" charset="0"/>
                <a:ea typeface="微软雅黑" panose="020B0503020204020204" charset="-122"/>
                <a:sym typeface="Arial" panose="020B0604020202090204" pitchFamily="34" charset="0"/>
              </a:rPr>
              <a:t>标准</a:t>
            </a:r>
            <a:r>
              <a:rPr lang="en-US" altLang="zh-CN" sz="1600" spc="150">
                <a:latin typeface="Arial" panose="020B0604020202090204" pitchFamily="34" charset="0"/>
                <a:ea typeface="微软雅黑" panose="020B0503020204020204" charset="-122"/>
                <a:sym typeface="Arial" panose="020B0604020202090204" pitchFamily="34" charset="0"/>
              </a:rPr>
              <a:t>API</a:t>
            </a:r>
            <a:r>
              <a:rPr lang="zh-CN" altLang="en-US" sz="1600" spc="150">
                <a:latin typeface="Arial" panose="020B0604020202090204" pitchFamily="34" charset="0"/>
                <a:ea typeface="微软雅黑" panose="020B0503020204020204" charset="-122"/>
                <a:sym typeface="Arial" panose="020B0604020202090204" pitchFamily="34" charset="0"/>
              </a:rPr>
              <a:t>响应格式</a:t>
            </a:r>
          </a:p>
        </p:txBody>
      </p:sp>
      <p:sp>
        <p:nvSpPr>
          <p:cNvPr id="65" name="矩形 64"/>
          <p:cNvSpPr/>
          <p:nvPr>
            <p:custDataLst>
              <p:tags r:id="rId31"/>
            </p:custDataLst>
          </p:nvPr>
        </p:nvSpPr>
        <p:spPr>
          <a:xfrm>
            <a:off x="7331826" y="3938559"/>
            <a:ext cx="4437142" cy="428305"/>
          </a:xfrm>
          <a:prstGeom prst="rect">
            <a:avLst/>
          </a:prstGeom>
        </p:spPr>
        <p:txBody>
          <a:bodyPr wrap="square" lIns="90000" tIns="46800" rIns="90000" bIns="0" anchor="b" anchorCtr="0">
            <a:noAutofit/>
          </a:bodyPr>
          <a:lstStyle/>
          <a:p>
            <a:pPr>
              <a:lnSpc>
                <a:spcPct val="120000"/>
              </a:lnSpc>
            </a:pPr>
            <a:r>
              <a:rPr lang="zh-CN" altLang="en-US"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系统日志记录</a:t>
            </a:r>
          </a:p>
        </p:txBody>
      </p:sp>
      <p:sp>
        <p:nvSpPr>
          <p:cNvPr id="66" name="矩形 65"/>
          <p:cNvSpPr/>
          <p:nvPr>
            <p:custDataLst>
              <p:tags r:id="rId32"/>
            </p:custDataLst>
          </p:nvPr>
        </p:nvSpPr>
        <p:spPr>
          <a:xfrm>
            <a:off x="7329376" y="4366585"/>
            <a:ext cx="4439592" cy="485070"/>
          </a:xfrm>
          <a:prstGeom prst="rect">
            <a:avLst/>
          </a:prstGeom>
        </p:spPr>
        <p:txBody>
          <a:bodyPr wrap="square" lIns="90000" tIns="0" rIns="90000" bIns="46800" anchor="t" anchorCtr="0">
            <a:noAutofit/>
          </a:bodyPr>
          <a:lstStyle/>
          <a:p>
            <a:pPr>
              <a:lnSpc>
                <a:spcPct val="120000"/>
              </a:lnSpc>
            </a:pPr>
            <a:r>
              <a:rPr lang="en-US" altLang="zh-CN" sz="1600" spc="150">
                <a:latin typeface="Arial" panose="020B0604020202090204" pitchFamily="34" charset="0"/>
                <a:ea typeface="微软雅黑" panose="020B0503020204020204" charset="-122"/>
                <a:sym typeface="Arial" panose="020B0604020202090204" pitchFamily="34" charset="0"/>
              </a:rPr>
              <a:t>logback</a:t>
            </a:r>
            <a:r>
              <a:rPr lang="zh-CN" altLang="en-US" sz="1600" spc="150">
                <a:latin typeface="Arial" panose="020B0604020202090204" pitchFamily="34" charset="0"/>
                <a:ea typeface="微软雅黑" panose="020B0503020204020204" charset="-122"/>
                <a:sym typeface="Arial" panose="020B0604020202090204" pitchFamily="34" charset="0"/>
              </a:rPr>
              <a:t>实现系统日志全纪录</a:t>
            </a:r>
          </a:p>
        </p:txBody>
      </p:sp>
      <p:sp>
        <p:nvSpPr>
          <p:cNvPr id="67" name="矩形 66"/>
          <p:cNvSpPr/>
          <p:nvPr>
            <p:custDataLst>
              <p:tags r:id="rId33"/>
            </p:custDataLst>
          </p:nvPr>
        </p:nvSpPr>
        <p:spPr>
          <a:xfrm>
            <a:off x="7331826" y="4885666"/>
            <a:ext cx="4437142" cy="428305"/>
          </a:xfrm>
          <a:prstGeom prst="rect">
            <a:avLst/>
          </a:prstGeom>
        </p:spPr>
        <p:txBody>
          <a:bodyPr wrap="square" lIns="90000" tIns="46800" rIns="90000" bIns="0" anchor="b" anchorCtr="0">
            <a:noAutofit/>
          </a:bodyPr>
          <a:lstStyle/>
          <a:p>
            <a:pPr>
              <a:lnSpc>
                <a:spcPct val="120000"/>
              </a:lnSpc>
            </a:pPr>
            <a:r>
              <a:rPr lang="zh-CN" altLang="en-US" sz="2400" b="1" spc="300">
                <a:solidFill>
                  <a:srgbClr val="000000">
                    <a:lumMod val="75000"/>
                    <a:lumOff val="25000"/>
                  </a:srgbClr>
                </a:solidFill>
                <a:latin typeface="Arial" panose="020B0604020202090204" pitchFamily="34" charset="0"/>
                <a:ea typeface="微软雅黑" panose="020B0503020204020204" charset="-122"/>
                <a:cs typeface="+mn-ea"/>
                <a:sym typeface="Arial" panose="020B0604020202090204" pitchFamily="34" charset="0"/>
              </a:rPr>
              <a:t>基于多线程的异步编程</a:t>
            </a:r>
          </a:p>
        </p:txBody>
      </p:sp>
      <p:sp>
        <p:nvSpPr>
          <p:cNvPr id="68" name="矩形 67"/>
          <p:cNvSpPr/>
          <p:nvPr>
            <p:custDataLst>
              <p:tags r:id="rId34"/>
            </p:custDataLst>
          </p:nvPr>
        </p:nvSpPr>
        <p:spPr>
          <a:xfrm>
            <a:off x="7329376" y="5330837"/>
            <a:ext cx="4439592" cy="485070"/>
          </a:xfrm>
          <a:prstGeom prst="rect">
            <a:avLst/>
          </a:prstGeom>
        </p:spPr>
        <p:txBody>
          <a:bodyPr wrap="square" lIns="90000" tIns="0" rIns="90000" bIns="46800" anchor="t" anchorCtr="0">
            <a:noAutofit/>
          </a:bodyPr>
          <a:lstStyle/>
          <a:p>
            <a:pPr>
              <a:lnSpc>
                <a:spcPct val="120000"/>
              </a:lnSpc>
            </a:pPr>
            <a:r>
              <a:rPr lang="zh-CN" altLang="en-US" sz="1600" spc="150">
                <a:latin typeface="Arial" panose="020B0604020202090204" pitchFamily="34" charset="0"/>
                <a:ea typeface="微软雅黑" panose="020B0503020204020204" charset="-122"/>
                <a:sym typeface="Arial" panose="020B0604020202090204" pitchFamily="34" charset="0"/>
              </a:rPr>
              <a:t>高效处理数据，降低响应延迟</a:t>
            </a:r>
          </a:p>
        </p:txBody>
      </p:sp>
      <p:sp>
        <p:nvSpPr>
          <p:cNvPr id="69" name="任意多边形 4"/>
          <p:cNvSpPr/>
          <p:nvPr>
            <p:custDataLst>
              <p:tags r:id="rId35"/>
            </p:custDataLst>
          </p:nvPr>
        </p:nvSpPr>
        <p:spPr>
          <a:xfrm>
            <a:off x="5090325" y="4337107"/>
            <a:ext cx="2244012" cy="274132"/>
          </a:xfrm>
          <a:custGeom>
            <a:avLst/>
            <a:gdLst>
              <a:gd name="connsiteX0" fmla="*/ 0 w 3596640"/>
              <a:gd name="connsiteY0" fmla="*/ 841248 h 841248"/>
              <a:gd name="connsiteX1" fmla="*/ 1182624 w 3596640"/>
              <a:gd name="connsiteY1" fmla="*/ 0 h 841248"/>
              <a:gd name="connsiteX2" fmla="*/ 3596640 w 3596640"/>
              <a:gd name="connsiteY2" fmla="*/ 0 h 841248"/>
              <a:gd name="connsiteX0-1" fmla="*/ 0 w 3365210"/>
              <a:gd name="connsiteY0-2" fmla="*/ 603002 h 603002"/>
              <a:gd name="connsiteX1-3" fmla="*/ 951194 w 3365210"/>
              <a:gd name="connsiteY1-4" fmla="*/ 0 h 603002"/>
              <a:gd name="connsiteX2-5" fmla="*/ 3365210 w 3365210"/>
              <a:gd name="connsiteY2-6" fmla="*/ 0 h 603002"/>
              <a:gd name="connsiteX0-7" fmla="*/ 0 w 3385630"/>
              <a:gd name="connsiteY0-8" fmla="*/ 610944 h 610944"/>
              <a:gd name="connsiteX1-9" fmla="*/ 971614 w 3385630"/>
              <a:gd name="connsiteY1-10" fmla="*/ 0 h 610944"/>
              <a:gd name="connsiteX2-11" fmla="*/ 3385630 w 3385630"/>
              <a:gd name="connsiteY2-12" fmla="*/ 0 h 610944"/>
              <a:gd name="connsiteX0-13" fmla="*/ 0 w 3406050"/>
              <a:gd name="connsiteY0-14" fmla="*/ 626827 h 626827"/>
              <a:gd name="connsiteX1-15" fmla="*/ 992034 w 3406050"/>
              <a:gd name="connsiteY1-16" fmla="*/ 0 h 626827"/>
              <a:gd name="connsiteX2-17" fmla="*/ 3406050 w 3406050"/>
              <a:gd name="connsiteY2-18" fmla="*/ 0 h 626827"/>
              <a:gd name="connsiteX0-19" fmla="*/ 0 w 3316610"/>
              <a:gd name="connsiteY0-20" fmla="*/ 597896 h 597896"/>
              <a:gd name="connsiteX1-21" fmla="*/ 902594 w 3316610"/>
              <a:gd name="connsiteY1-22" fmla="*/ 0 h 597896"/>
              <a:gd name="connsiteX2-23" fmla="*/ 3316610 w 3316610"/>
              <a:gd name="connsiteY2-24" fmla="*/ 0 h 597896"/>
              <a:gd name="connsiteX0-25" fmla="*/ 0 w 3316610"/>
              <a:gd name="connsiteY0-26" fmla="*/ 925082 h 925082"/>
              <a:gd name="connsiteX1-27" fmla="*/ 1345324 w 3316610"/>
              <a:gd name="connsiteY1-28" fmla="*/ 0 h 925082"/>
              <a:gd name="connsiteX2-29" fmla="*/ 3316610 w 3316610"/>
              <a:gd name="connsiteY2-30" fmla="*/ 327186 h 925082"/>
              <a:gd name="connsiteX0-31" fmla="*/ 0 w 3343442"/>
              <a:gd name="connsiteY0-32" fmla="*/ 925082 h 925082"/>
              <a:gd name="connsiteX1-33" fmla="*/ 1345324 w 3343442"/>
              <a:gd name="connsiteY1-34" fmla="*/ 0 h 925082"/>
              <a:gd name="connsiteX2-35" fmla="*/ 3343442 w 3343442"/>
              <a:gd name="connsiteY2-36" fmla="*/ 32719 h 925082"/>
              <a:gd name="connsiteX0-37" fmla="*/ 0 w 3343442"/>
              <a:gd name="connsiteY0-38" fmla="*/ 925082 h 925082"/>
              <a:gd name="connsiteX1-39" fmla="*/ 1345324 w 3343442"/>
              <a:gd name="connsiteY1-40" fmla="*/ 0 h 925082"/>
              <a:gd name="connsiteX2-41" fmla="*/ 3343442 w 3343442"/>
              <a:gd name="connsiteY2-42" fmla="*/ 0 h 925082"/>
            </a:gdLst>
            <a:ahLst/>
            <a:cxnLst>
              <a:cxn ang="0">
                <a:pos x="connsiteX0-1" y="connsiteY0-2"/>
              </a:cxn>
              <a:cxn ang="0">
                <a:pos x="connsiteX1-3" y="connsiteY1-4"/>
              </a:cxn>
              <a:cxn ang="0">
                <a:pos x="connsiteX2-5" y="connsiteY2-6"/>
              </a:cxn>
            </a:cxnLst>
            <a:rect l="l" t="t" r="r" b="b"/>
            <a:pathLst>
              <a:path w="3343442" h="925082">
                <a:moveTo>
                  <a:pt x="0" y="925082"/>
                </a:moveTo>
                <a:lnTo>
                  <a:pt x="1345324" y="0"/>
                </a:lnTo>
                <a:lnTo>
                  <a:pt x="3343442" y="0"/>
                </a:lnTo>
              </a:path>
            </a:pathLst>
          </a:custGeom>
          <a:noFill/>
          <a:ln w="12700">
            <a:solidFill>
              <a:sysClr val="window" lastClr="FFFFFF">
                <a:lumMod val="65000"/>
              </a:sysClr>
            </a:solidFill>
            <a:tailEnd type="ova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102" name="Фигура"/>
          <p:cNvSpPr/>
          <p:nvPr>
            <p:custDataLst>
              <p:tags r:id="rId36"/>
            </p:custDataLst>
          </p:nvPr>
        </p:nvSpPr>
        <p:spPr>
          <a:xfrm>
            <a:off x="10716895" y="-3656965"/>
            <a:ext cx="1553845" cy="1397635"/>
          </a:xfrm>
          <a:custGeom>
            <a:avLst/>
            <a:gdLst/>
            <a:ahLst/>
            <a:cxnLst>
              <a:cxn ang="0">
                <a:pos x="wd2" y="hd2"/>
              </a:cxn>
              <a:cxn ang="5400000">
                <a:pos x="wd2" y="hd2"/>
              </a:cxn>
              <a:cxn ang="10800000">
                <a:pos x="wd2" y="hd2"/>
              </a:cxn>
              <a:cxn ang="16200000">
                <a:pos x="wd2" y="hd2"/>
              </a:cxn>
            </a:cxnLst>
            <a:rect l="0" t="0" r="r" b="b"/>
            <a:pathLst>
              <a:path w="21600" h="21600" extrusionOk="0">
                <a:moveTo>
                  <a:pt x="0" y="16280"/>
                </a:moveTo>
                <a:lnTo>
                  <a:pt x="21600" y="0"/>
                </a:lnTo>
                <a:lnTo>
                  <a:pt x="17571" y="8512"/>
                </a:lnTo>
                <a:lnTo>
                  <a:pt x="152" y="21600"/>
                </a:lnTo>
                <a:lnTo>
                  <a:pt x="0" y="16280"/>
                </a:lnTo>
                <a:close/>
              </a:path>
            </a:pathLst>
          </a:custGeom>
          <a:solidFill>
            <a:srgbClr val="8BC34A">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3" name="Фигура"/>
          <p:cNvSpPr/>
          <p:nvPr>
            <p:custDataLst>
              <p:tags r:id="rId37"/>
            </p:custDataLst>
          </p:nvPr>
        </p:nvSpPr>
        <p:spPr>
          <a:xfrm>
            <a:off x="11966575" y="-3655695"/>
            <a:ext cx="1728470" cy="1985010"/>
          </a:xfrm>
          <a:custGeom>
            <a:avLst/>
            <a:gdLst/>
            <a:ahLst/>
            <a:cxnLst>
              <a:cxn ang="0">
                <a:pos x="wd2" y="hd2"/>
              </a:cxn>
              <a:cxn ang="5400000">
                <a:pos x="wd2" y="hd2"/>
              </a:cxn>
              <a:cxn ang="10800000">
                <a:pos x="wd2" y="hd2"/>
              </a:cxn>
              <a:cxn ang="16200000">
                <a:pos x="wd2" y="hd2"/>
              </a:cxn>
            </a:cxnLst>
            <a:rect l="0" t="0" r="r" b="b"/>
            <a:pathLst>
              <a:path w="21600" h="21600" extrusionOk="0">
                <a:moveTo>
                  <a:pt x="3696" y="0"/>
                </a:moveTo>
                <a:lnTo>
                  <a:pt x="21600" y="19411"/>
                </a:lnTo>
                <a:lnTo>
                  <a:pt x="14617" y="21600"/>
                </a:lnTo>
                <a:lnTo>
                  <a:pt x="0" y="5931"/>
                </a:lnTo>
                <a:lnTo>
                  <a:pt x="3696" y="0"/>
                </a:lnTo>
                <a:close/>
              </a:path>
            </a:pathLst>
          </a:custGeom>
          <a:solidFill>
            <a:srgbClr val="8BC34A"/>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5" name="Треугольник"/>
          <p:cNvSpPr/>
          <p:nvPr>
            <p:custDataLst>
              <p:tags r:id="rId38"/>
            </p:custDataLst>
          </p:nvPr>
        </p:nvSpPr>
        <p:spPr>
          <a:xfrm>
            <a:off x="10734040" y="-3110865"/>
            <a:ext cx="2414905" cy="1438275"/>
          </a:xfrm>
          <a:custGeom>
            <a:avLst/>
            <a:gdLst>
              <a:gd name="connsiteX0" fmla="*/ 11127 w 21547"/>
              <a:gd name="connsiteY0" fmla="*/ 0 h 21600"/>
              <a:gd name="connsiteX1" fmla="*/ 0 w 21547"/>
              <a:gd name="connsiteY1" fmla="*/ 12557 h 21600"/>
              <a:gd name="connsiteX2" fmla="*/ 21547 w 21547"/>
              <a:gd name="connsiteY2" fmla="*/ 21600 h 21600"/>
              <a:gd name="connsiteX3" fmla="*/ 11127 w 21547"/>
              <a:gd name="connsiteY3" fmla="*/ 0 h 21600"/>
            </a:gdLst>
            <a:ahLst/>
            <a:cxnLst>
              <a:cxn ang="0">
                <a:pos x="connsiteX0" y="connsiteY0"/>
              </a:cxn>
              <a:cxn ang="0">
                <a:pos x="connsiteX1" y="connsiteY1"/>
              </a:cxn>
              <a:cxn ang="0">
                <a:pos x="connsiteX2" y="connsiteY2"/>
              </a:cxn>
              <a:cxn ang="0">
                <a:pos x="connsiteX3" y="connsiteY3"/>
              </a:cxn>
            </a:cxnLst>
            <a:rect l="l" t="t" r="r" b="b"/>
            <a:pathLst>
              <a:path w="21547" h="21600" extrusionOk="0">
                <a:moveTo>
                  <a:pt x="11127" y="0"/>
                </a:moveTo>
                <a:lnTo>
                  <a:pt x="0" y="12557"/>
                </a:lnTo>
                <a:lnTo>
                  <a:pt x="21547" y="21600"/>
                </a:lnTo>
                <a:lnTo>
                  <a:pt x="11127" y="0"/>
                </a:lnTo>
                <a:close/>
              </a:path>
            </a:pathLst>
          </a:custGeom>
          <a:solidFill>
            <a:srgbClr val="8BC34A">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6" name="Фигура"/>
          <p:cNvSpPr/>
          <p:nvPr>
            <p:custDataLst>
              <p:tags r:id="rId39"/>
            </p:custDataLst>
          </p:nvPr>
        </p:nvSpPr>
        <p:spPr>
          <a:xfrm>
            <a:off x="10723245" y="-2655570"/>
            <a:ext cx="1059815" cy="1059180"/>
          </a:xfrm>
          <a:custGeom>
            <a:avLst/>
            <a:gdLst>
              <a:gd name="connsiteX0" fmla="*/ 262 w 21600"/>
              <a:gd name="connsiteY0" fmla="*/ 21394 h 21394"/>
              <a:gd name="connsiteX1" fmla="*/ 0 w 21600"/>
              <a:gd name="connsiteY1" fmla="*/ 14508 h 21394"/>
              <a:gd name="connsiteX2" fmla="*/ 21600 w 21600"/>
              <a:gd name="connsiteY2" fmla="*/ 0 h 21394"/>
              <a:gd name="connsiteX3" fmla="*/ 15511 w 21600"/>
              <a:gd name="connsiteY3" fmla="*/ 11171 h 21394"/>
              <a:gd name="connsiteX4" fmla="*/ 262 w 21600"/>
              <a:gd name="connsiteY4" fmla="*/ 21394 h 2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394" extrusionOk="0">
                <a:moveTo>
                  <a:pt x="262" y="21394"/>
                </a:moveTo>
                <a:cubicBezTo>
                  <a:pt x="175" y="19099"/>
                  <a:pt x="87" y="16803"/>
                  <a:pt x="0" y="14508"/>
                </a:cubicBezTo>
                <a:lnTo>
                  <a:pt x="21600" y="0"/>
                </a:lnTo>
                <a:lnTo>
                  <a:pt x="15511" y="11171"/>
                </a:lnTo>
                <a:lnTo>
                  <a:pt x="262" y="21394"/>
                </a:lnTo>
                <a:close/>
              </a:path>
            </a:pathLst>
          </a:custGeom>
          <a:solidFill>
            <a:srgbClr val="CDDC39">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7" name="Фигура"/>
          <p:cNvSpPr/>
          <p:nvPr>
            <p:custDataLst>
              <p:tags r:id="rId40"/>
            </p:custDataLst>
          </p:nvPr>
        </p:nvSpPr>
        <p:spPr>
          <a:xfrm>
            <a:off x="11480800" y="-2678430"/>
            <a:ext cx="1279525" cy="1435100"/>
          </a:xfrm>
          <a:custGeom>
            <a:avLst/>
            <a:gdLst/>
            <a:ahLst/>
            <a:cxnLst>
              <a:cxn ang="0">
                <a:pos x="wd2" y="hd2"/>
              </a:cxn>
              <a:cxn ang="5400000">
                <a:pos x="wd2" y="hd2"/>
              </a:cxn>
              <a:cxn ang="10800000">
                <a:pos x="wd2" y="hd2"/>
              </a:cxn>
              <a:cxn ang="16200000">
                <a:pos x="wd2" y="hd2"/>
              </a:cxn>
            </a:cxnLst>
            <a:rect l="0" t="0" r="r" b="b"/>
            <a:pathLst>
              <a:path w="21600" h="21600" extrusionOk="0">
                <a:moveTo>
                  <a:pt x="5124" y="0"/>
                </a:moveTo>
                <a:lnTo>
                  <a:pt x="21600" y="18351"/>
                </a:lnTo>
                <a:lnTo>
                  <a:pt x="11914" y="21600"/>
                </a:lnTo>
                <a:lnTo>
                  <a:pt x="0" y="8362"/>
                </a:lnTo>
                <a:lnTo>
                  <a:pt x="5124" y="0"/>
                </a:lnTo>
                <a:close/>
              </a:path>
            </a:pathLst>
          </a:custGeom>
          <a:solidFill>
            <a:srgbClr val="CDDC39"/>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09" name="Треугольник"/>
          <p:cNvSpPr/>
          <p:nvPr>
            <p:custDataLst>
              <p:tags r:id="rId41"/>
            </p:custDataLst>
          </p:nvPr>
        </p:nvSpPr>
        <p:spPr>
          <a:xfrm>
            <a:off x="10734040" y="-2106930"/>
            <a:ext cx="1461135" cy="880110"/>
          </a:xfrm>
          <a:custGeom>
            <a:avLst/>
            <a:gdLst/>
            <a:ahLst/>
            <a:cxnLst>
              <a:cxn ang="0">
                <a:pos x="wd2" y="hd2"/>
              </a:cxn>
              <a:cxn ang="5400000">
                <a:pos x="wd2" y="hd2"/>
              </a:cxn>
              <a:cxn ang="10800000">
                <a:pos x="wd2" y="hd2"/>
              </a:cxn>
              <a:cxn ang="16200000">
                <a:pos x="wd2" y="hd2"/>
              </a:cxn>
            </a:cxnLst>
            <a:rect l="0" t="0" r="r" b="b"/>
            <a:pathLst>
              <a:path w="21600" h="21600" extrusionOk="0">
                <a:moveTo>
                  <a:pt x="11137" y="0"/>
                </a:moveTo>
                <a:lnTo>
                  <a:pt x="0" y="12504"/>
                </a:lnTo>
                <a:lnTo>
                  <a:pt x="21600" y="21600"/>
                </a:lnTo>
                <a:lnTo>
                  <a:pt x="11137" y="0"/>
                </a:lnTo>
                <a:close/>
              </a:path>
            </a:pathLst>
          </a:custGeom>
          <a:solidFill>
            <a:srgbClr val="CDDC39">
              <a:lumMod val="50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0" name="Треугольник"/>
          <p:cNvSpPr/>
          <p:nvPr>
            <p:custDataLst>
              <p:tags r:id="rId42"/>
            </p:custDataLst>
          </p:nvPr>
        </p:nvSpPr>
        <p:spPr>
          <a:xfrm>
            <a:off x="10721975" y="-1610995"/>
            <a:ext cx="546735" cy="988695"/>
          </a:xfrm>
          <a:custGeom>
            <a:avLst/>
            <a:gdLst/>
            <a:ahLst/>
            <a:cxnLst>
              <a:cxn ang="0">
                <a:pos x="wd2" y="hd2"/>
              </a:cxn>
              <a:cxn ang="5400000">
                <a:pos x="wd2" y="hd2"/>
              </a:cxn>
              <a:cxn ang="10800000">
                <a:pos x="wd2" y="hd2"/>
              </a:cxn>
              <a:cxn ang="16200000">
                <a:pos x="wd2" y="hd2"/>
              </a:cxn>
            </a:cxnLst>
            <a:rect l="0" t="0" r="r" b="b"/>
            <a:pathLst>
              <a:path w="21600" h="21600" extrusionOk="0">
                <a:moveTo>
                  <a:pt x="0" y="8000"/>
                </a:moveTo>
                <a:lnTo>
                  <a:pt x="21600" y="0"/>
                </a:lnTo>
                <a:lnTo>
                  <a:pt x="1177" y="21600"/>
                </a:lnTo>
                <a:lnTo>
                  <a:pt x="0" y="8000"/>
                </a:lnTo>
                <a:close/>
              </a:path>
            </a:pathLst>
          </a:custGeom>
          <a:solidFill>
            <a:srgbClr val="00BCD3">
              <a:lumMod val="75000"/>
            </a:srgbClr>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11" name="Треугольник"/>
          <p:cNvSpPr/>
          <p:nvPr>
            <p:custDataLst>
              <p:tags r:id="rId43"/>
            </p:custDataLst>
          </p:nvPr>
        </p:nvSpPr>
        <p:spPr>
          <a:xfrm>
            <a:off x="10742295" y="-1633855"/>
            <a:ext cx="1031875" cy="1001395"/>
          </a:xfrm>
          <a:custGeom>
            <a:avLst/>
            <a:gdLst/>
            <a:ahLst/>
            <a:cxnLst>
              <a:cxn ang="0">
                <a:pos x="wd2" y="hd2"/>
              </a:cxn>
              <a:cxn ang="5400000">
                <a:pos x="wd2" y="hd2"/>
              </a:cxn>
              <a:cxn ang="10800000">
                <a:pos x="wd2" y="hd2"/>
              </a:cxn>
              <a:cxn ang="16200000">
                <a:pos x="wd2" y="hd2"/>
              </a:cxn>
            </a:cxnLst>
            <a:rect l="0" t="0" r="r" b="b"/>
            <a:pathLst>
              <a:path w="21600" h="21600" extrusionOk="0">
                <a:moveTo>
                  <a:pt x="21600" y="13585"/>
                </a:moveTo>
                <a:lnTo>
                  <a:pt x="11054" y="0"/>
                </a:lnTo>
                <a:lnTo>
                  <a:pt x="0" y="21600"/>
                </a:lnTo>
                <a:lnTo>
                  <a:pt x="21600" y="13585"/>
                </a:lnTo>
                <a:close/>
              </a:path>
            </a:pathLst>
          </a:custGeom>
          <a:solidFill>
            <a:srgbClr val="00BCD3"/>
          </a:solidFill>
          <a:ln w="12700" cap="flat">
            <a:noFill/>
            <a:miter lim="400000"/>
          </a:ln>
          <a:effectLst/>
        </p:spPr>
        <p:txBody>
          <a:bodyPr wrap="square" lIns="19050" tIns="19050" rIns="19050" bIns="19050" numCol="1" anchor="ctr">
            <a:normAutofit/>
          </a:bodyPr>
          <a:lstStyle/>
          <a:p>
            <a:pPr marL="0" marR="0" lvl="0" indent="0" algn="l" defTabSz="457200" rtl="0" eaLnBrk="1" fontAlgn="auto" latinLnBrk="0" hangingPunct="1">
              <a:lnSpc>
                <a:spcPct val="120000"/>
              </a:lnSpc>
              <a:spcBef>
                <a:spcPts val="0"/>
              </a:spcBef>
              <a:spcAft>
                <a:spcPts val="0"/>
              </a:spcAft>
              <a:buClrTx/>
              <a:buSzTx/>
              <a:buFontTx/>
              <a:buNone/>
              <a:defRPr>
                <a:solidFill>
                  <a:srgbClr val="FEFCFF"/>
                </a:solidFill>
              </a:defRPr>
            </a:pPr>
            <a:endParaRPr kumimoji="0" sz="900" b="0" i="0" u="none" strike="noStrike" kern="1200" cap="none" spc="0" normalizeH="0" baseline="0" noProof="0">
              <a:ln>
                <a:noFill/>
              </a:ln>
              <a:solidFill>
                <a:srgbClr val="FEFCFF"/>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47" name="文本框 46"/>
          <p:cNvSpPr txBox="1"/>
          <p:nvPr>
            <p:custDataLst>
              <p:tags r:id="rId44"/>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项目后端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to="" calcmode="lin" valueType="num">
                                      <p:cBhvr>
                                        <p:cTn id="7" dur="750" fill="hold">
                                          <p:stCondLst>
                                            <p:cond delay="0"/>
                                          </p:stCondLst>
                                        </p:cTn>
                                        <p:tgtEl>
                                          <p:spTgt spid="4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4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custDataLst>
              <p:tags r:id="rId2"/>
            </p:custDataLst>
          </p:nvPr>
        </p:nvSpPr>
        <p:spPr>
          <a:xfrm>
            <a:off x="546735" y="484505"/>
            <a:ext cx="2807970" cy="450850"/>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项目数据库分析</a:t>
            </a:r>
          </a:p>
        </p:txBody>
      </p:sp>
      <p:sp>
        <p:nvSpPr>
          <p:cNvPr id="1731" name="圆形"/>
          <p:cNvSpPr/>
          <p:nvPr>
            <p:custDataLst>
              <p:tags r:id="rId3"/>
            </p:custDataLst>
          </p:nvPr>
        </p:nvSpPr>
        <p:spPr>
          <a:xfrm>
            <a:off x="7469187" y="3136353"/>
            <a:ext cx="868365" cy="862013"/>
          </a:xfrm>
          <a:prstGeom prst="ellipse">
            <a:avLst/>
          </a:prstGeom>
          <a:solidFill>
            <a:srgbClr val="69A35B"/>
          </a:solidFill>
          <a:ln w="12700">
            <a:miter lim="400000"/>
            <a:tailEnd type="triangle"/>
          </a:ln>
        </p:spPr>
        <p:txBody>
          <a:bodyPr lIns="45719" rIns="45719"/>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737" name="形状"/>
          <p:cNvSpPr/>
          <p:nvPr>
            <p:custDataLst>
              <p:tags r:id="rId4"/>
            </p:custDataLst>
          </p:nvPr>
        </p:nvSpPr>
        <p:spPr>
          <a:xfrm>
            <a:off x="5067906" y="2516552"/>
            <a:ext cx="2073018" cy="2076217"/>
          </a:xfrm>
          <a:custGeom>
            <a:avLst/>
            <a:gdLst/>
            <a:ahLst/>
            <a:cxnLst>
              <a:cxn ang="0">
                <a:pos x="wd2" y="hd2"/>
              </a:cxn>
              <a:cxn ang="5400000">
                <a:pos x="wd2" y="hd2"/>
              </a:cxn>
              <a:cxn ang="10800000">
                <a:pos x="wd2" y="hd2"/>
              </a:cxn>
              <a:cxn ang="16200000">
                <a:pos x="wd2" y="hd2"/>
              </a:cxn>
            </a:cxnLst>
            <a:rect l="0" t="0" r="r" b="b"/>
            <a:pathLst>
              <a:path w="19574" h="19577" extrusionOk="0">
                <a:moveTo>
                  <a:pt x="19282" y="7419"/>
                </a:moveTo>
                <a:cubicBezTo>
                  <a:pt x="20587" y="12667"/>
                  <a:pt x="17400" y="17982"/>
                  <a:pt x="12161" y="19286"/>
                </a:cubicBezTo>
                <a:cubicBezTo>
                  <a:pt x="6922" y="20589"/>
                  <a:pt x="1615" y="17407"/>
                  <a:pt x="292" y="12159"/>
                </a:cubicBezTo>
                <a:cubicBezTo>
                  <a:pt x="-1013" y="6911"/>
                  <a:pt x="2174" y="1596"/>
                  <a:pt x="7413" y="292"/>
                </a:cubicBezTo>
                <a:cubicBezTo>
                  <a:pt x="12652" y="-1011"/>
                  <a:pt x="17959" y="2171"/>
                  <a:pt x="19282" y="7419"/>
                </a:cubicBezTo>
                <a:close/>
              </a:path>
            </a:pathLst>
          </a:custGeom>
          <a:solidFill>
            <a:srgbClr val="D5DAE4"/>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738" name="形状"/>
          <p:cNvSpPr/>
          <p:nvPr>
            <p:custDataLst>
              <p:tags r:id="rId5"/>
            </p:custDataLst>
          </p:nvPr>
        </p:nvSpPr>
        <p:spPr>
          <a:xfrm>
            <a:off x="5280314" y="2727477"/>
            <a:ext cx="1664182" cy="1667171"/>
          </a:xfrm>
          <a:custGeom>
            <a:avLst/>
            <a:gdLst/>
            <a:ahLst/>
            <a:cxnLst>
              <a:cxn ang="0">
                <a:pos x="wd2" y="hd2"/>
              </a:cxn>
              <a:cxn ang="5400000">
                <a:pos x="wd2" y="hd2"/>
              </a:cxn>
              <a:cxn ang="10800000">
                <a:pos x="wd2" y="hd2"/>
              </a:cxn>
              <a:cxn ang="16200000">
                <a:pos x="wd2" y="hd2"/>
              </a:cxn>
            </a:cxnLst>
            <a:rect l="0" t="0" r="r" b="b"/>
            <a:pathLst>
              <a:path w="19571" h="19572" extrusionOk="0">
                <a:moveTo>
                  <a:pt x="19276" y="7414"/>
                </a:moveTo>
                <a:cubicBezTo>
                  <a:pt x="20585" y="12661"/>
                  <a:pt x="17418" y="17972"/>
                  <a:pt x="12160" y="19278"/>
                </a:cubicBezTo>
                <a:cubicBezTo>
                  <a:pt x="6924" y="20585"/>
                  <a:pt x="1624" y="17403"/>
                  <a:pt x="294" y="12156"/>
                </a:cubicBezTo>
                <a:cubicBezTo>
                  <a:pt x="-1015" y="6909"/>
                  <a:pt x="2173" y="1598"/>
                  <a:pt x="7410" y="292"/>
                </a:cubicBezTo>
                <a:cubicBezTo>
                  <a:pt x="12646" y="-1015"/>
                  <a:pt x="17967" y="2188"/>
                  <a:pt x="19276" y="7414"/>
                </a:cubicBezTo>
                <a:close/>
              </a:path>
            </a:pathLst>
          </a:custGeom>
          <a:solidFill>
            <a:srgbClr val="8090AD"/>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739" name="椭圆形"/>
          <p:cNvSpPr/>
          <p:nvPr>
            <p:custDataLst>
              <p:tags r:id="rId6"/>
            </p:custDataLst>
          </p:nvPr>
        </p:nvSpPr>
        <p:spPr>
          <a:xfrm>
            <a:off x="5392420" y="2850603"/>
            <a:ext cx="1441452" cy="1433514"/>
          </a:xfrm>
          <a:prstGeom prst="ellipse">
            <a:avLst/>
          </a:prstGeom>
          <a:solidFill>
            <a:srgbClr val="3F4C62"/>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740" name="形状"/>
          <p:cNvSpPr/>
          <p:nvPr>
            <p:custDataLst>
              <p:tags r:id="rId7"/>
            </p:custDataLst>
          </p:nvPr>
        </p:nvSpPr>
        <p:spPr>
          <a:xfrm>
            <a:off x="5579745" y="3156990"/>
            <a:ext cx="1066802" cy="819151"/>
          </a:xfrm>
          <a:custGeom>
            <a:avLst/>
            <a:gdLst/>
            <a:ahLst/>
            <a:cxnLst>
              <a:cxn ang="0">
                <a:pos x="wd2" y="hd2"/>
              </a:cxn>
              <a:cxn ang="5400000">
                <a:pos x="wd2" y="hd2"/>
              </a:cxn>
              <a:cxn ang="10800000">
                <a:pos x="wd2" y="hd2"/>
              </a:cxn>
              <a:cxn ang="16200000">
                <a:pos x="wd2" y="hd2"/>
              </a:cxn>
            </a:cxnLst>
            <a:rect l="0" t="0" r="r" b="b"/>
            <a:pathLst>
              <a:path w="21600" h="21600" extrusionOk="0">
                <a:moveTo>
                  <a:pt x="10736" y="0"/>
                </a:moveTo>
                <a:lnTo>
                  <a:pt x="0" y="3809"/>
                </a:lnTo>
                <a:lnTo>
                  <a:pt x="0" y="17791"/>
                </a:lnTo>
                <a:lnTo>
                  <a:pt x="10736" y="21600"/>
                </a:lnTo>
                <a:lnTo>
                  <a:pt x="21600" y="17791"/>
                </a:lnTo>
                <a:lnTo>
                  <a:pt x="21600" y="3809"/>
                </a:lnTo>
                <a:lnTo>
                  <a:pt x="10736" y="0"/>
                </a:lnTo>
                <a:close/>
                <a:moveTo>
                  <a:pt x="20764" y="16953"/>
                </a:moveTo>
                <a:lnTo>
                  <a:pt x="10736" y="20470"/>
                </a:lnTo>
                <a:lnTo>
                  <a:pt x="836" y="16953"/>
                </a:lnTo>
                <a:lnTo>
                  <a:pt x="836" y="4605"/>
                </a:lnTo>
                <a:lnTo>
                  <a:pt x="10736" y="1130"/>
                </a:lnTo>
                <a:lnTo>
                  <a:pt x="20764" y="4605"/>
                </a:lnTo>
                <a:lnTo>
                  <a:pt x="20764" y="16953"/>
                </a:lnTo>
                <a:close/>
              </a:path>
            </a:pathLst>
          </a:custGeom>
          <a:solidFill>
            <a:srgbClr val="FFFFFF"/>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745" name="Cooperate"/>
          <p:cNvSpPr txBox="1"/>
          <p:nvPr>
            <p:custDataLst>
              <p:tags r:id="rId8"/>
            </p:custDataLst>
          </p:nvPr>
        </p:nvSpPr>
        <p:spPr>
          <a:xfrm>
            <a:off x="318409" y="2268137"/>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dirty="0">
                <a:solidFill>
                  <a:srgbClr val="000000">
                    <a:lumMod val="65000"/>
                    <a:lumOff val="35000"/>
                  </a:srgbClr>
                </a:solidFill>
                <a:latin typeface="微软雅黑" panose="020B0503020204020204" charset="-122"/>
                <a:ea typeface="微软雅黑" panose="020B0503020204020204" charset="-122"/>
                <a:cs typeface="Helvetica"/>
              </a:rPr>
              <a:t>用户</a:t>
            </a:r>
          </a:p>
        </p:txBody>
      </p:sp>
      <p:sp>
        <p:nvSpPr>
          <p:cNvPr id="1746" name="Lorem ipsum dolor sit amet consectetur adipiscing elit."/>
          <p:cNvSpPr txBox="1"/>
          <p:nvPr>
            <p:custDataLst>
              <p:tags r:id="rId9"/>
            </p:custDataLst>
          </p:nvPr>
        </p:nvSpPr>
        <p:spPr>
          <a:xfrm>
            <a:off x="318409" y="2694652"/>
            <a:ext cx="2663550" cy="350865"/>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marL="0" marR="0" lvl="0" indent="0" algn="r" defTabSz="914400" rtl="0" eaLnBrk="1" fontAlgn="auto" latinLnBrk="0" hangingPunct="1">
              <a:spcBef>
                <a:spcPts val="0"/>
              </a:spcBef>
              <a:spcAft>
                <a:spcPts val="0"/>
              </a:spcAft>
              <a:buClrTx/>
              <a:buSzTx/>
              <a:buFontTx/>
              <a:buNone/>
              <a:defRPr/>
            </a:pPr>
            <a:r>
              <a:rPr kumimoji="0" lang="zh-CN" altLang="en-US" sz="1400" b="0" i="0" u="none" strike="noStrike" kern="1200" cap="none" spc="150" normalizeH="0" noProof="0" dirty="0">
                <a:ln>
                  <a:noFill/>
                </a:ln>
                <a:solidFill>
                  <a:sysClr val="window" lastClr="FFFFFF">
                    <a:lumMod val="65000"/>
                  </a:sysClr>
                </a:solidFill>
                <a:effectLst/>
                <a:uLnTx/>
                <a:uFillTx/>
                <a:latin typeface="微软雅黑" panose="020B0503020204020204" charset="-122"/>
                <a:ea typeface="微软雅黑" panose="020B0503020204020204" charset="-122"/>
                <a:cs typeface="Helvetica"/>
              </a:rPr>
              <a:t>一般用户、高级用户、游客</a:t>
            </a:r>
          </a:p>
        </p:txBody>
      </p:sp>
      <p:sp>
        <p:nvSpPr>
          <p:cNvPr id="1761" name="圆形"/>
          <p:cNvSpPr/>
          <p:nvPr>
            <p:custDataLst>
              <p:tags r:id="rId10"/>
            </p:custDataLst>
          </p:nvPr>
        </p:nvSpPr>
        <p:spPr>
          <a:xfrm>
            <a:off x="3104008" y="2403188"/>
            <a:ext cx="228601" cy="228601"/>
          </a:xfrm>
          <a:prstGeom prst="ellipse">
            <a:avLst/>
          </a:prstGeom>
          <a:solidFill>
            <a:srgbClr val="1F74AD"/>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62" name="圆形"/>
          <p:cNvSpPr/>
          <p:nvPr>
            <p:custDataLst>
              <p:tags r:id="rId11"/>
            </p:custDataLst>
          </p:nvPr>
        </p:nvSpPr>
        <p:spPr>
          <a:xfrm>
            <a:off x="3104008" y="3371263"/>
            <a:ext cx="228601" cy="228601"/>
          </a:xfrm>
          <a:prstGeom prst="ellipse">
            <a:avLst/>
          </a:prstGeom>
          <a:solidFill>
            <a:srgbClr val="FFC000"/>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63" name="圆形"/>
          <p:cNvSpPr/>
          <p:nvPr>
            <p:custDataLst>
              <p:tags r:id="rId12"/>
            </p:custDataLst>
          </p:nvPr>
        </p:nvSpPr>
        <p:spPr>
          <a:xfrm>
            <a:off x="3104008" y="4364252"/>
            <a:ext cx="228601" cy="228601"/>
          </a:xfrm>
          <a:prstGeom prst="ellipse">
            <a:avLst/>
          </a:prstGeom>
          <a:solidFill>
            <a:srgbClr val="9BBB59"/>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65" name="圆形"/>
          <p:cNvSpPr/>
          <p:nvPr>
            <p:custDataLst>
              <p:tags r:id="rId13"/>
            </p:custDataLst>
          </p:nvPr>
        </p:nvSpPr>
        <p:spPr>
          <a:xfrm>
            <a:off x="8806115" y="2010758"/>
            <a:ext cx="228601" cy="228601"/>
          </a:xfrm>
          <a:prstGeom prst="ellipse">
            <a:avLst/>
          </a:prstGeom>
          <a:solidFill>
            <a:srgbClr val="3498DB"/>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66" name="圆形"/>
          <p:cNvSpPr/>
          <p:nvPr>
            <p:custDataLst>
              <p:tags r:id="rId14"/>
            </p:custDataLst>
          </p:nvPr>
        </p:nvSpPr>
        <p:spPr>
          <a:xfrm>
            <a:off x="8806115" y="2978833"/>
            <a:ext cx="228601" cy="228601"/>
          </a:xfrm>
          <a:prstGeom prst="ellipse">
            <a:avLst/>
          </a:prstGeom>
          <a:solidFill>
            <a:srgbClr val="1AA3AA"/>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67" name="圆形"/>
          <p:cNvSpPr/>
          <p:nvPr>
            <p:custDataLst>
              <p:tags r:id="rId15"/>
            </p:custDataLst>
          </p:nvPr>
        </p:nvSpPr>
        <p:spPr>
          <a:xfrm>
            <a:off x="8806115" y="3971822"/>
            <a:ext cx="228601" cy="228601"/>
          </a:xfrm>
          <a:prstGeom prst="ellipse">
            <a:avLst/>
          </a:prstGeom>
          <a:solidFill>
            <a:srgbClr val="69A35B"/>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53" name="Cooperate"/>
          <p:cNvSpPr txBox="1"/>
          <p:nvPr>
            <p:custDataLst>
              <p:tags r:id="rId16"/>
            </p:custDataLst>
          </p:nvPr>
        </p:nvSpPr>
        <p:spPr>
          <a:xfrm>
            <a:off x="318409" y="3248893"/>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a:solidFill>
                  <a:srgbClr val="000000">
                    <a:lumMod val="65000"/>
                    <a:lumOff val="35000"/>
                  </a:srgbClr>
                </a:solidFill>
                <a:latin typeface="微软雅黑" panose="020B0503020204020204" charset="-122"/>
                <a:ea typeface="微软雅黑" panose="020B0503020204020204" charset="-122"/>
                <a:cs typeface="Helvetica"/>
              </a:rPr>
              <a:t>审核管理员</a:t>
            </a:r>
          </a:p>
        </p:txBody>
      </p:sp>
      <p:sp>
        <p:nvSpPr>
          <p:cNvPr id="54" name="Lorem ipsum dolor sit amet consectetur adipiscing elit."/>
          <p:cNvSpPr txBox="1"/>
          <p:nvPr>
            <p:custDataLst>
              <p:tags r:id="rId17"/>
            </p:custDataLst>
          </p:nvPr>
        </p:nvSpPr>
        <p:spPr>
          <a:xfrm>
            <a:off x="318409" y="3647259"/>
            <a:ext cx="2663550" cy="328936"/>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lvl="0">
              <a:defRPr/>
            </a:pPr>
            <a:r>
              <a:rPr lang="zh-CN" altLang="en-US" sz="1400" spc="150">
                <a:solidFill>
                  <a:sysClr val="window" lastClr="FFFFFF">
                    <a:lumMod val="65000"/>
                  </a:sysClr>
                </a:solidFill>
                <a:latin typeface="微软雅黑" panose="020B0503020204020204" charset="-122"/>
                <a:ea typeface="微软雅黑" panose="020B0503020204020204" charset="-122"/>
                <a:cs typeface="Helvetica"/>
              </a:rPr>
              <a:t>教务处相关老师</a:t>
            </a:r>
          </a:p>
        </p:txBody>
      </p:sp>
      <p:sp>
        <p:nvSpPr>
          <p:cNvPr id="3" name="Cooperate"/>
          <p:cNvSpPr txBox="1"/>
          <p:nvPr>
            <p:custDataLst>
              <p:tags r:id="rId18"/>
            </p:custDataLst>
          </p:nvPr>
        </p:nvSpPr>
        <p:spPr>
          <a:xfrm>
            <a:off x="318409" y="4264839"/>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a:solidFill>
                  <a:srgbClr val="000000">
                    <a:lumMod val="65000"/>
                    <a:lumOff val="35000"/>
                  </a:srgbClr>
                </a:solidFill>
                <a:latin typeface="微软雅黑" panose="020B0503020204020204" charset="-122"/>
                <a:ea typeface="微软雅黑" panose="020B0503020204020204" charset="-122"/>
                <a:cs typeface="Helvetica"/>
              </a:rPr>
              <a:t>系统管理员</a:t>
            </a:r>
          </a:p>
        </p:txBody>
      </p:sp>
      <p:sp>
        <p:nvSpPr>
          <p:cNvPr id="4" name="Lorem ipsum dolor sit amet consectetur adipiscing elit."/>
          <p:cNvSpPr txBox="1"/>
          <p:nvPr>
            <p:custDataLst>
              <p:tags r:id="rId19"/>
            </p:custDataLst>
          </p:nvPr>
        </p:nvSpPr>
        <p:spPr>
          <a:xfrm>
            <a:off x="318409" y="4663205"/>
            <a:ext cx="2663550" cy="328936"/>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lvl="0">
              <a:defRPr/>
            </a:pPr>
            <a:r>
              <a:rPr lang="zh-CN" altLang="en-US" sz="1400" spc="150">
                <a:solidFill>
                  <a:sysClr val="window" lastClr="FFFFFF">
                    <a:lumMod val="65000"/>
                  </a:sysClr>
                </a:solidFill>
                <a:latin typeface="微软雅黑" panose="020B0503020204020204" charset="-122"/>
                <a:ea typeface="微软雅黑" panose="020B0503020204020204" charset="-122"/>
                <a:cs typeface="Helvetica"/>
              </a:rPr>
              <a:t>系统维护人员</a:t>
            </a:r>
          </a:p>
        </p:txBody>
      </p:sp>
      <p:sp>
        <p:nvSpPr>
          <p:cNvPr id="5" name="Cooperate"/>
          <p:cNvSpPr txBox="1"/>
          <p:nvPr>
            <p:custDataLst>
              <p:tags r:id="rId20"/>
            </p:custDataLst>
          </p:nvPr>
        </p:nvSpPr>
        <p:spPr>
          <a:xfrm>
            <a:off x="9226979" y="1779590"/>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rPr>
              <a:t>用户信息子系统</a:t>
            </a:r>
          </a:p>
        </p:txBody>
      </p:sp>
      <p:sp>
        <p:nvSpPr>
          <p:cNvPr id="6" name="Cooperate"/>
          <p:cNvSpPr txBox="1"/>
          <p:nvPr>
            <p:custDataLst>
              <p:tags r:id="rId21"/>
            </p:custDataLst>
          </p:nvPr>
        </p:nvSpPr>
        <p:spPr>
          <a:xfrm>
            <a:off x="9226979" y="2719795"/>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事件消息子系统</a:t>
            </a:r>
          </a:p>
        </p:txBody>
      </p:sp>
      <p:sp>
        <p:nvSpPr>
          <p:cNvPr id="13" name="Cooperate"/>
          <p:cNvSpPr txBox="1"/>
          <p:nvPr>
            <p:custDataLst>
              <p:tags r:id="rId22"/>
            </p:custDataLst>
          </p:nvPr>
        </p:nvSpPr>
        <p:spPr>
          <a:xfrm>
            <a:off x="9225074" y="3755569"/>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教室处理子系统</a:t>
            </a:r>
          </a:p>
        </p:txBody>
      </p:sp>
      <p:sp>
        <p:nvSpPr>
          <p:cNvPr id="14" name="形状"/>
          <p:cNvSpPr/>
          <p:nvPr>
            <p:custDataLst>
              <p:tags r:id="rId23"/>
            </p:custDataLst>
          </p:nvPr>
        </p:nvSpPr>
        <p:spPr>
          <a:xfrm>
            <a:off x="7659318" y="3349278"/>
            <a:ext cx="488103" cy="436162"/>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tailEnd type="triangle"/>
          </a:ln>
        </p:spPr>
        <p:txBody>
          <a:bodyPr lIns="45719" rIns="45719" anchor="ctr"/>
          <a:lstStyle/>
          <a:p>
            <a:pPr marL="0" marR="0" lvl="0" indent="0" algn="l" defTabSz="914400" rtl="0" eaLnBrk="1" fontAlgn="auto" latinLnBrk="0" hangingPunct="1">
              <a:lnSpc>
                <a:spcPct val="120000"/>
              </a:lnSpc>
              <a:spcBef>
                <a:spcPts val="0"/>
              </a:spcBef>
              <a:spcAft>
                <a:spcPts val="0"/>
              </a:spcAft>
              <a:buClrTx/>
              <a:buSzTx/>
              <a:buFontTx/>
              <a:buNone/>
              <a:defRPr sz="1000"/>
            </a:pPr>
            <a:endParaRPr kumimoji="0" sz="1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79" name="圆形"/>
          <p:cNvSpPr/>
          <p:nvPr>
            <p:custDataLst>
              <p:tags r:id="rId24"/>
            </p:custDataLst>
          </p:nvPr>
        </p:nvSpPr>
        <p:spPr>
          <a:xfrm>
            <a:off x="3916680" y="3129686"/>
            <a:ext cx="868365" cy="862013"/>
          </a:xfrm>
          <a:prstGeom prst="ellipse">
            <a:avLst/>
          </a:prstGeom>
          <a:solidFill>
            <a:srgbClr val="3498DB"/>
          </a:solidFill>
          <a:ln w="12700">
            <a:miter lim="400000"/>
            <a:tailEnd type="triangle"/>
          </a:ln>
        </p:spPr>
        <p:txBody>
          <a:bodyPr lIns="45719" rIns="45719"/>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80" name="形状"/>
          <p:cNvSpPr/>
          <p:nvPr>
            <p:custDataLst>
              <p:tags r:id="rId25"/>
            </p:custDataLst>
          </p:nvPr>
        </p:nvSpPr>
        <p:spPr>
          <a:xfrm>
            <a:off x="4163779" y="3373561"/>
            <a:ext cx="374167" cy="374263"/>
          </a:xfrm>
          <a:custGeom>
            <a:avLst/>
            <a:gdLst/>
            <a:ahLst/>
            <a:cxnLst>
              <a:cxn ang="0">
                <a:pos x="wd2" y="hd2"/>
              </a:cxn>
              <a:cxn ang="5400000">
                <a:pos x="wd2" y="hd2"/>
              </a:cxn>
              <a:cxn ang="10800000">
                <a:pos x="wd2" y="hd2"/>
              </a:cxn>
              <a:cxn ang="16200000">
                <a:pos x="wd2" y="hd2"/>
              </a:cxn>
            </a:cxnLst>
            <a:rect l="0" t="0" r="r" b="b"/>
            <a:pathLst>
              <a:path w="21600" h="21600" extrusionOk="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6" y="12063"/>
                </a:moveTo>
                <a:cubicBezTo>
                  <a:pt x="18673" y="12605"/>
                  <a:pt x="19071" y="13143"/>
                  <a:pt x="19357" y="13670"/>
                </a:cubicBezTo>
                <a:cubicBezTo>
                  <a:pt x="19642" y="14197"/>
                  <a:pt x="19789" y="14802"/>
                  <a:pt x="19789" y="15481"/>
                </a:cubicBezTo>
                <a:lnTo>
                  <a:pt x="19789" y="20817"/>
                </a:lnTo>
                <a:cubicBezTo>
                  <a:pt x="19695" y="20869"/>
                  <a:pt x="19621" y="20932"/>
                  <a:pt x="19558" y="20996"/>
                </a:cubicBezTo>
                <a:cubicBezTo>
                  <a:pt x="19498" y="21062"/>
                  <a:pt x="19426" y="21123"/>
                  <a:pt x="19345" y="21192"/>
                </a:cubicBezTo>
                <a:cubicBezTo>
                  <a:pt x="19263" y="21252"/>
                  <a:pt x="19174" y="21318"/>
                  <a:pt x="19076" y="21387"/>
                </a:cubicBezTo>
                <a:cubicBezTo>
                  <a:pt x="18977" y="21456"/>
                  <a:pt x="18836" y="21529"/>
                  <a:pt x="18663" y="21600"/>
                </a:cubicBezTo>
                <a:lnTo>
                  <a:pt x="2942" y="21600"/>
                </a:lnTo>
                <a:cubicBezTo>
                  <a:pt x="2675" y="21600"/>
                  <a:pt x="2467" y="21500"/>
                  <a:pt x="2318" y="21292"/>
                </a:cubicBezTo>
                <a:cubicBezTo>
                  <a:pt x="2167" y="21082"/>
                  <a:pt x="2003" y="20927"/>
                  <a:pt x="1819" y="20817"/>
                </a:cubicBezTo>
                <a:lnTo>
                  <a:pt x="1819" y="15481"/>
                </a:lnTo>
                <a:cubicBezTo>
                  <a:pt x="1819" y="14764"/>
                  <a:pt x="1989" y="14128"/>
                  <a:pt x="2335" y="13572"/>
                </a:cubicBezTo>
                <a:cubicBezTo>
                  <a:pt x="2678" y="13019"/>
                  <a:pt x="3052" y="12512"/>
                  <a:pt x="3460" y="12063"/>
                </a:cubicBezTo>
                <a:cubicBezTo>
                  <a:pt x="3535" y="11971"/>
                  <a:pt x="3633" y="11870"/>
                  <a:pt x="3753" y="11767"/>
                </a:cubicBezTo>
                <a:cubicBezTo>
                  <a:pt x="3873" y="11660"/>
                  <a:pt x="4000" y="11591"/>
                  <a:pt x="4137" y="11554"/>
                </a:cubicBezTo>
                <a:cubicBezTo>
                  <a:pt x="4276" y="11496"/>
                  <a:pt x="4432" y="11467"/>
                  <a:pt x="4610" y="11456"/>
                </a:cubicBezTo>
                <a:cubicBezTo>
                  <a:pt x="4785" y="11447"/>
                  <a:pt x="4956" y="11424"/>
                  <a:pt x="5126" y="11389"/>
                </a:cubicBezTo>
                <a:cubicBezTo>
                  <a:pt x="5594" y="11300"/>
                  <a:pt x="6091" y="11211"/>
                  <a:pt x="6621" y="11122"/>
                </a:cubicBezTo>
                <a:cubicBezTo>
                  <a:pt x="7149" y="11035"/>
                  <a:pt x="7665" y="10946"/>
                  <a:pt x="8172" y="10854"/>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3" y="3"/>
                </a:cubicBezTo>
                <a:cubicBezTo>
                  <a:pt x="11477" y="3"/>
                  <a:pt x="12113" y="158"/>
                  <a:pt x="12711" y="472"/>
                </a:cubicBezTo>
                <a:cubicBezTo>
                  <a:pt x="13308" y="786"/>
                  <a:pt x="13827" y="1203"/>
                  <a:pt x="14273" y="1733"/>
                </a:cubicBezTo>
                <a:cubicBezTo>
                  <a:pt x="14717" y="2260"/>
                  <a:pt x="15068" y="2885"/>
                  <a:pt x="15329" y="3608"/>
                </a:cubicBezTo>
                <a:cubicBezTo>
                  <a:pt x="15591" y="4331"/>
                  <a:pt x="15720" y="5097"/>
                  <a:pt x="15720" y="5903"/>
                </a:cubicBezTo>
                <a:cubicBezTo>
                  <a:pt x="15720" y="6939"/>
                  <a:pt x="15514" y="7890"/>
                  <a:pt x="15101" y="8757"/>
                </a:cubicBezTo>
                <a:cubicBezTo>
                  <a:pt x="14686" y="9620"/>
                  <a:pt x="14129" y="10320"/>
                  <a:pt x="13433" y="10854"/>
                </a:cubicBezTo>
                <a:cubicBezTo>
                  <a:pt x="13937" y="10946"/>
                  <a:pt x="14453" y="11032"/>
                  <a:pt x="14979" y="11116"/>
                </a:cubicBezTo>
                <a:cubicBezTo>
                  <a:pt x="15505" y="11199"/>
                  <a:pt x="16006" y="11289"/>
                  <a:pt x="16479" y="11389"/>
                </a:cubicBezTo>
                <a:cubicBezTo>
                  <a:pt x="16654" y="11427"/>
                  <a:pt x="16827" y="11450"/>
                  <a:pt x="16995" y="11456"/>
                </a:cubicBezTo>
                <a:cubicBezTo>
                  <a:pt x="17163" y="11467"/>
                  <a:pt x="17324" y="11496"/>
                  <a:pt x="17468" y="11554"/>
                </a:cubicBezTo>
                <a:cubicBezTo>
                  <a:pt x="17604" y="11591"/>
                  <a:pt x="17732" y="11660"/>
                  <a:pt x="17852" y="11767"/>
                </a:cubicBezTo>
                <a:cubicBezTo>
                  <a:pt x="17967" y="11870"/>
                  <a:pt x="18075" y="11971"/>
                  <a:pt x="18166" y="12063"/>
                </a:cubicBezTo>
                <a:moveTo>
                  <a:pt x="20475" y="5419"/>
                </a:moveTo>
                <a:cubicBezTo>
                  <a:pt x="20758" y="5419"/>
                  <a:pt x="20974" y="5505"/>
                  <a:pt x="21125" y="5687"/>
                </a:cubicBezTo>
                <a:cubicBezTo>
                  <a:pt x="21272" y="5865"/>
                  <a:pt x="21382" y="6078"/>
                  <a:pt x="21449" y="6326"/>
                </a:cubicBezTo>
                <a:cubicBezTo>
                  <a:pt x="21521" y="6574"/>
                  <a:pt x="21562" y="6836"/>
                  <a:pt x="21577" y="7106"/>
                </a:cubicBezTo>
                <a:cubicBezTo>
                  <a:pt x="21593" y="7377"/>
                  <a:pt x="21600" y="7596"/>
                  <a:pt x="21600" y="7760"/>
                </a:cubicBezTo>
                <a:lnTo>
                  <a:pt x="21600" y="9856"/>
                </a:lnTo>
                <a:cubicBezTo>
                  <a:pt x="21509" y="9928"/>
                  <a:pt x="21423" y="10015"/>
                  <a:pt x="21341" y="10110"/>
                </a:cubicBezTo>
                <a:cubicBezTo>
                  <a:pt x="21262" y="10208"/>
                  <a:pt x="21159" y="10257"/>
                  <a:pt x="21037" y="10257"/>
                </a:cubicBezTo>
                <a:lnTo>
                  <a:pt x="17269" y="10257"/>
                </a:lnTo>
                <a:cubicBezTo>
                  <a:pt x="17132" y="10257"/>
                  <a:pt x="17024" y="10208"/>
                  <a:pt x="16954" y="10110"/>
                </a:cubicBezTo>
                <a:cubicBezTo>
                  <a:pt x="16880" y="10015"/>
                  <a:pt x="16791" y="9928"/>
                  <a:pt x="16683" y="9856"/>
                </a:cubicBezTo>
                <a:lnTo>
                  <a:pt x="16683" y="7760"/>
                </a:lnTo>
                <a:cubicBezTo>
                  <a:pt x="16683" y="7596"/>
                  <a:pt x="16693" y="7377"/>
                  <a:pt x="16707" y="7106"/>
                </a:cubicBezTo>
                <a:cubicBezTo>
                  <a:pt x="16721" y="6836"/>
                  <a:pt x="16767" y="6574"/>
                  <a:pt x="16837" y="6326"/>
                </a:cubicBezTo>
                <a:cubicBezTo>
                  <a:pt x="16913" y="6078"/>
                  <a:pt x="17024" y="5865"/>
                  <a:pt x="17184" y="5687"/>
                </a:cubicBezTo>
                <a:cubicBezTo>
                  <a:pt x="17338" y="5508"/>
                  <a:pt x="17557" y="5419"/>
                  <a:pt x="17830" y="5419"/>
                </a:cubicBezTo>
                <a:cubicBezTo>
                  <a:pt x="17489" y="5151"/>
                  <a:pt x="17211" y="4803"/>
                  <a:pt x="17000" y="4377"/>
                </a:cubicBezTo>
                <a:cubicBezTo>
                  <a:pt x="16789" y="3950"/>
                  <a:pt x="16683" y="3469"/>
                  <a:pt x="16683" y="2937"/>
                </a:cubicBezTo>
                <a:cubicBezTo>
                  <a:pt x="16683" y="2539"/>
                  <a:pt x="16745" y="2162"/>
                  <a:pt x="16873" y="1805"/>
                </a:cubicBezTo>
                <a:cubicBezTo>
                  <a:pt x="17000" y="1448"/>
                  <a:pt x="17175" y="1134"/>
                  <a:pt x="17401" y="861"/>
                </a:cubicBezTo>
                <a:cubicBezTo>
                  <a:pt x="17626" y="590"/>
                  <a:pt x="17890" y="380"/>
                  <a:pt x="18188" y="227"/>
                </a:cubicBezTo>
                <a:cubicBezTo>
                  <a:pt x="18488" y="77"/>
                  <a:pt x="18809" y="0"/>
                  <a:pt x="19153" y="0"/>
                </a:cubicBezTo>
                <a:cubicBezTo>
                  <a:pt x="19481" y="0"/>
                  <a:pt x="19796" y="77"/>
                  <a:pt x="20096" y="227"/>
                </a:cubicBezTo>
                <a:cubicBezTo>
                  <a:pt x="20396" y="380"/>
                  <a:pt x="20657" y="590"/>
                  <a:pt x="20883" y="861"/>
                </a:cubicBezTo>
                <a:cubicBezTo>
                  <a:pt x="21109" y="1134"/>
                  <a:pt x="21286" y="1448"/>
                  <a:pt x="21413" y="1805"/>
                </a:cubicBezTo>
                <a:cubicBezTo>
                  <a:pt x="21538" y="2162"/>
                  <a:pt x="21600" y="2539"/>
                  <a:pt x="21600" y="2937"/>
                </a:cubicBezTo>
                <a:cubicBezTo>
                  <a:pt x="21600" y="3458"/>
                  <a:pt x="21500" y="3939"/>
                  <a:pt x="21296" y="4371"/>
                </a:cubicBezTo>
                <a:cubicBezTo>
                  <a:pt x="21094" y="4800"/>
                  <a:pt x="20821" y="5151"/>
                  <a:pt x="20475" y="5419"/>
                </a:cubicBezTo>
              </a:path>
            </a:pathLst>
          </a:custGeom>
          <a:solidFill>
            <a:srgbClr val="FFFFFF"/>
          </a:solidFill>
          <a:ln w="12700">
            <a:miter lim="400000"/>
            <a:tailEnd type="triangle"/>
          </a:ln>
        </p:spPr>
        <p:txBody>
          <a:bodyPr lIns="45719" rIns="45719" anchor="ctr"/>
          <a:lstStyle/>
          <a:p>
            <a:pPr marL="0" marR="0" lvl="0" indent="0" algn="l" defTabSz="456565" rtl="0" eaLnBrk="1" fontAlgn="auto" latinLnBrk="0" hangingPunct="1">
              <a:lnSpc>
                <a:spcPct val="120000"/>
              </a:lnSpc>
              <a:spcBef>
                <a:spcPts val="0"/>
              </a:spcBef>
              <a:spcAft>
                <a:spcPts val="0"/>
              </a:spcAft>
              <a:buClrTx/>
              <a:buSzTx/>
              <a:buFontTx/>
              <a:buNone/>
              <a:defRPr sz="3600">
                <a:solidFill>
                  <a:srgbClr val="44CEB9"/>
                </a:solidFill>
                <a:effectLst>
                  <a:outerShdw blurRad="38100" dist="38100" dir="2700000" rotWithShape="0">
                    <a:srgbClr val="000000"/>
                  </a:outerShdw>
                </a:effectLst>
                <a:latin typeface="Gill Sans" panose="020B0502020104020203"/>
                <a:ea typeface="Gill Sans" panose="020B0502020104020203"/>
                <a:cs typeface="Gill Sans" panose="020B0502020104020203"/>
                <a:sym typeface="Gill Sans" panose="020B0502020104020203"/>
              </a:defRPr>
            </a:pPr>
            <a:endParaRPr kumimoji="0" sz="3600" b="0" i="0" u="none" strike="noStrike" kern="1200" cap="none" spc="0" normalizeH="0" baseline="0" noProof="0">
              <a:ln>
                <a:noFill/>
              </a:ln>
              <a:solidFill>
                <a:srgbClr val="44CEB9"/>
              </a:solidFill>
              <a:effectLst>
                <a:outerShdw blurRad="38100" dist="38100" dir="2700000" rotWithShape="0">
                  <a:srgbClr val="000000"/>
                </a:outerShdw>
              </a:effectLst>
              <a:uLnTx/>
              <a:uFillTx/>
              <a:latin typeface="微软雅黑" panose="020B0503020204020204" charset="-122"/>
              <a:ea typeface="微软雅黑" panose="020B0503020204020204" charset="-122"/>
              <a:sym typeface="Gill Sans" panose="020B0502020104020203"/>
            </a:endParaRPr>
          </a:p>
        </p:txBody>
      </p:sp>
      <p:sp>
        <p:nvSpPr>
          <p:cNvPr id="15" name="圆形"/>
          <p:cNvSpPr/>
          <p:nvPr>
            <p:custDataLst>
              <p:tags r:id="rId26"/>
            </p:custDataLst>
          </p:nvPr>
        </p:nvSpPr>
        <p:spPr>
          <a:xfrm>
            <a:off x="8819008" y="4951778"/>
            <a:ext cx="228601" cy="228601"/>
          </a:xfrm>
          <a:prstGeom prst="ellipse">
            <a:avLst/>
          </a:prstGeom>
          <a:solidFill>
            <a:srgbClr val="FFC000"/>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6" name="Cooperate"/>
          <p:cNvSpPr txBox="1"/>
          <p:nvPr>
            <p:custDataLst>
              <p:tags r:id="rId27"/>
            </p:custDataLst>
          </p:nvPr>
        </p:nvSpPr>
        <p:spPr>
          <a:xfrm>
            <a:off x="9225074" y="4734739"/>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日志记录子系统</a:t>
            </a:r>
          </a:p>
        </p:txBody>
      </p:sp>
      <p:pic>
        <p:nvPicPr>
          <p:cNvPr id="28" name="图片 6" descr="/Users/zhangliang/Downloads/概念模型ER图2.0.png概念模型ER图2.0">
            <a:extLst>
              <a:ext uri="{FF2B5EF4-FFF2-40B4-BE49-F238E27FC236}">
                <a16:creationId xmlns:a16="http://schemas.microsoft.com/office/drawing/2014/main" id="{D9D0C92D-78BE-134E-842B-968AE4252DED}"/>
              </a:ext>
            </a:extLst>
          </p:cNvPr>
          <p:cNvPicPr>
            <a:picLocks noChangeAspect="1"/>
          </p:cNvPicPr>
          <p:nvPr/>
        </p:nvPicPr>
        <p:blipFill>
          <a:blip r:embed="rId30"/>
          <a:stretch>
            <a:fillRect/>
          </a:stretch>
        </p:blipFill>
        <p:spPr>
          <a:xfrm>
            <a:off x="-7885620" y="1278074"/>
            <a:ext cx="7014845" cy="4738370"/>
          </a:xfrm>
          <a:prstGeom prst="rect">
            <a:avLst/>
          </a:prstGeom>
          <a:noFill/>
          <a:ln w="9525">
            <a:noFill/>
          </a:ln>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to="" calcmode="lin" valueType="num">
                                      <p:cBhvr>
                                        <p:cTn id="7" dur="750" fill="hold">
                                          <p:stCondLst>
                                            <p:cond delay="0"/>
                                          </p:stCondLst>
                                        </p:cTn>
                                        <p:tgtEl>
                                          <p:spTgt spid="4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4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custDataLst>
              <p:tags r:id="rId2"/>
            </p:custDataLst>
          </p:nvPr>
        </p:nvSpPr>
        <p:spPr>
          <a:xfrm>
            <a:off x="546735" y="484505"/>
            <a:ext cx="2807970" cy="450850"/>
          </a:xfrm>
          <a:prstGeom prst="rect">
            <a:avLst/>
          </a:prstGeom>
          <a:noFill/>
        </p:spPr>
        <p:txBody>
          <a:bodyPr vert="horz" wrap="square" rtlCol="0">
            <a:spAutoFit/>
          </a:bodyPr>
          <a:lstStyle/>
          <a:p>
            <a:pPr>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项目数据库分析</a:t>
            </a:r>
          </a:p>
        </p:txBody>
      </p:sp>
      <p:pic>
        <p:nvPicPr>
          <p:cNvPr id="2" name="图片 6" descr="/Users/zhangliang/Downloads/概念模型ER图2.0.png概念模型ER图2.0"/>
          <p:cNvPicPr>
            <a:picLocks noChangeAspect="1"/>
          </p:cNvPicPr>
          <p:nvPr/>
        </p:nvPicPr>
        <p:blipFill>
          <a:blip r:embed="rId41"/>
          <a:stretch>
            <a:fillRect/>
          </a:stretch>
        </p:blipFill>
        <p:spPr>
          <a:xfrm>
            <a:off x="2588260" y="1317625"/>
            <a:ext cx="7014845" cy="4738370"/>
          </a:xfrm>
          <a:prstGeom prst="rect">
            <a:avLst/>
          </a:prstGeom>
          <a:noFill/>
          <a:ln w="9525">
            <a:noFill/>
          </a:ln>
        </p:spPr>
      </p:pic>
      <p:sp>
        <p:nvSpPr>
          <p:cNvPr id="4" name="圆形">
            <a:extLst>
              <a:ext uri="{FF2B5EF4-FFF2-40B4-BE49-F238E27FC236}">
                <a16:creationId xmlns:a16="http://schemas.microsoft.com/office/drawing/2014/main" id="{F2285256-3DAD-9D40-BF14-AA4A8CD0255E}"/>
              </a:ext>
            </a:extLst>
          </p:cNvPr>
          <p:cNvSpPr/>
          <p:nvPr>
            <p:custDataLst>
              <p:tags r:id="rId3"/>
            </p:custDataLst>
          </p:nvPr>
        </p:nvSpPr>
        <p:spPr>
          <a:xfrm>
            <a:off x="7189787" y="-2681943"/>
            <a:ext cx="868365" cy="862013"/>
          </a:xfrm>
          <a:prstGeom prst="ellipse">
            <a:avLst/>
          </a:prstGeom>
          <a:solidFill>
            <a:srgbClr val="69A35B"/>
          </a:solidFill>
          <a:ln w="12700">
            <a:miter lim="400000"/>
            <a:tailEnd type="triangle"/>
          </a:ln>
        </p:spPr>
        <p:txBody>
          <a:bodyPr lIns="45719" rIns="45719"/>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5" name="圆形">
            <a:extLst>
              <a:ext uri="{FF2B5EF4-FFF2-40B4-BE49-F238E27FC236}">
                <a16:creationId xmlns:a16="http://schemas.microsoft.com/office/drawing/2014/main" id="{8F8DA488-9B12-A443-996C-4B5E65D496BD}"/>
              </a:ext>
            </a:extLst>
          </p:cNvPr>
          <p:cNvSpPr/>
          <p:nvPr>
            <p:custDataLst>
              <p:tags r:id="rId4"/>
            </p:custDataLst>
          </p:nvPr>
        </p:nvSpPr>
        <p:spPr>
          <a:xfrm>
            <a:off x="8526715" y="-3807538"/>
            <a:ext cx="228601" cy="228601"/>
          </a:xfrm>
          <a:prstGeom prst="ellipse">
            <a:avLst/>
          </a:prstGeom>
          <a:solidFill>
            <a:srgbClr val="3498DB"/>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6" name="圆形">
            <a:extLst>
              <a:ext uri="{FF2B5EF4-FFF2-40B4-BE49-F238E27FC236}">
                <a16:creationId xmlns:a16="http://schemas.microsoft.com/office/drawing/2014/main" id="{EA03FC19-924A-6D4F-987F-096F7632CAB5}"/>
              </a:ext>
            </a:extLst>
          </p:cNvPr>
          <p:cNvSpPr/>
          <p:nvPr>
            <p:custDataLst>
              <p:tags r:id="rId5"/>
            </p:custDataLst>
          </p:nvPr>
        </p:nvSpPr>
        <p:spPr>
          <a:xfrm>
            <a:off x="8526715" y="-2839463"/>
            <a:ext cx="228601" cy="228601"/>
          </a:xfrm>
          <a:prstGeom prst="ellipse">
            <a:avLst/>
          </a:prstGeom>
          <a:solidFill>
            <a:srgbClr val="1AA3AA"/>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7" name="圆形">
            <a:extLst>
              <a:ext uri="{FF2B5EF4-FFF2-40B4-BE49-F238E27FC236}">
                <a16:creationId xmlns:a16="http://schemas.microsoft.com/office/drawing/2014/main" id="{DD1FE10D-3107-E94C-96F7-D44B5E6F0BF8}"/>
              </a:ext>
            </a:extLst>
          </p:cNvPr>
          <p:cNvSpPr/>
          <p:nvPr>
            <p:custDataLst>
              <p:tags r:id="rId6"/>
            </p:custDataLst>
          </p:nvPr>
        </p:nvSpPr>
        <p:spPr>
          <a:xfrm>
            <a:off x="8526715" y="-1846474"/>
            <a:ext cx="228601" cy="228601"/>
          </a:xfrm>
          <a:prstGeom prst="ellipse">
            <a:avLst/>
          </a:prstGeom>
          <a:solidFill>
            <a:srgbClr val="69A35B"/>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8" name="Cooperate">
            <a:extLst>
              <a:ext uri="{FF2B5EF4-FFF2-40B4-BE49-F238E27FC236}">
                <a16:creationId xmlns:a16="http://schemas.microsoft.com/office/drawing/2014/main" id="{27C69855-91CE-B14C-858C-396FC8C3DC9E}"/>
              </a:ext>
            </a:extLst>
          </p:cNvPr>
          <p:cNvSpPr txBox="1"/>
          <p:nvPr>
            <p:custDataLst>
              <p:tags r:id="rId7"/>
            </p:custDataLst>
          </p:nvPr>
        </p:nvSpPr>
        <p:spPr>
          <a:xfrm>
            <a:off x="8947579" y="-4038706"/>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rPr>
              <a:t>用户信息子系统</a:t>
            </a:r>
          </a:p>
        </p:txBody>
      </p:sp>
      <p:sp>
        <p:nvSpPr>
          <p:cNvPr id="9" name="Cooperate">
            <a:extLst>
              <a:ext uri="{FF2B5EF4-FFF2-40B4-BE49-F238E27FC236}">
                <a16:creationId xmlns:a16="http://schemas.microsoft.com/office/drawing/2014/main" id="{DAC96E05-86E5-0849-A962-7AAEB9C362B3}"/>
              </a:ext>
            </a:extLst>
          </p:cNvPr>
          <p:cNvSpPr txBox="1"/>
          <p:nvPr>
            <p:custDataLst>
              <p:tags r:id="rId8"/>
            </p:custDataLst>
          </p:nvPr>
        </p:nvSpPr>
        <p:spPr>
          <a:xfrm>
            <a:off x="8947579" y="-3098501"/>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事件消息子系统</a:t>
            </a:r>
          </a:p>
        </p:txBody>
      </p:sp>
      <p:sp>
        <p:nvSpPr>
          <p:cNvPr id="10" name="Cooperate">
            <a:extLst>
              <a:ext uri="{FF2B5EF4-FFF2-40B4-BE49-F238E27FC236}">
                <a16:creationId xmlns:a16="http://schemas.microsoft.com/office/drawing/2014/main" id="{3862FD2E-01EE-6642-9205-0D1913281D57}"/>
              </a:ext>
            </a:extLst>
          </p:cNvPr>
          <p:cNvSpPr txBox="1"/>
          <p:nvPr>
            <p:custDataLst>
              <p:tags r:id="rId9"/>
            </p:custDataLst>
          </p:nvPr>
        </p:nvSpPr>
        <p:spPr>
          <a:xfrm>
            <a:off x="8945674" y="-2062727"/>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教室处理子系统</a:t>
            </a:r>
          </a:p>
        </p:txBody>
      </p:sp>
      <p:sp>
        <p:nvSpPr>
          <p:cNvPr id="11" name="形状">
            <a:extLst>
              <a:ext uri="{FF2B5EF4-FFF2-40B4-BE49-F238E27FC236}">
                <a16:creationId xmlns:a16="http://schemas.microsoft.com/office/drawing/2014/main" id="{881A4422-2DC3-F148-9126-05572A8248BB}"/>
              </a:ext>
            </a:extLst>
          </p:cNvPr>
          <p:cNvSpPr/>
          <p:nvPr>
            <p:custDataLst>
              <p:tags r:id="rId10"/>
            </p:custDataLst>
          </p:nvPr>
        </p:nvSpPr>
        <p:spPr>
          <a:xfrm>
            <a:off x="7379918" y="-2469018"/>
            <a:ext cx="488103" cy="436162"/>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tailEnd type="triangle"/>
          </a:ln>
        </p:spPr>
        <p:txBody>
          <a:bodyPr lIns="45719" rIns="45719" anchor="ctr"/>
          <a:lstStyle/>
          <a:p>
            <a:pPr marL="0" marR="0" lvl="0" indent="0" algn="l" defTabSz="914400" rtl="0" eaLnBrk="1" fontAlgn="auto" latinLnBrk="0" hangingPunct="1">
              <a:lnSpc>
                <a:spcPct val="120000"/>
              </a:lnSpc>
              <a:spcBef>
                <a:spcPts val="0"/>
              </a:spcBef>
              <a:spcAft>
                <a:spcPts val="0"/>
              </a:spcAft>
              <a:buClrTx/>
              <a:buSzTx/>
              <a:buFontTx/>
              <a:buNone/>
              <a:defRPr sz="1000"/>
            </a:pPr>
            <a:endParaRPr kumimoji="0" sz="1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12" name="圆形">
            <a:extLst>
              <a:ext uri="{FF2B5EF4-FFF2-40B4-BE49-F238E27FC236}">
                <a16:creationId xmlns:a16="http://schemas.microsoft.com/office/drawing/2014/main" id="{AF34D8A2-2FC9-2C4A-9486-4B4B9EF4E19D}"/>
              </a:ext>
            </a:extLst>
          </p:cNvPr>
          <p:cNvSpPr/>
          <p:nvPr>
            <p:custDataLst>
              <p:tags r:id="rId11"/>
            </p:custDataLst>
          </p:nvPr>
        </p:nvSpPr>
        <p:spPr>
          <a:xfrm>
            <a:off x="8539608" y="-866518"/>
            <a:ext cx="228601" cy="228601"/>
          </a:xfrm>
          <a:prstGeom prst="ellipse">
            <a:avLst/>
          </a:prstGeom>
          <a:solidFill>
            <a:srgbClr val="FFC000"/>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24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3" name="Cooperate">
            <a:extLst>
              <a:ext uri="{FF2B5EF4-FFF2-40B4-BE49-F238E27FC236}">
                <a16:creationId xmlns:a16="http://schemas.microsoft.com/office/drawing/2014/main" id="{D1CA1553-CA05-6A4F-9C9B-A0953AB225BF}"/>
              </a:ext>
            </a:extLst>
          </p:cNvPr>
          <p:cNvSpPr txBox="1"/>
          <p:nvPr>
            <p:custDataLst>
              <p:tags r:id="rId12"/>
            </p:custDataLst>
          </p:nvPr>
        </p:nvSpPr>
        <p:spPr>
          <a:xfrm>
            <a:off x="8945674" y="-1083557"/>
            <a:ext cx="2646886" cy="48831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gn="l">
              <a:lnSpc>
                <a:spcPct val="120000"/>
              </a:lnSpc>
              <a:defRPr/>
            </a:pPr>
            <a:r>
              <a:rPr lang="zh-CN" altLang="en-US" sz="2400" b="1" spc="300" dirty="0">
                <a:solidFill>
                  <a:srgbClr val="000000">
                    <a:lumMod val="65000"/>
                    <a:lumOff val="35000"/>
                  </a:srgbClr>
                </a:solidFill>
                <a:latin typeface="微软雅黑" panose="020B0503020204020204" charset="-122"/>
                <a:ea typeface="微软雅黑" panose="020B0503020204020204" charset="-122"/>
                <a:cs typeface="Helvetica"/>
                <a:sym typeface="+mn-ea"/>
              </a:rPr>
              <a:t>日志记录子系统</a:t>
            </a:r>
          </a:p>
        </p:txBody>
      </p:sp>
      <p:sp>
        <p:nvSpPr>
          <p:cNvPr id="14" name="Cooperate">
            <a:extLst>
              <a:ext uri="{FF2B5EF4-FFF2-40B4-BE49-F238E27FC236}">
                <a16:creationId xmlns:a16="http://schemas.microsoft.com/office/drawing/2014/main" id="{E8C97F6F-EAEA-B74E-BB4B-BB0899F30A38}"/>
              </a:ext>
            </a:extLst>
          </p:cNvPr>
          <p:cNvSpPr txBox="1"/>
          <p:nvPr>
            <p:custDataLst>
              <p:tags r:id="rId13"/>
            </p:custDataLst>
          </p:nvPr>
        </p:nvSpPr>
        <p:spPr>
          <a:xfrm>
            <a:off x="22860" y="8200007"/>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dirty="0">
                <a:solidFill>
                  <a:srgbClr val="000000">
                    <a:lumMod val="65000"/>
                    <a:lumOff val="35000"/>
                  </a:srgbClr>
                </a:solidFill>
                <a:latin typeface="微软雅黑" panose="020B0503020204020204" charset="-122"/>
                <a:ea typeface="微软雅黑" panose="020B0503020204020204" charset="-122"/>
                <a:cs typeface="Helvetica"/>
              </a:rPr>
              <a:t>用户</a:t>
            </a:r>
          </a:p>
        </p:txBody>
      </p:sp>
      <p:sp>
        <p:nvSpPr>
          <p:cNvPr id="15" name="Lorem ipsum dolor sit amet consectetur adipiscing elit.">
            <a:extLst>
              <a:ext uri="{FF2B5EF4-FFF2-40B4-BE49-F238E27FC236}">
                <a16:creationId xmlns:a16="http://schemas.microsoft.com/office/drawing/2014/main" id="{1463C208-2CE9-1B43-A99F-E846E7F2B2A9}"/>
              </a:ext>
            </a:extLst>
          </p:cNvPr>
          <p:cNvSpPr txBox="1"/>
          <p:nvPr>
            <p:custDataLst>
              <p:tags r:id="rId14"/>
            </p:custDataLst>
          </p:nvPr>
        </p:nvSpPr>
        <p:spPr>
          <a:xfrm>
            <a:off x="22860" y="8626522"/>
            <a:ext cx="2663550" cy="350865"/>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marL="0" marR="0" lvl="0" indent="0" algn="r" defTabSz="914400" rtl="0" eaLnBrk="1" fontAlgn="auto" latinLnBrk="0" hangingPunct="1">
              <a:spcBef>
                <a:spcPts val="0"/>
              </a:spcBef>
              <a:spcAft>
                <a:spcPts val="0"/>
              </a:spcAft>
              <a:buClrTx/>
              <a:buSzTx/>
              <a:buFontTx/>
              <a:buNone/>
              <a:defRPr/>
            </a:pPr>
            <a:r>
              <a:rPr kumimoji="0" lang="zh-CN" altLang="en-US" sz="1400" b="0" i="0" u="none" strike="noStrike" kern="1200" cap="none" spc="150" normalizeH="0" noProof="0" dirty="0">
                <a:ln>
                  <a:noFill/>
                </a:ln>
                <a:solidFill>
                  <a:sysClr val="window" lastClr="FFFFFF">
                    <a:lumMod val="65000"/>
                  </a:sysClr>
                </a:solidFill>
                <a:effectLst/>
                <a:uLnTx/>
                <a:uFillTx/>
                <a:latin typeface="微软雅黑" panose="020B0503020204020204" charset="-122"/>
                <a:ea typeface="微软雅黑" panose="020B0503020204020204" charset="-122"/>
                <a:cs typeface="Helvetica"/>
              </a:rPr>
              <a:t>一般用户、高级用户、游客</a:t>
            </a:r>
          </a:p>
        </p:txBody>
      </p:sp>
      <p:sp>
        <p:nvSpPr>
          <p:cNvPr id="16" name="圆形">
            <a:extLst>
              <a:ext uri="{FF2B5EF4-FFF2-40B4-BE49-F238E27FC236}">
                <a16:creationId xmlns:a16="http://schemas.microsoft.com/office/drawing/2014/main" id="{D8260BD9-F861-534A-A2C1-F0B81CC26021}"/>
              </a:ext>
            </a:extLst>
          </p:cNvPr>
          <p:cNvSpPr/>
          <p:nvPr>
            <p:custDataLst>
              <p:tags r:id="rId15"/>
            </p:custDataLst>
          </p:nvPr>
        </p:nvSpPr>
        <p:spPr>
          <a:xfrm>
            <a:off x="2808459" y="8335058"/>
            <a:ext cx="228601" cy="228601"/>
          </a:xfrm>
          <a:prstGeom prst="ellipse">
            <a:avLst/>
          </a:prstGeom>
          <a:solidFill>
            <a:srgbClr val="1F74AD"/>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7" name="圆形">
            <a:extLst>
              <a:ext uri="{FF2B5EF4-FFF2-40B4-BE49-F238E27FC236}">
                <a16:creationId xmlns:a16="http://schemas.microsoft.com/office/drawing/2014/main" id="{B98D0742-03FE-8F44-BA52-289C463F6E43}"/>
              </a:ext>
            </a:extLst>
          </p:cNvPr>
          <p:cNvSpPr/>
          <p:nvPr>
            <p:custDataLst>
              <p:tags r:id="rId16"/>
            </p:custDataLst>
          </p:nvPr>
        </p:nvSpPr>
        <p:spPr>
          <a:xfrm>
            <a:off x="2808459" y="9303133"/>
            <a:ext cx="228601" cy="228601"/>
          </a:xfrm>
          <a:prstGeom prst="ellipse">
            <a:avLst/>
          </a:prstGeom>
          <a:solidFill>
            <a:srgbClr val="FFC000"/>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8" name="圆形">
            <a:extLst>
              <a:ext uri="{FF2B5EF4-FFF2-40B4-BE49-F238E27FC236}">
                <a16:creationId xmlns:a16="http://schemas.microsoft.com/office/drawing/2014/main" id="{FA7F673E-E794-4045-86E6-C5FDFF7339D8}"/>
              </a:ext>
            </a:extLst>
          </p:cNvPr>
          <p:cNvSpPr/>
          <p:nvPr>
            <p:custDataLst>
              <p:tags r:id="rId17"/>
            </p:custDataLst>
          </p:nvPr>
        </p:nvSpPr>
        <p:spPr>
          <a:xfrm>
            <a:off x="2808459" y="10296122"/>
            <a:ext cx="228601" cy="228601"/>
          </a:xfrm>
          <a:prstGeom prst="ellipse">
            <a:avLst/>
          </a:prstGeom>
          <a:solidFill>
            <a:srgbClr val="9BBB59"/>
          </a:solidFill>
          <a:ln w="12700">
            <a:miter lim="400000"/>
            <a:tailEnd type="triangle"/>
          </a:ln>
        </p:spPr>
        <p:txBody>
          <a:bodyPr lIns="45719" rIns="45719" anchor="ctr"/>
          <a:lstStyle/>
          <a:p>
            <a:pPr marL="0" marR="0" lvl="0" indent="0" algn="ctr" defTabSz="914400" rtl="0" eaLnBrk="1" fontAlgn="auto" latinLnBrk="0" hangingPunct="1">
              <a:lnSpc>
                <a:spcPct val="120000"/>
              </a:lnSpc>
              <a:spcBef>
                <a:spcPts val="0"/>
              </a:spcBef>
              <a:spcAft>
                <a:spcPts val="0"/>
              </a:spcAft>
              <a:buClrTx/>
              <a:buSzTx/>
              <a:buFontTx/>
              <a:buNone/>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Helvetica"/>
            </a:endParaRPr>
          </a:p>
        </p:txBody>
      </p:sp>
      <p:sp>
        <p:nvSpPr>
          <p:cNvPr id="19" name="Cooperate">
            <a:extLst>
              <a:ext uri="{FF2B5EF4-FFF2-40B4-BE49-F238E27FC236}">
                <a16:creationId xmlns:a16="http://schemas.microsoft.com/office/drawing/2014/main" id="{FA6E1843-E95C-634B-9673-50698B1AEC0D}"/>
              </a:ext>
            </a:extLst>
          </p:cNvPr>
          <p:cNvSpPr txBox="1"/>
          <p:nvPr>
            <p:custDataLst>
              <p:tags r:id="rId18"/>
            </p:custDataLst>
          </p:nvPr>
        </p:nvSpPr>
        <p:spPr>
          <a:xfrm>
            <a:off x="22860" y="9180763"/>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a:solidFill>
                  <a:srgbClr val="000000">
                    <a:lumMod val="65000"/>
                    <a:lumOff val="35000"/>
                  </a:srgbClr>
                </a:solidFill>
                <a:latin typeface="微软雅黑" panose="020B0503020204020204" charset="-122"/>
                <a:ea typeface="微软雅黑" panose="020B0503020204020204" charset="-122"/>
                <a:cs typeface="Helvetica"/>
              </a:rPr>
              <a:t>审核管理员</a:t>
            </a:r>
          </a:p>
        </p:txBody>
      </p:sp>
      <p:sp>
        <p:nvSpPr>
          <p:cNvPr id="20" name="Lorem ipsum dolor sit amet consectetur adipiscing elit.">
            <a:extLst>
              <a:ext uri="{FF2B5EF4-FFF2-40B4-BE49-F238E27FC236}">
                <a16:creationId xmlns:a16="http://schemas.microsoft.com/office/drawing/2014/main" id="{C8C3F402-73E0-0A4E-A2BE-E4A0EE1EAEBA}"/>
              </a:ext>
            </a:extLst>
          </p:cNvPr>
          <p:cNvSpPr txBox="1"/>
          <p:nvPr>
            <p:custDataLst>
              <p:tags r:id="rId19"/>
            </p:custDataLst>
          </p:nvPr>
        </p:nvSpPr>
        <p:spPr>
          <a:xfrm>
            <a:off x="22860" y="9579129"/>
            <a:ext cx="2663550" cy="328936"/>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lvl="0">
              <a:defRPr/>
            </a:pPr>
            <a:r>
              <a:rPr lang="zh-CN" altLang="en-US" sz="1400" spc="150">
                <a:solidFill>
                  <a:sysClr val="window" lastClr="FFFFFF">
                    <a:lumMod val="65000"/>
                  </a:sysClr>
                </a:solidFill>
                <a:latin typeface="微软雅黑" panose="020B0503020204020204" charset="-122"/>
                <a:ea typeface="微软雅黑" panose="020B0503020204020204" charset="-122"/>
                <a:cs typeface="Helvetica"/>
              </a:rPr>
              <a:t>教务处相关老师</a:t>
            </a:r>
          </a:p>
        </p:txBody>
      </p:sp>
      <p:sp>
        <p:nvSpPr>
          <p:cNvPr id="21" name="Cooperate">
            <a:extLst>
              <a:ext uri="{FF2B5EF4-FFF2-40B4-BE49-F238E27FC236}">
                <a16:creationId xmlns:a16="http://schemas.microsoft.com/office/drawing/2014/main" id="{E612FE5B-54D7-9D4D-ADF3-9FC200B49C6B}"/>
              </a:ext>
            </a:extLst>
          </p:cNvPr>
          <p:cNvSpPr txBox="1"/>
          <p:nvPr>
            <p:custDataLst>
              <p:tags r:id="rId20"/>
            </p:custDataLst>
          </p:nvPr>
        </p:nvSpPr>
        <p:spPr>
          <a:xfrm>
            <a:off x="22860" y="10196709"/>
            <a:ext cx="2665703" cy="377825"/>
          </a:xfrm>
          <a:prstGeom prst="rect">
            <a:avLst/>
          </a:prstGeom>
          <a:ln w="12700">
            <a:miter lim="400000"/>
          </a:ln>
        </p:spPr>
        <p:txBody>
          <a:bodyPr wrap="square" lIns="90000" rIns="90000" bIns="0" anchor="b" anchorCtr="0">
            <a:spAutoFit/>
          </a:bodyPr>
          <a:lstStyle>
            <a:lvl1pPr algn="r">
              <a:defRPr sz="1600">
                <a:solidFill>
                  <a:srgbClr val="3F4C62"/>
                </a:solidFill>
              </a:defRPr>
            </a:lvl1pPr>
          </a:lstStyle>
          <a:p>
            <a:pPr lvl="0">
              <a:lnSpc>
                <a:spcPct val="120000"/>
              </a:lnSpc>
              <a:defRPr/>
            </a:pPr>
            <a:r>
              <a:rPr lang="zh-CN" altLang="en-US" sz="1800" b="1" spc="300">
                <a:solidFill>
                  <a:srgbClr val="000000">
                    <a:lumMod val="65000"/>
                    <a:lumOff val="35000"/>
                  </a:srgbClr>
                </a:solidFill>
                <a:latin typeface="微软雅黑" panose="020B0503020204020204" charset="-122"/>
                <a:ea typeface="微软雅黑" panose="020B0503020204020204" charset="-122"/>
                <a:cs typeface="Helvetica"/>
              </a:rPr>
              <a:t>系统管理员</a:t>
            </a:r>
          </a:p>
        </p:txBody>
      </p:sp>
      <p:sp>
        <p:nvSpPr>
          <p:cNvPr id="22" name="Lorem ipsum dolor sit amet consectetur adipiscing elit.">
            <a:extLst>
              <a:ext uri="{FF2B5EF4-FFF2-40B4-BE49-F238E27FC236}">
                <a16:creationId xmlns:a16="http://schemas.microsoft.com/office/drawing/2014/main" id="{CE27DD75-2EAD-7244-9924-AC92775AA569}"/>
              </a:ext>
            </a:extLst>
          </p:cNvPr>
          <p:cNvSpPr txBox="1"/>
          <p:nvPr>
            <p:custDataLst>
              <p:tags r:id="rId21"/>
            </p:custDataLst>
          </p:nvPr>
        </p:nvSpPr>
        <p:spPr>
          <a:xfrm>
            <a:off x="22860" y="10595075"/>
            <a:ext cx="2663550" cy="328936"/>
          </a:xfrm>
          <a:prstGeom prst="rect">
            <a:avLst/>
          </a:prstGeom>
          <a:ln w="12700">
            <a:miter lim="400000"/>
          </a:ln>
        </p:spPr>
        <p:txBody>
          <a:bodyPr wrap="square" lIns="90000" tIns="0" rIns="90000">
            <a:normAutofit/>
          </a:bodyPr>
          <a:lstStyle>
            <a:lvl1pPr algn="r">
              <a:lnSpc>
                <a:spcPct val="120000"/>
              </a:lnSpc>
              <a:defRPr sz="1200">
                <a:solidFill>
                  <a:srgbClr val="3F4C62"/>
                </a:solidFill>
              </a:defRPr>
            </a:lvl1pPr>
          </a:lstStyle>
          <a:p>
            <a:pPr lvl="0">
              <a:defRPr/>
            </a:pPr>
            <a:r>
              <a:rPr lang="zh-CN" altLang="en-US" sz="1400" spc="150">
                <a:solidFill>
                  <a:sysClr val="window" lastClr="FFFFFF">
                    <a:lumMod val="65000"/>
                  </a:sysClr>
                </a:solidFill>
                <a:latin typeface="微软雅黑" panose="020B0503020204020204" charset="-122"/>
                <a:ea typeface="微软雅黑" panose="020B0503020204020204" charset="-122"/>
                <a:cs typeface="Helvetica"/>
              </a:rPr>
              <a:t>系统维护人员</a:t>
            </a:r>
          </a:p>
        </p:txBody>
      </p:sp>
      <p:sp>
        <p:nvSpPr>
          <p:cNvPr id="23" name="圆形">
            <a:extLst>
              <a:ext uri="{FF2B5EF4-FFF2-40B4-BE49-F238E27FC236}">
                <a16:creationId xmlns:a16="http://schemas.microsoft.com/office/drawing/2014/main" id="{3FEA2C5C-B8C5-8049-AF80-0D1A233E2C8D}"/>
              </a:ext>
            </a:extLst>
          </p:cNvPr>
          <p:cNvSpPr/>
          <p:nvPr>
            <p:custDataLst>
              <p:tags r:id="rId22"/>
            </p:custDataLst>
          </p:nvPr>
        </p:nvSpPr>
        <p:spPr>
          <a:xfrm>
            <a:off x="3621131" y="9061556"/>
            <a:ext cx="868365" cy="862013"/>
          </a:xfrm>
          <a:prstGeom prst="ellipse">
            <a:avLst/>
          </a:prstGeom>
          <a:solidFill>
            <a:srgbClr val="3498DB"/>
          </a:solidFill>
          <a:ln w="12700">
            <a:miter lim="400000"/>
            <a:tailEnd type="triangle"/>
          </a:ln>
        </p:spPr>
        <p:txBody>
          <a:bodyPr lIns="45719" rIns="45719"/>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24" name="形状">
            <a:extLst>
              <a:ext uri="{FF2B5EF4-FFF2-40B4-BE49-F238E27FC236}">
                <a16:creationId xmlns:a16="http://schemas.microsoft.com/office/drawing/2014/main" id="{446969B8-9A68-B543-9248-16E91DF80E30}"/>
              </a:ext>
            </a:extLst>
          </p:cNvPr>
          <p:cNvSpPr/>
          <p:nvPr>
            <p:custDataLst>
              <p:tags r:id="rId23"/>
            </p:custDataLst>
          </p:nvPr>
        </p:nvSpPr>
        <p:spPr>
          <a:xfrm>
            <a:off x="3868230" y="9305431"/>
            <a:ext cx="374167" cy="374263"/>
          </a:xfrm>
          <a:custGeom>
            <a:avLst/>
            <a:gdLst/>
            <a:ahLst/>
            <a:cxnLst>
              <a:cxn ang="0">
                <a:pos x="wd2" y="hd2"/>
              </a:cxn>
              <a:cxn ang="5400000">
                <a:pos x="wd2" y="hd2"/>
              </a:cxn>
              <a:cxn ang="10800000">
                <a:pos x="wd2" y="hd2"/>
              </a:cxn>
              <a:cxn ang="16200000">
                <a:pos x="wd2" y="hd2"/>
              </a:cxn>
            </a:cxnLst>
            <a:rect l="0" t="0" r="r" b="b"/>
            <a:pathLst>
              <a:path w="21600" h="21600" extrusionOk="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6" y="12063"/>
                </a:moveTo>
                <a:cubicBezTo>
                  <a:pt x="18673" y="12605"/>
                  <a:pt x="19071" y="13143"/>
                  <a:pt x="19357" y="13670"/>
                </a:cubicBezTo>
                <a:cubicBezTo>
                  <a:pt x="19642" y="14197"/>
                  <a:pt x="19789" y="14802"/>
                  <a:pt x="19789" y="15481"/>
                </a:cubicBezTo>
                <a:lnTo>
                  <a:pt x="19789" y="20817"/>
                </a:lnTo>
                <a:cubicBezTo>
                  <a:pt x="19695" y="20869"/>
                  <a:pt x="19621" y="20932"/>
                  <a:pt x="19558" y="20996"/>
                </a:cubicBezTo>
                <a:cubicBezTo>
                  <a:pt x="19498" y="21062"/>
                  <a:pt x="19426" y="21123"/>
                  <a:pt x="19345" y="21192"/>
                </a:cubicBezTo>
                <a:cubicBezTo>
                  <a:pt x="19263" y="21252"/>
                  <a:pt x="19174" y="21318"/>
                  <a:pt x="19076" y="21387"/>
                </a:cubicBezTo>
                <a:cubicBezTo>
                  <a:pt x="18977" y="21456"/>
                  <a:pt x="18836" y="21529"/>
                  <a:pt x="18663" y="21600"/>
                </a:cubicBezTo>
                <a:lnTo>
                  <a:pt x="2942" y="21600"/>
                </a:lnTo>
                <a:cubicBezTo>
                  <a:pt x="2675" y="21600"/>
                  <a:pt x="2467" y="21500"/>
                  <a:pt x="2318" y="21292"/>
                </a:cubicBezTo>
                <a:cubicBezTo>
                  <a:pt x="2167" y="21082"/>
                  <a:pt x="2003" y="20927"/>
                  <a:pt x="1819" y="20817"/>
                </a:cubicBezTo>
                <a:lnTo>
                  <a:pt x="1819" y="15481"/>
                </a:lnTo>
                <a:cubicBezTo>
                  <a:pt x="1819" y="14764"/>
                  <a:pt x="1989" y="14128"/>
                  <a:pt x="2335" y="13572"/>
                </a:cubicBezTo>
                <a:cubicBezTo>
                  <a:pt x="2678" y="13019"/>
                  <a:pt x="3052" y="12512"/>
                  <a:pt x="3460" y="12063"/>
                </a:cubicBezTo>
                <a:cubicBezTo>
                  <a:pt x="3535" y="11971"/>
                  <a:pt x="3633" y="11870"/>
                  <a:pt x="3753" y="11767"/>
                </a:cubicBezTo>
                <a:cubicBezTo>
                  <a:pt x="3873" y="11660"/>
                  <a:pt x="4000" y="11591"/>
                  <a:pt x="4137" y="11554"/>
                </a:cubicBezTo>
                <a:cubicBezTo>
                  <a:pt x="4276" y="11496"/>
                  <a:pt x="4432" y="11467"/>
                  <a:pt x="4610" y="11456"/>
                </a:cubicBezTo>
                <a:cubicBezTo>
                  <a:pt x="4785" y="11447"/>
                  <a:pt x="4956" y="11424"/>
                  <a:pt x="5126" y="11389"/>
                </a:cubicBezTo>
                <a:cubicBezTo>
                  <a:pt x="5594" y="11300"/>
                  <a:pt x="6091" y="11211"/>
                  <a:pt x="6621" y="11122"/>
                </a:cubicBezTo>
                <a:cubicBezTo>
                  <a:pt x="7149" y="11035"/>
                  <a:pt x="7665" y="10946"/>
                  <a:pt x="8172" y="10854"/>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3" y="3"/>
                </a:cubicBezTo>
                <a:cubicBezTo>
                  <a:pt x="11477" y="3"/>
                  <a:pt x="12113" y="158"/>
                  <a:pt x="12711" y="472"/>
                </a:cubicBezTo>
                <a:cubicBezTo>
                  <a:pt x="13308" y="786"/>
                  <a:pt x="13827" y="1203"/>
                  <a:pt x="14273" y="1733"/>
                </a:cubicBezTo>
                <a:cubicBezTo>
                  <a:pt x="14717" y="2260"/>
                  <a:pt x="15068" y="2885"/>
                  <a:pt x="15329" y="3608"/>
                </a:cubicBezTo>
                <a:cubicBezTo>
                  <a:pt x="15591" y="4331"/>
                  <a:pt x="15720" y="5097"/>
                  <a:pt x="15720" y="5903"/>
                </a:cubicBezTo>
                <a:cubicBezTo>
                  <a:pt x="15720" y="6939"/>
                  <a:pt x="15514" y="7890"/>
                  <a:pt x="15101" y="8757"/>
                </a:cubicBezTo>
                <a:cubicBezTo>
                  <a:pt x="14686" y="9620"/>
                  <a:pt x="14129" y="10320"/>
                  <a:pt x="13433" y="10854"/>
                </a:cubicBezTo>
                <a:cubicBezTo>
                  <a:pt x="13937" y="10946"/>
                  <a:pt x="14453" y="11032"/>
                  <a:pt x="14979" y="11116"/>
                </a:cubicBezTo>
                <a:cubicBezTo>
                  <a:pt x="15505" y="11199"/>
                  <a:pt x="16006" y="11289"/>
                  <a:pt x="16479" y="11389"/>
                </a:cubicBezTo>
                <a:cubicBezTo>
                  <a:pt x="16654" y="11427"/>
                  <a:pt x="16827" y="11450"/>
                  <a:pt x="16995" y="11456"/>
                </a:cubicBezTo>
                <a:cubicBezTo>
                  <a:pt x="17163" y="11467"/>
                  <a:pt x="17324" y="11496"/>
                  <a:pt x="17468" y="11554"/>
                </a:cubicBezTo>
                <a:cubicBezTo>
                  <a:pt x="17604" y="11591"/>
                  <a:pt x="17732" y="11660"/>
                  <a:pt x="17852" y="11767"/>
                </a:cubicBezTo>
                <a:cubicBezTo>
                  <a:pt x="17967" y="11870"/>
                  <a:pt x="18075" y="11971"/>
                  <a:pt x="18166" y="12063"/>
                </a:cubicBezTo>
                <a:moveTo>
                  <a:pt x="20475" y="5419"/>
                </a:moveTo>
                <a:cubicBezTo>
                  <a:pt x="20758" y="5419"/>
                  <a:pt x="20974" y="5505"/>
                  <a:pt x="21125" y="5687"/>
                </a:cubicBezTo>
                <a:cubicBezTo>
                  <a:pt x="21272" y="5865"/>
                  <a:pt x="21382" y="6078"/>
                  <a:pt x="21449" y="6326"/>
                </a:cubicBezTo>
                <a:cubicBezTo>
                  <a:pt x="21521" y="6574"/>
                  <a:pt x="21562" y="6836"/>
                  <a:pt x="21577" y="7106"/>
                </a:cubicBezTo>
                <a:cubicBezTo>
                  <a:pt x="21593" y="7377"/>
                  <a:pt x="21600" y="7596"/>
                  <a:pt x="21600" y="7760"/>
                </a:cubicBezTo>
                <a:lnTo>
                  <a:pt x="21600" y="9856"/>
                </a:lnTo>
                <a:cubicBezTo>
                  <a:pt x="21509" y="9928"/>
                  <a:pt x="21423" y="10015"/>
                  <a:pt x="21341" y="10110"/>
                </a:cubicBezTo>
                <a:cubicBezTo>
                  <a:pt x="21262" y="10208"/>
                  <a:pt x="21159" y="10257"/>
                  <a:pt x="21037" y="10257"/>
                </a:cubicBezTo>
                <a:lnTo>
                  <a:pt x="17269" y="10257"/>
                </a:lnTo>
                <a:cubicBezTo>
                  <a:pt x="17132" y="10257"/>
                  <a:pt x="17024" y="10208"/>
                  <a:pt x="16954" y="10110"/>
                </a:cubicBezTo>
                <a:cubicBezTo>
                  <a:pt x="16880" y="10015"/>
                  <a:pt x="16791" y="9928"/>
                  <a:pt x="16683" y="9856"/>
                </a:cubicBezTo>
                <a:lnTo>
                  <a:pt x="16683" y="7760"/>
                </a:lnTo>
                <a:cubicBezTo>
                  <a:pt x="16683" y="7596"/>
                  <a:pt x="16693" y="7377"/>
                  <a:pt x="16707" y="7106"/>
                </a:cubicBezTo>
                <a:cubicBezTo>
                  <a:pt x="16721" y="6836"/>
                  <a:pt x="16767" y="6574"/>
                  <a:pt x="16837" y="6326"/>
                </a:cubicBezTo>
                <a:cubicBezTo>
                  <a:pt x="16913" y="6078"/>
                  <a:pt x="17024" y="5865"/>
                  <a:pt x="17184" y="5687"/>
                </a:cubicBezTo>
                <a:cubicBezTo>
                  <a:pt x="17338" y="5508"/>
                  <a:pt x="17557" y="5419"/>
                  <a:pt x="17830" y="5419"/>
                </a:cubicBezTo>
                <a:cubicBezTo>
                  <a:pt x="17489" y="5151"/>
                  <a:pt x="17211" y="4803"/>
                  <a:pt x="17000" y="4377"/>
                </a:cubicBezTo>
                <a:cubicBezTo>
                  <a:pt x="16789" y="3950"/>
                  <a:pt x="16683" y="3469"/>
                  <a:pt x="16683" y="2937"/>
                </a:cubicBezTo>
                <a:cubicBezTo>
                  <a:pt x="16683" y="2539"/>
                  <a:pt x="16745" y="2162"/>
                  <a:pt x="16873" y="1805"/>
                </a:cubicBezTo>
                <a:cubicBezTo>
                  <a:pt x="17000" y="1448"/>
                  <a:pt x="17175" y="1134"/>
                  <a:pt x="17401" y="861"/>
                </a:cubicBezTo>
                <a:cubicBezTo>
                  <a:pt x="17626" y="590"/>
                  <a:pt x="17890" y="380"/>
                  <a:pt x="18188" y="227"/>
                </a:cubicBezTo>
                <a:cubicBezTo>
                  <a:pt x="18488" y="77"/>
                  <a:pt x="18809" y="0"/>
                  <a:pt x="19153" y="0"/>
                </a:cubicBezTo>
                <a:cubicBezTo>
                  <a:pt x="19481" y="0"/>
                  <a:pt x="19796" y="77"/>
                  <a:pt x="20096" y="227"/>
                </a:cubicBezTo>
                <a:cubicBezTo>
                  <a:pt x="20396" y="380"/>
                  <a:pt x="20657" y="590"/>
                  <a:pt x="20883" y="861"/>
                </a:cubicBezTo>
                <a:cubicBezTo>
                  <a:pt x="21109" y="1134"/>
                  <a:pt x="21286" y="1448"/>
                  <a:pt x="21413" y="1805"/>
                </a:cubicBezTo>
                <a:cubicBezTo>
                  <a:pt x="21538" y="2162"/>
                  <a:pt x="21600" y="2539"/>
                  <a:pt x="21600" y="2937"/>
                </a:cubicBezTo>
                <a:cubicBezTo>
                  <a:pt x="21600" y="3458"/>
                  <a:pt x="21500" y="3939"/>
                  <a:pt x="21296" y="4371"/>
                </a:cubicBezTo>
                <a:cubicBezTo>
                  <a:pt x="21094" y="4800"/>
                  <a:pt x="20821" y="5151"/>
                  <a:pt x="20475" y="5419"/>
                </a:cubicBezTo>
              </a:path>
            </a:pathLst>
          </a:custGeom>
          <a:solidFill>
            <a:srgbClr val="FFFFFF"/>
          </a:solidFill>
          <a:ln w="12700">
            <a:miter lim="400000"/>
            <a:tailEnd type="triangle"/>
          </a:ln>
        </p:spPr>
        <p:txBody>
          <a:bodyPr lIns="45719" rIns="45719" anchor="ctr"/>
          <a:lstStyle/>
          <a:p>
            <a:pPr marL="0" marR="0" lvl="0" indent="0" algn="l" defTabSz="456565" rtl="0" eaLnBrk="1" fontAlgn="auto" latinLnBrk="0" hangingPunct="1">
              <a:lnSpc>
                <a:spcPct val="120000"/>
              </a:lnSpc>
              <a:spcBef>
                <a:spcPts val="0"/>
              </a:spcBef>
              <a:spcAft>
                <a:spcPts val="0"/>
              </a:spcAft>
              <a:buClrTx/>
              <a:buSzTx/>
              <a:buFontTx/>
              <a:buNone/>
              <a:defRPr sz="3600">
                <a:solidFill>
                  <a:srgbClr val="44CEB9"/>
                </a:solidFill>
                <a:effectLst>
                  <a:outerShdw blurRad="38100" dist="38100" dir="2700000" rotWithShape="0">
                    <a:srgbClr val="000000"/>
                  </a:outerShdw>
                </a:effectLst>
                <a:latin typeface="Gill Sans" panose="020B0502020104020203"/>
                <a:ea typeface="Gill Sans" panose="020B0502020104020203"/>
                <a:cs typeface="Gill Sans" panose="020B0502020104020203"/>
                <a:sym typeface="Gill Sans" panose="020B0502020104020203"/>
              </a:defRPr>
            </a:pPr>
            <a:endParaRPr kumimoji="0" sz="3600" b="0" i="0" u="none" strike="noStrike" kern="1200" cap="none" spc="0" normalizeH="0" baseline="0" noProof="0">
              <a:ln>
                <a:noFill/>
              </a:ln>
              <a:solidFill>
                <a:srgbClr val="44CEB9"/>
              </a:solidFill>
              <a:effectLst>
                <a:outerShdw blurRad="38100" dist="38100" dir="2700000" rotWithShape="0">
                  <a:srgbClr val="000000"/>
                </a:outerShdw>
              </a:effectLst>
              <a:uLnTx/>
              <a:uFillTx/>
              <a:latin typeface="微软雅黑" panose="020B0503020204020204" charset="-122"/>
              <a:ea typeface="微软雅黑" panose="020B0503020204020204" charset="-122"/>
              <a:sym typeface="Gill Sans" panose="020B0502020104020203"/>
            </a:endParaRPr>
          </a:p>
        </p:txBody>
      </p:sp>
      <p:sp>
        <p:nvSpPr>
          <p:cNvPr id="25" name="形状">
            <a:extLst>
              <a:ext uri="{FF2B5EF4-FFF2-40B4-BE49-F238E27FC236}">
                <a16:creationId xmlns:a16="http://schemas.microsoft.com/office/drawing/2014/main" id="{C4ADF46C-6488-1D4A-BAFB-E918F5F891D0}"/>
              </a:ext>
            </a:extLst>
          </p:cNvPr>
          <p:cNvSpPr/>
          <p:nvPr>
            <p:custDataLst>
              <p:tags r:id="rId24"/>
            </p:custDataLst>
          </p:nvPr>
        </p:nvSpPr>
        <p:spPr>
          <a:xfrm>
            <a:off x="13221306" y="2694352"/>
            <a:ext cx="2073018" cy="2076217"/>
          </a:xfrm>
          <a:custGeom>
            <a:avLst/>
            <a:gdLst/>
            <a:ahLst/>
            <a:cxnLst>
              <a:cxn ang="0">
                <a:pos x="wd2" y="hd2"/>
              </a:cxn>
              <a:cxn ang="5400000">
                <a:pos x="wd2" y="hd2"/>
              </a:cxn>
              <a:cxn ang="10800000">
                <a:pos x="wd2" y="hd2"/>
              </a:cxn>
              <a:cxn ang="16200000">
                <a:pos x="wd2" y="hd2"/>
              </a:cxn>
            </a:cxnLst>
            <a:rect l="0" t="0" r="r" b="b"/>
            <a:pathLst>
              <a:path w="19574" h="19577" extrusionOk="0">
                <a:moveTo>
                  <a:pt x="19282" y="7419"/>
                </a:moveTo>
                <a:cubicBezTo>
                  <a:pt x="20587" y="12667"/>
                  <a:pt x="17400" y="17982"/>
                  <a:pt x="12161" y="19286"/>
                </a:cubicBezTo>
                <a:cubicBezTo>
                  <a:pt x="6922" y="20589"/>
                  <a:pt x="1615" y="17407"/>
                  <a:pt x="292" y="12159"/>
                </a:cubicBezTo>
                <a:cubicBezTo>
                  <a:pt x="-1013" y="6911"/>
                  <a:pt x="2174" y="1596"/>
                  <a:pt x="7413" y="292"/>
                </a:cubicBezTo>
                <a:cubicBezTo>
                  <a:pt x="12652" y="-1011"/>
                  <a:pt x="17959" y="2171"/>
                  <a:pt x="19282" y="7419"/>
                </a:cubicBezTo>
                <a:close/>
              </a:path>
            </a:pathLst>
          </a:custGeom>
          <a:solidFill>
            <a:srgbClr val="D5DAE4"/>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26" name="形状">
            <a:extLst>
              <a:ext uri="{FF2B5EF4-FFF2-40B4-BE49-F238E27FC236}">
                <a16:creationId xmlns:a16="http://schemas.microsoft.com/office/drawing/2014/main" id="{4552B9C2-47F7-9643-AEC4-160DECE310D6}"/>
              </a:ext>
            </a:extLst>
          </p:cNvPr>
          <p:cNvSpPr/>
          <p:nvPr>
            <p:custDataLst>
              <p:tags r:id="rId25"/>
            </p:custDataLst>
          </p:nvPr>
        </p:nvSpPr>
        <p:spPr>
          <a:xfrm>
            <a:off x="13433714" y="2905277"/>
            <a:ext cx="1664182" cy="1667171"/>
          </a:xfrm>
          <a:custGeom>
            <a:avLst/>
            <a:gdLst/>
            <a:ahLst/>
            <a:cxnLst>
              <a:cxn ang="0">
                <a:pos x="wd2" y="hd2"/>
              </a:cxn>
              <a:cxn ang="5400000">
                <a:pos x="wd2" y="hd2"/>
              </a:cxn>
              <a:cxn ang="10800000">
                <a:pos x="wd2" y="hd2"/>
              </a:cxn>
              <a:cxn ang="16200000">
                <a:pos x="wd2" y="hd2"/>
              </a:cxn>
            </a:cxnLst>
            <a:rect l="0" t="0" r="r" b="b"/>
            <a:pathLst>
              <a:path w="19571" h="19572" extrusionOk="0">
                <a:moveTo>
                  <a:pt x="19276" y="7414"/>
                </a:moveTo>
                <a:cubicBezTo>
                  <a:pt x="20585" y="12661"/>
                  <a:pt x="17418" y="17972"/>
                  <a:pt x="12160" y="19278"/>
                </a:cubicBezTo>
                <a:cubicBezTo>
                  <a:pt x="6924" y="20585"/>
                  <a:pt x="1624" y="17403"/>
                  <a:pt x="294" y="12156"/>
                </a:cubicBezTo>
                <a:cubicBezTo>
                  <a:pt x="-1015" y="6909"/>
                  <a:pt x="2173" y="1598"/>
                  <a:pt x="7410" y="292"/>
                </a:cubicBezTo>
                <a:cubicBezTo>
                  <a:pt x="12646" y="-1015"/>
                  <a:pt x="17967" y="2188"/>
                  <a:pt x="19276" y="7414"/>
                </a:cubicBezTo>
                <a:close/>
              </a:path>
            </a:pathLst>
          </a:custGeom>
          <a:solidFill>
            <a:srgbClr val="8090AD"/>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27" name="椭圆形">
            <a:extLst>
              <a:ext uri="{FF2B5EF4-FFF2-40B4-BE49-F238E27FC236}">
                <a16:creationId xmlns:a16="http://schemas.microsoft.com/office/drawing/2014/main" id="{C69D6270-E5B7-F343-A59B-8C588A8EE5D4}"/>
              </a:ext>
            </a:extLst>
          </p:cNvPr>
          <p:cNvSpPr/>
          <p:nvPr>
            <p:custDataLst>
              <p:tags r:id="rId26"/>
            </p:custDataLst>
          </p:nvPr>
        </p:nvSpPr>
        <p:spPr>
          <a:xfrm>
            <a:off x="13545820" y="3028403"/>
            <a:ext cx="1441452" cy="1433514"/>
          </a:xfrm>
          <a:prstGeom prst="ellipse">
            <a:avLst/>
          </a:prstGeom>
          <a:solidFill>
            <a:srgbClr val="3F4C62"/>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28" name="形状">
            <a:extLst>
              <a:ext uri="{FF2B5EF4-FFF2-40B4-BE49-F238E27FC236}">
                <a16:creationId xmlns:a16="http://schemas.microsoft.com/office/drawing/2014/main" id="{7EB8B8D2-83DA-FD4B-8967-0ABCE978E18A}"/>
              </a:ext>
            </a:extLst>
          </p:cNvPr>
          <p:cNvSpPr/>
          <p:nvPr>
            <p:custDataLst>
              <p:tags r:id="rId27"/>
            </p:custDataLst>
          </p:nvPr>
        </p:nvSpPr>
        <p:spPr>
          <a:xfrm>
            <a:off x="13733145" y="3334790"/>
            <a:ext cx="1066802" cy="819151"/>
          </a:xfrm>
          <a:custGeom>
            <a:avLst/>
            <a:gdLst/>
            <a:ahLst/>
            <a:cxnLst>
              <a:cxn ang="0">
                <a:pos x="wd2" y="hd2"/>
              </a:cxn>
              <a:cxn ang="5400000">
                <a:pos x="wd2" y="hd2"/>
              </a:cxn>
              <a:cxn ang="10800000">
                <a:pos x="wd2" y="hd2"/>
              </a:cxn>
              <a:cxn ang="16200000">
                <a:pos x="wd2" y="hd2"/>
              </a:cxn>
            </a:cxnLst>
            <a:rect l="0" t="0" r="r" b="b"/>
            <a:pathLst>
              <a:path w="21600" h="21600" extrusionOk="0">
                <a:moveTo>
                  <a:pt x="10736" y="0"/>
                </a:moveTo>
                <a:lnTo>
                  <a:pt x="0" y="3809"/>
                </a:lnTo>
                <a:lnTo>
                  <a:pt x="0" y="17791"/>
                </a:lnTo>
                <a:lnTo>
                  <a:pt x="10736" y="21600"/>
                </a:lnTo>
                <a:lnTo>
                  <a:pt x="21600" y="17791"/>
                </a:lnTo>
                <a:lnTo>
                  <a:pt x="21600" y="3809"/>
                </a:lnTo>
                <a:lnTo>
                  <a:pt x="10736" y="0"/>
                </a:lnTo>
                <a:close/>
                <a:moveTo>
                  <a:pt x="20764" y="16953"/>
                </a:moveTo>
                <a:lnTo>
                  <a:pt x="10736" y="20470"/>
                </a:lnTo>
                <a:lnTo>
                  <a:pt x="836" y="16953"/>
                </a:lnTo>
                <a:lnTo>
                  <a:pt x="836" y="4605"/>
                </a:lnTo>
                <a:lnTo>
                  <a:pt x="10736" y="1130"/>
                </a:lnTo>
                <a:lnTo>
                  <a:pt x="20764" y="4605"/>
                </a:lnTo>
                <a:lnTo>
                  <a:pt x="20764" y="16953"/>
                </a:lnTo>
                <a:close/>
              </a:path>
            </a:pathLst>
          </a:custGeom>
          <a:solidFill>
            <a:srgbClr val="FFFFFF"/>
          </a:solidFill>
          <a:ln w="12700" cap="flat">
            <a:noFill/>
            <a:miter lim="400000"/>
            <a:tailEnd type="triangle" w="med" len="med"/>
          </a:ln>
          <a:effectLst/>
        </p:spPr>
        <p:txBody>
          <a:bodyPr wrap="square" lIns="45719" tIns="45719" rIns="45719" bIns="45719" numCol="1"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Helvetica"/>
            </a:endParaRPr>
          </a:p>
        </p:txBody>
      </p:sp>
      <p:sp>
        <p:nvSpPr>
          <p:cNvPr id="29" name="Oval 5">
            <a:extLst>
              <a:ext uri="{FF2B5EF4-FFF2-40B4-BE49-F238E27FC236}">
                <a16:creationId xmlns:a16="http://schemas.microsoft.com/office/drawing/2014/main" id="{22F0B9C1-C0CD-6846-B76C-7AD0CD7E9008}"/>
              </a:ext>
            </a:extLst>
          </p:cNvPr>
          <p:cNvSpPr>
            <a:spLocks noChangeArrowheads="1"/>
          </p:cNvSpPr>
          <p:nvPr>
            <p:custDataLst>
              <p:tags r:id="rId28"/>
            </p:custDataLst>
          </p:nvPr>
        </p:nvSpPr>
        <p:spPr bwMode="auto">
          <a:xfrm>
            <a:off x="13906462" y="2809620"/>
            <a:ext cx="2402667" cy="2397715"/>
          </a:xfrm>
          <a:prstGeom prst="ellipse">
            <a:avLst/>
          </a:prstGeom>
          <a:noFill/>
          <a:ln w="12700">
            <a:solidFill>
              <a:srgbClr val="FFFFFF">
                <a:lumMod val="85000"/>
              </a:srgbClr>
            </a:solidFill>
          </a:ln>
        </p:spPr>
        <p:txBody>
          <a:bodyPr vert="horz" wrap="square" lIns="91440" tIns="45720" rIns="91440" bIns="45720" numCol="1" anchor="ctr" anchorCtr="0" compatLnSpc="1"/>
          <a:lstStyle/>
          <a:p>
            <a:pPr algn="ctr"/>
            <a:endParaRPr lang="en-US" b="1" dirty="0">
              <a:latin typeface="微软雅黑" panose="020B0503020204020204" charset="-122"/>
              <a:ea typeface="微软雅黑" panose="020B0503020204020204" charset="-122"/>
            </a:endParaRPr>
          </a:p>
        </p:txBody>
      </p:sp>
      <p:sp>
        <p:nvSpPr>
          <p:cNvPr id="30" name="Oval 6">
            <a:extLst>
              <a:ext uri="{FF2B5EF4-FFF2-40B4-BE49-F238E27FC236}">
                <a16:creationId xmlns:a16="http://schemas.microsoft.com/office/drawing/2014/main" id="{B75DBC0F-09B6-D84D-9E6C-F88C0E55E2D9}"/>
              </a:ext>
            </a:extLst>
          </p:cNvPr>
          <p:cNvSpPr>
            <a:spLocks noChangeArrowheads="1"/>
          </p:cNvSpPr>
          <p:nvPr>
            <p:custDataLst>
              <p:tags r:id="rId29"/>
            </p:custDataLst>
          </p:nvPr>
        </p:nvSpPr>
        <p:spPr bwMode="auto">
          <a:xfrm>
            <a:off x="15846811" y="4121334"/>
            <a:ext cx="1495850" cy="1492880"/>
          </a:xfrm>
          <a:prstGeom prst="ellipse">
            <a:avLst/>
          </a:prstGeom>
          <a:solidFill>
            <a:srgbClr val="FFFFFF"/>
          </a:solidFill>
          <a:ln w="25400">
            <a:solidFill>
              <a:srgbClr val="009587"/>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31" name="Oval 7">
            <a:extLst>
              <a:ext uri="{FF2B5EF4-FFF2-40B4-BE49-F238E27FC236}">
                <a16:creationId xmlns:a16="http://schemas.microsoft.com/office/drawing/2014/main" id="{83657B51-DEFA-5744-BA4D-EBA4C5208F49}"/>
              </a:ext>
            </a:extLst>
          </p:cNvPr>
          <p:cNvSpPr>
            <a:spLocks noChangeArrowheads="1"/>
          </p:cNvSpPr>
          <p:nvPr>
            <p:custDataLst>
              <p:tags r:id="rId30"/>
            </p:custDataLst>
          </p:nvPr>
        </p:nvSpPr>
        <p:spPr bwMode="auto">
          <a:xfrm>
            <a:off x="12857091" y="4121334"/>
            <a:ext cx="1496840" cy="1492880"/>
          </a:xfrm>
          <a:prstGeom prst="ellipse">
            <a:avLst/>
          </a:prstGeom>
          <a:solidFill>
            <a:srgbClr val="FFFFFF"/>
          </a:solidFill>
          <a:ln w="25400">
            <a:solidFill>
              <a:srgbClr val="8BC34A"/>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32" name="Oval 8">
            <a:extLst>
              <a:ext uri="{FF2B5EF4-FFF2-40B4-BE49-F238E27FC236}">
                <a16:creationId xmlns:a16="http://schemas.microsoft.com/office/drawing/2014/main" id="{B3F3822D-5B8C-1A49-B845-B4360B2CC25A}"/>
              </a:ext>
            </a:extLst>
          </p:cNvPr>
          <p:cNvSpPr>
            <a:spLocks noChangeArrowheads="1"/>
          </p:cNvSpPr>
          <p:nvPr>
            <p:custDataLst>
              <p:tags r:id="rId31"/>
            </p:custDataLst>
          </p:nvPr>
        </p:nvSpPr>
        <p:spPr bwMode="auto">
          <a:xfrm>
            <a:off x="14349971" y="1535523"/>
            <a:ext cx="1495850" cy="1492880"/>
          </a:xfrm>
          <a:prstGeom prst="ellipse">
            <a:avLst/>
          </a:prstGeom>
          <a:solidFill>
            <a:srgbClr val="FFFFFF"/>
          </a:solidFill>
          <a:ln w="25400">
            <a:solidFill>
              <a:srgbClr val="2196F3"/>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33" name="Freeform 145">
            <a:extLst>
              <a:ext uri="{FF2B5EF4-FFF2-40B4-BE49-F238E27FC236}">
                <a16:creationId xmlns:a16="http://schemas.microsoft.com/office/drawing/2014/main" id="{E946C289-1D50-2847-823D-C36C618D49EA}"/>
              </a:ext>
            </a:extLst>
          </p:cNvPr>
          <p:cNvSpPr>
            <a:spLocks noEditPoints="1"/>
          </p:cNvSpPr>
          <p:nvPr>
            <p:custDataLst>
              <p:tags r:id="rId32"/>
            </p:custDataLst>
          </p:nvPr>
        </p:nvSpPr>
        <p:spPr bwMode="auto">
          <a:xfrm>
            <a:off x="14106436" y="5465717"/>
            <a:ext cx="1930449" cy="346491"/>
          </a:xfrm>
          <a:custGeom>
            <a:avLst/>
            <a:gdLst>
              <a:gd name="T0" fmla="*/ 11 w 1950"/>
              <a:gd name="T1" fmla="*/ 56 h 350"/>
              <a:gd name="T2" fmla="*/ 51 w 1950"/>
              <a:gd name="T3" fmla="*/ 24 h 350"/>
              <a:gd name="T4" fmla="*/ 1789 w 1950"/>
              <a:gd name="T5" fmla="*/ 36 h 350"/>
              <a:gd name="T6" fmla="*/ 1835 w 1950"/>
              <a:gd name="T7" fmla="*/ 150 h 350"/>
              <a:gd name="T8" fmla="*/ 1793 w 1950"/>
              <a:gd name="T9" fmla="*/ 115 h 350"/>
              <a:gd name="T10" fmla="*/ 1828 w 1950"/>
              <a:gd name="T11" fmla="*/ 98 h 350"/>
              <a:gd name="T12" fmla="*/ 1742 w 1950"/>
              <a:gd name="T13" fmla="*/ 194 h 350"/>
              <a:gd name="T14" fmla="*/ 1702 w 1950"/>
              <a:gd name="T15" fmla="*/ 157 h 350"/>
              <a:gd name="T16" fmla="*/ 1739 w 1950"/>
              <a:gd name="T17" fmla="*/ 142 h 350"/>
              <a:gd name="T18" fmla="*/ 1654 w 1950"/>
              <a:gd name="T19" fmla="*/ 230 h 350"/>
              <a:gd name="T20" fmla="*/ 1610 w 1950"/>
              <a:gd name="T21" fmla="*/ 194 h 350"/>
              <a:gd name="T22" fmla="*/ 1646 w 1950"/>
              <a:gd name="T23" fmla="*/ 180 h 350"/>
              <a:gd name="T24" fmla="*/ 1564 w 1950"/>
              <a:gd name="T25" fmla="*/ 262 h 350"/>
              <a:gd name="T26" fmla="*/ 1516 w 1950"/>
              <a:gd name="T27" fmla="*/ 225 h 350"/>
              <a:gd name="T28" fmla="*/ 1552 w 1950"/>
              <a:gd name="T29" fmla="*/ 214 h 350"/>
              <a:gd name="T30" fmla="*/ 1469 w 1950"/>
              <a:gd name="T31" fmla="*/ 290 h 350"/>
              <a:gd name="T32" fmla="*/ 1422 w 1950"/>
              <a:gd name="T33" fmla="*/ 250 h 350"/>
              <a:gd name="T34" fmla="*/ 1460 w 1950"/>
              <a:gd name="T35" fmla="*/ 241 h 350"/>
              <a:gd name="T36" fmla="*/ 1369 w 1950"/>
              <a:gd name="T37" fmla="*/ 313 h 350"/>
              <a:gd name="T38" fmla="*/ 1327 w 1950"/>
              <a:gd name="T39" fmla="*/ 270 h 350"/>
              <a:gd name="T40" fmla="*/ 1363 w 1950"/>
              <a:gd name="T41" fmla="*/ 264 h 350"/>
              <a:gd name="T42" fmla="*/ 1275 w 1950"/>
              <a:gd name="T43" fmla="*/ 329 h 350"/>
              <a:gd name="T44" fmla="*/ 1238 w 1950"/>
              <a:gd name="T45" fmla="*/ 334 h 350"/>
              <a:gd name="T46" fmla="*/ 1264 w 1950"/>
              <a:gd name="T47" fmla="*/ 281 h 350"/>
              <a:gd name="T48" fmla="*/ 1181 w 1950"/>
              <a:gd name="T49" fmla="*/ 341 h 350"/>
              <a:gd name="T50" fmla="*/ 1140 w 1950"/>
              <a:gd name="T51" fmla="*/ 344 h 350"/>
              <a:gd name="T52" fmla="*/ 1165 w 1950"/>
              <a:gd name="T53" fmla="*/ 293 h 350"/>
              <a:gd name="T54" fmla="*/ 1085 w 1950"/>
              <a:gd name="T55" fmla="*/ 348 h 350"/>
              <a:gd name="T56" fmla="*/ 1045 w 1950"/>
              <a:gd name="T57" fmla="*/ 349 h 350"/>
              <a:gd name="T58" fmla="*/ 1065 w 1950"/>
              <a:gd name="T59" fmla="*/ 299 h 350"/>
              <a:gd name="T60" fmla="*/ 987 w 1950"/>
              <a:gd name="T61" fmla="*/ 350 h 350"/>
              <a:gd name="T62" fmla="*/ 941 w 1950"/>
              <a:gd name="T63" fmla="*/ 349 h 350"/>
              <a:gd name="T64" fmla="*/ 976 w 1950"/>
              <a:gd name="T65" fmla="*/ 300 h 350"/>
              <a:gd name="T66" fmla="*/ 875 w 1950"/>
              <a:gd name="T67" fmla="*/ 345 h 350"/>
              <a:gd name="T68" fmla="*/ 846 w 1950"/>
              <a:gd name="T69" fmla="*/ 293 h 350"/>
              <a:gd name="T70" fmla="*/ 890 w 1950"/>
              <a:gd name="T71" fmla="*/ 296 h 350"/>
              <a:gd name="T72" fmla="*/ 763 w 1950"/>
              <a:gd name="T73" fmla="*/ 333 h 350"/>
              <a:gd name="T74" fmla="*/ 761 w 1950"/>
              <a:gd name="T75" fmla="*/ 284 h 350"/>
              <a:gd name="T76" fmla="*/ 700 w 1950"/>
              <a:gd name="T77" fmla="*/ 274 h 350"/>
              <a:gd name="T78" fmla="*/ 653 w 1950"/>
              <a:gd name="T79" fmla="*/ 316 h 350"/>
              <a:gd name="T80" fmla="*/ 678 w 1950"/>
              <a:gd name="T81" fmla="*/ 270 h 350"/>
              <a:gd name="T82" fmla="*/ 588 w 1950"/>
              <a:gd name="T83" fmla="*/ 301 h 350"/>
              <a:gd name="T84" fmla="*/ 545 w 1950"/>
              <a:gd name="T85" fmla="*/ 291 h 350"/>
              <a:gd name="T86" fmla="*/ 595 w 1950"/>
              <a:gd name="T87" fmla="*/ 253 h 350"/>
              <a:gd name="T88" fmla="*/ 480 w 1950"/>
              <a:gd name="T89" fmla="*/ 273 h 350"/>
              <a:gd name="T90" fmla="*/ 471 w 1950"/>
              <a:gd name="T91" fmla="*/ 219 h 350"/>
              <a:gd name="T92" fmla="*/ 510 w 1950"/>
              <a:gd name="T93" fmla="*/ 231 h 350"/>
              <a:gd name="T94" fmla="*/ 374 w 1950"/>
              <a:gd name="T95" fmla="*/ 237 h 350"/>
              <a:gd name="T96" fmla="*/ 391 w 1950"/>
              <a:gd name="T97" fmla="*/ 191 h 350"/>
              <a:gd name="T98" fmla="*/ 308 w 1950"/>
              <a:gd name="T99" fmla="*/ 212 h 350"/>
              <a:gd name="T100" fmla="*/ 270 w 1950"/>
              <a:gd name="T101" fmla="*/ 196 h 350"/>
              <a:gd name="T102" fmla="*/ 305 w 1950"/>
              <a:gd name="T103" fmla="*/ 157 h 350"/>
              <a:gd name="T104" fmla="*/ 214 w 1950"/>
              <a:gd name="T105" fmla="*/ 170 h 350"/>
              <a:gd name="T106" fmla="*/ 173 w 1950"/>
              <a:gd name="T107" fmla="*/ 150 h 350"/>
              <a:gd name="T108" fmla="*/ 224 w 1950"/>
              <a:gd name="T109" fmla="*/ 120 h 350"/>
              <a:gd name="T110" fmla="*/ 114 w 1950"/>
              <a:gd name="T111" fmla="*/ 118 h 350"/>
              <a:gd name="T112" fmla="*/ 110 w 1950"/>
              <a:gd name="T113" fmla="*/ 59 h 350"/>
              <a:gd name="T114" fmla="*/ 149 w 1950"/>
              <a:gd name="T115" fmla="*/ 8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0" h="350">
                <a:moveTo>
                  <a:pt x="68" y="34"/>
                </a:moveTo>
                <a:lnTo>
                  <a:pt x="42" y="76"/>
                </a:lnTo>
                <a:lnTo>
                  <a:pt x="39" y="74"/>
                </a:lnTo>
                <a:lnTo>
                  <a:pt x="35" y="72"/>
                </a:lnTo>
                <a:lnTo>
                  <a:pt x="31" y="70"/>
                </a:lnTo>
                <a:lnTo>
                  <a:pt x="28" y="67"/>
                </a:lnTo>
                <a:lnTo>
                  <a:pt x="25" y="65"/>
                </a:lnTo>
                <a:lnTo>
                  <a:pt x="21" y="63"/>
                </a:lnTo>
                <a:lnTo>
                  <a:pt x="18" y="61"/>
                </a:lnTo>
                <a:lnTo>
                  <a:pt x="14" y="58"/>
                </a:lnTo>
                <a:lnTo>
                  <a:pt x="11" y="56"/>
                </a:lnTo>
                <a:lnTo>
                  <a:pt x="7" y="54"/>
                </a:lnTo>
                <a:lnTo>
                  <a:pt x="3" y="52"/>
                </a:lnTo>
                <a:lnTo>
                  <a:pt x="0" y="50"/>
                </a:lnTo>
                <a:lnTo>
                  <a:pt x="27" y="8"/>
                </a:lnTo>
                <a:lnTo>
                  <a:pt x="30" y="11"/>
                </a:lnTo>
                <a:lnTo>
                  <a:pt x="34" y="13"/>
                </a:lnTo>
                <a:lnTo>
                  <a:pt x="37" y="15"/>
                </a:lnTo>
                <a:lnTo>
                  <a:pt x="41" y="17"/>
                </a:lnTo>
                <a:lnTo>
                  <a:pt x="44" y="19"/>
                </a:lnTo>
                <a:lnTo>
                  <a:pt x="48" y="22"/>
                </a:lnTo>
                <a:lnTo>
                  <a:pt x="51" y="24"/>
                </a:lnTo>
                <a:lnTo>
                  <a:pt x="55" y="26"/>
                </a:lnTo>
                <a:lnTo>
                  <a:pt x="58" y="28"/>
                </a:lnTo>
                <a:lnTo>
                  <a:pt x="61" y="30"/>
                </a:lnTo>
                <a:lnTo>
                  <a:pt x="65" y="32"/>
                </a:lnTo>
                <a:lnTo>
                  <a:pt x="68" y="34"/>
                </a:lnTo>
                <a:lnTo>
                  <a:pt x="68" y="34"/>
                </a:lnTo>
                <a:close/>
                <a:moveTo>
                  <a:pt x="1945" y="61"/>
                </a:moveTo>
                <a:lnTo>
                  <a:pt x="1950" y="171"/>
                </a:lnTo>
                <a:lnTo>
                  <a:pt x="1886" y="207"/>
                </a:lnTo>
                <a:lnTo>
                  <a:pt x="1880" y="98"/>
                </a:lnTo>
                <a:lnTo>
                  <a:pt x="1789" y="36"/>
                </a:lnTo>
                <a:lnTo>
                  <a:pt x="1853" y="0"/>
                </a:lnTo>
                <a:lnTo>
                  <a:pt x="1945" y="61"/>
                </a:lnTo>
                <a:lnTo>
                  <a:pt x="1945" y="61"/>
                </a:lnTo>
                <a:close/>
                <a:moveTo>
                  <a:pt x="1830" y="97"/>
                </a:moveTo>
                <a:lnTo>
                  <a:pt x="1853" y="140"/>
                </a:lnTo>
                <a:lnTo>
                  <a:pt x="1851" y="142"/>
                </a:lnTo>
                <a:lnTo>
                  <a:pt x="1848" y="143"/>
                </a:lnTo>
                <a:lnTo>
                  <a:pt x="1845" y="144"/>
                </a:lnTo>
                <a:lnTo>
                  <a:pt x="1842" y="146"/>
                </a:lnTo>
                <a:lnTo>
                  <a:pt x="1838" y="148"/>
                </a:lnTo>
                <a:lnTo>
                  <a:pt x="1835" y="150"/>
                </a:lnTo>
                <a:lnTo>
                  <a:pt x="1832" y="151"/>
                </a:lnTo>
                <a:lnTo>
                  <a:pt x="1828" y="153"/>
                </a:lnTo>
                <a:lnTo>
                  <a:pt x="1825" y="155"/>
                </a:lnTo>
                <a:lnTo>
                  <a:pt x="1822" y="156"/>
                </a:lnTo>
                <a:lnTo>
                  <a:pt x="1818" y="158"/>
                </a:lnTo>
                <a:lnTo>
                  <a:pt x="1815" y="160"/>
                </a:lnTo>
                <a:lnTo>
                  <a:pt x="1812" y="161"/>
                </a:lnTo>
                <a:lnTo>
                  <a:pt x="1809" y="163"/>
                </a:lnTo>
                <a:lnTo>
                  <a:pt x="1787" y="119"/>
                </a:lnTo>
                <a:lnTo>
                  <a:pt x="1790" y="117"/>
                </a:lnTo>
                <a:lnTo>
                  <a:pt x="1793" y="115"/>
                </a:lnTo>
                <a:lnTo>
                  <a:pt x="1797" y="114"/>
                </a:lnTo>
                <a:lnTo>
                  <a:pt x="1800" y="113"/>
                </a:lnTo>
                <a:lnTo>
                  <a:pt x="1803" y="111"/>
                </a:lnTo>
                <a:lnTo>
                  <a:pt x="1806" y="109"/>
                </a:lnTo>
                <a:lnTo>
                  <a:pt x="1810" y="108"/>
                </a:lnTo>
                <a:lnTo>
                  <a:pt x="1813" y="106"/>
                </a:lnTo>
                <a:lnTo>
                  <a:pt x="1816" y="104"/>
                </a:lnTo>
                <a:lnTo>
                  <a:pt x="1819" y="103"/>
                </a:lnTo>
                <a:lnTo>
                  <a:pt x="1822" y="101"/>
                </a:lnTo>
                <a:lnTo>
                  <a:pt x="1825" y="99"/>
                </a:lnTo>
                <a:lnTo>
                  <a:pt x="1828" y="98"/>
                </a:lnTo>
                <a:lnTo>
                  <a:pt x="1830" y="97"/>
                </a:lnTo>
                <a:lnTo>
                  <a:pt x="1830" y="97"/>
                </a:lnTo>
                <a:close/>
                <a:moveTo>
                  <a:pt x="1743" y="140"/>
                </a:moveTo>
                <a:lnTo>
                  <a:pt x="1764" y="184"/>
                </a:lnTo>
                <a:lnTo>
                  <a:pt x="1762" y="185"/>
                </a:lnTo>
                <a:lnTo>
                  <a:pt x="1759" y="186"/>
                </a:lnTo>
                <a:lnTo>
                  <a:pt x="1755" y="188"/>
                </a:lnTo>
                <a:lnTo>
                  <a:pt x="1752" y="189"/>
                </a:lnTo>
                <a:lnTo>
                  <a:pt x="1748" y="191"/>
                </a:lnTo>
                <a:lnTo>
                  <a:pt x="1746" y="193"/>
                </a:lnTo>
                <a:lnTo>
                  <a:pt x="1742" y="194"/>
                </a:lnTo>
                <a:lnTo>
                  <a:pt x="1739" y="196"/>
                </a:lnTo>
                <a:lnTo>
                  <a:pt x="1735" y="197"/>
                </a:lnTo>
                <a:lnTo>
                  <a:pt x="1732" y="199"/>
                </a:lnTo>
                <a:lnTo>
                  <a:pt x="1728" y="200"/>
                </a:lnTo>
                <a:lnTo>
                  <a:pt x="1725" y="201"/>
                </a:lnTo>
                <a:lnTo>
                  <a:pt x="1722" y="203"/>
                </a:lnTo>
                <a:lnTo>
                  <a:pt x="1718" y="204"/>
                </a:lnTo>
                <a:lnTo>
                  <a:pt x="1718" y="204"/>
                </a:lnTo>
                <a:lnTo>
                  <a:pt x="1699" y="159"/>
                </a:lnTo>
                <a:lnTo>
                  <a:pt x="1699" y="159"/>
                </a:lnTo>
                <a:lnTo>
                  <a:pt x="1702" y="157"/>
                </a:lnTo>
                <a:lnTo>
                  <a:pt x="1706" y="156"/>
                </a:lnTo>
                <a:lnTo>
                  <a:pt x="1709" y="155"/>
                </a:lnTo>
                <a:lnTo>
                  <a:pt x="1712" y="153"/>
                </a:lnTo>
                <a:lnTo>
                  <a:pt x="1715" y="152"/>
                </a:lnTo>
                <a:lnTo>
                  <a:pt x="1719" y="150"/>
                </a:lnTo>
                <a:lnTo>
                  <a:pt x="1722" y="149"/>
                </a:lnTo>
                <a:lnTo>
                  <a:pt x="1725" y="147"/>
                </a:lnTo>
                <a:lnTo>
                  <a:pt x="1729" y="146"/>
                </a:lnTo>
                <a:lnTo>
                  <a:pt x="1732" y="144"/>
                </a:lnTo>
                <a:lnTo>
                  <a:pt x="1735" y="143"/>
                </a:lnTo>
                <a:lnTo>
                  <a:pt x="1739" y="142"/>
                </a:lnTo>
                <a:lnTo>
                  <a:pt x="1742" y="140"/>
                </a:lnTo>
                <a:lnTo>
                  <a:pt x="1743" y="140"/>
                </a:lnTo>
                <a:lnTo>
                  <a:pt x="1743" y="140"/>
                </a:lnTo>
                <a:close/>
                <a:moveTo>
                  <a:pt x="1654" y="177"/>
                </a:moveTo>
                <a:lnTo>
                  <a:pt x="1672" y="223"/>
                </a:lnTo>
                <a:lnTo>
                  <a:pt x="1671" y="224"/>
                </a:lnTo>
                <a:lnTo>
                  <a:pt x="1667" y="225"/>
                </a:lnTo>
                <a:lnTo>
                  <a:pt x="1664" y="226"/>
                </a:lnTo>
                <a:lnTo>
                  <a:pt x="1661" y="228"/>
                </a:lnTo>
                <a:lnTo>
                  <a:pt x="1657" y="229"/>
                </a:lnTo>
                <a:lnTo>
                  <a:pt x="1654" y="230"/>
                </a:lnTo>
                <a:lnTo>
                  <a:pt x="1650" y="232"/>
                </a:lnTo>
                <a:lnTo>
                  <a:pt x="1647" y="232"/>
                </a:lnTo>
                <a:lnTo>
                  <a:pt x="1644" y="234"/>
                </a:lnTo>
                <a:lnTo>
                  <a:pt x="1640" y="235"/>
                </a:lnTo>
                <a:lnTo>
                  <a:pt x="1637" y="236"/>
                </a:lnTo>
                <a:lnTo>
                  <a:pt x="1633" y="238"/>
                </a:lnTo>
                <a:lnTo>
                  <a:pt x="1630" y="239"/>
                </a:lnTo>
                <a:lnTo>
                  <a:pt x="1626" y="240"/>
                </a:lnTo>
                <a:lnTo>
                  <a:pt x="1625" y="241"/>
                </a:lnTo>
                <a:lnTo>
                  <a:pt x="1609" y="195"/>
                </a:lnTo>
                <a:lnTo>
                  <a:pt x="1610" y="194"/>
                </a:lnTo>
                <a:lnTo>
                  <a:pt x="1613" y="193"/>
                </a:lnTo>
                <a:lnTo>
                  <a:pt x="1616" y="192"/>
                </a:lnTo>
                <a:lnTo>
                  <a:pt x="1619" y="190"/>
                </a:lnTo>
                <a:lnTo>
                  <a:pt x="1623" y="189"/>
                </a:lnTo>
                <a:lnTo>
                  <a:pt x="1626" y="188"/>
                </a:lnTo>
                <a:lnTo>
                  <a:pt x="1629" y="187"/>
                </a:lnTo>
                <a:lnTo>
                  <a:pt x="1633" y="185"/>
                </a:lnTo>
                <a:lnTo>
                  <a:pt x="1636" y="184"/>
                </a:lnTo>
                <a:lnTo>
                  <a:pt x="1640" y="183"/>
                </a:lnTo>
                <a:lnTo>
                  <a:pt x="1643" y="182"/>
                </a:lnTo>
                <a:lnTo>
                  <a:pt x="1646" y="180"/>
                </a:lnTo>
                <a:lnTo>
                  <a:pt x="1649" y="179"/>
                </a:lnTo>
                <a:lnTo>
                  <a:pt x="1653" y="178"/>
                </a:lnTo>
                <a:lnTo>
                  <a:pt x="1654" y="177"/>
                </a:lnTo>
                <a:lnTo>
                  <a:pt x="1654" y="177"/>
                </a:lnTo>
                <a:close/>
                <a:moveTo>
                  <a:pt x="1562" y="210"/>
                </a:moveTo>
                <a:lnTo>
                  <a:pt x="1578" y="257"/>
                </a:lnTo>
                <a:lnTo>
                  <a:pt x="1578" y="257"/>
                </a:lnTo>
                <a:lnTo>
                  <a:pt x="1574" y="258"/>
                </a:lnTo>
                <a:lnTo>
                  <a:pt x="1571" y="260"/>
                </a:lnTo>
                <a:lnTo>
                  <a:pt x="1567" y="261"/>
                </a:lnTo>
                <a:lnTo>
                  <a:pt x="1564" y="262"/>
                </a:lnTo>
                <a:lnTo>
                  <a:pt x="1560" y="263"/>
                </a:lnTo>
                <a:lnTo>
                  <a:pt x="1557" y="264"/>
                </a:lnTo>
                <a:lnTo>
                  <a:pt x="1553" y="265"/>
                </a:lnTo>
                <a:lnTo>
                  <a:pt x="1550" y="266"/>
                </a:lnTo>
                <a:lnTo>
                  <a:pt x="1547" y="267"/>
                </a:lnTo>
                <a:lnTo>
                  <a:pt x="1543" y="268"/>
                </a:lnTo>
                <a:lnTo>
                  <a:pt x="1539" y="269"/>
                </a:lnTo>
                <a:lnTo>
                  <a:pt x="1536" y="270"/>
                </a:lnTo>
                <a:lnTo>
                  <a:pt x="1532" y="271"/>
                </a:lnTo>
                <a:lnTo>
                  <a:pt x="1530" y="272"/>
                </a:lnTo>
                <a:lnTo>
                  <a:pt x="1516" y="225"/>
                </a:lnTo>
                <a:lnTo>
                  <a:pt x="1518" y="225"/>
                </a:lnTo>
                <a:lnTo>
                  <a:pt x="1521" y="223"/>
                </a:lnTo>
                <a:lnTo>
                  <a:pt x="1525" y="222"/>
                </a:lnTo>
                <a:lnTo>
                  <a:pt x="1528" y="221"/>
                </a:lnTo>
                <a:lnTo>
                  <a:pt x="1532" y="220"/>
                </a:lnTo>
                <a:lnTo>
                  <a:pt x="1535" y="219"/>
                </a:lnTo>
                <a:lnTo>
                  <a:pt x="1539" y="218"/>
                </a:lnTo>
                <a:lnTo>
                  <a:pt x="1542" y="217"/>
                </a:lnTo>
                <a:lnTo>
                  <a:pt x="1545" y="216"/>
                </a:lnTo>
                <a:lnTo>
                  <a:pt x="1548" y="215"/>
                </a:lnTo>
                <a:lnTo>
                  <a:pt x="1552" y="214"/>
                </a:lnTo>
                <a:lnTo>
                  <a:pt x="1555" y="213"/>
                </a:lnTo>
                <a:lnTo>
                  <a:pt x="1559" y="211"/>
                </a:lnTo>
                <a:lnTo>
                  <a:pt x="1562" y="210"/>
                </a:lnTo>
                <a:lnTo>
                  <a:pt x="1562" y="210"/>
                </a:lnTo>
                <a:lnTo>
                  <a:pt x="1562" y="210"/>
                </a:lnTo>
                <a:close/>
                <a:moveTo>
                  <a:pt x="1470" y="238"/>
                </a:moveTo>
                <a:lnTo>
                  <a:pt x="1482" y="286"/>
                </a:lnTo>
                <a:lnTo>
                  <a:pt x="1480" y="287"/>
                </a:lnTo>
                <a:lnTo>
                  <a:pt x="1476" y="288"/>
                </a:lnTo>
                <a:lnTo>
                  <a:pt x="1472" y="289"/>
                </a:lnTo>
                <a:lnTo>
                  <a:pt x="1469" y="290"/>
                </a:lnTo>
                <a:lnTo>
                  <a:pt x="1465" y="291"/>
                </a:lnTo>
                <a:lnTo>
                  <a:pt x="1462" y="291"/>
                </a:lnTo>
                <a:lnTo>
                  <a:pt x="1458" y="292"/>
                </a:lnTo>
                <a:lnTo>
                  <a:pt x="1454" y="293"/>
                </a:lnTo>
                <a:lnTo>
                  <a:pt x="1451" y="294"/>
                </a:lnTo>
                <a:lnTo>
                  <a:pt x="1448" y="295"/>
                </a:lnTo>
                <a:lnTo>
                  <a:pt x="1444" y="296"/>
                </a:lnTo>
                <a:lnTo>
                  <a:pt x="1441" y="296"/>
                </a:lnTo>
                <a:lnTo>
                  <a:pt x="1437" y="297"/>
                </a:lnTo>
                <a:lnTo>
                  <a:pt x="1434" y="298"/>
                </a:lnTo>
                <a:lnTo>
                  <a:pt x="1422" y="250"/>
                </a:lnTo>
                <a:lnTo>
                  <a:pt x="1425" y="250"/>
                </a:lnTo>
                <a:lnTo>
                  <a:pt x="1429" y="249"/>
                </a:lnTo>
                <a:lnTo>
                  <a:pt x="1432" y="248"/>
                </a:lnTo>
                <a:lnTo>
                  <a:pt x="1436" y="247"/>
                </a:lnTo>
                <a:lnTo>
                  <a:pt x="1439" y="246"/>
                </a:lnTo>
                <a:lnTo>
                  <a:pt x="1443" y="245"/>
                </a:lnTo>
                <a:lnTo>
                  <a:pt x="1446" y="244"/>
                </a:lnTo>
                <a:lnTo>
                  <a:pt x="1449" y="244"/>
                </a:lnTo>
                <a:lnTo>
                  <a:pt x="1453" y="243"/>
                </a:lnTo>
                <a:lnTo>
                  <a:pt x="1456" y="242"/>
                </a:lnTo>
                <a:lnTo>
                  <a:pt x="1460" y="241"/>
                </a:lnTo>
                <a:lnTo>
                  <a:pt x="1463" y="240"/>
                </a:lnTo>
                <a:lnTo>
                  <a:pt x="1467" y="239"/>
                </a:lnTo>
                <a:lnTo>
                  <a:pt x="1470" y="238"/>
                </a:lnTo>
                <a:lnTo>
                  <a:pt x="1470" y="238"/>
                </a:lnTo>
                <a:close/>
                <a:moveTo>
                  <a:pt x="1375" y="261"/>
                </a:moveTo>
                <a:lnTo>
                  <a:pt x="1385" y="309"/>
                </a:lnTo>
                <a:lnTo>
                  <a:pt x="1383" y="310"/>
                </a:lnTo>
                <a:lnTo>
                  <a:pt x="1380" y="310"/>
                </a:lnTo>
                <a:lnTo>
                  <a:pt x="1376" y="311"/>
                </a:lnTo>
                <a:lnTo>
                  <a:pt x="1373" y="312"/>
                </a:lnTo>
                <a:lnTo>
                  <a:pt x="1369" y="313"/>
                </a:lnTo>
                <a:lnTo>
                  <a:pt x="1365" y="313"/>
                </a:lnTo>
                <a:lnTo>
                  <a:pt x="1362" y="314"/>
                </a:lnTo>
                <a:lnTo>
                  <a:pt x="1358" y="315"/>
                </a:lnTo>
                <a:lnTo>
                  <a:pt x="1354" y="316"/>
                </a:lnTo>
                <a:lnTo>
                  <a:pt x="1351" y="316"/>
                </a:lnTo>
                <a:lnTo>
                  <a:pt x="1348" y="317"/>
                </a:lnTo>
                <a:lnTo>
                  <a:pt x="1344" y="318"/>
                </a:lnTo>
                <a:lnTo>
                  <a:pt x="1340" y="318"/>
                </a:lnTo>
                <a:lnTo>
                  <a:pt x="1337" y="319"/>
                </a:lnTo>
                <a:lnTo>
                  <a:pt x="1336" y="319"/>
                </a:lnTo>
                <a:lnTo>
                  <a:pt x="1327" y="270"/>
                </a:lnTo>
                <a:lnTo>
                  <a:pt x="1328" y="270"/>
                </a:lnTo>
                <a:lnTo>
                  <a:pt x="1331" y="270"/>
                </a:lnTo>
                <a:lnTo>
                  <a:pt x="1335" y="269"/>
                </a:lnTo>
                <a:lnTo>
                  <a:pt x="1338" y="268"/>
                </a:lnTo>
                <a:lnTo>
                  <a:pt x="1342" y="268"/>
                </a:lnTo>
                <a:lnTo>
                  <a:pt x="1345" y="267"/>
                </a:lnTo>
                <a:lnTo>
                  <a:pt x="1349" y="266"/>
                </a:lnTo>
                <a:lnTo>
                  <a:pt x="1352" y="266"/>
                </a:lnTo>
                <a:lnTo>
                  <a:pt x="1355" y="265"/>
                </a:lnTo>
                <a:lnTo>
                  <a:pt x="1359" y="264"/>
                </a:lnTo>
                <a:lnTo>
                  <a:pt x="1363" y="264"/>
                </a:lnTo>
                <a:lnTo>
                  <a:pt x="1366" y="263"/>
                </a:lnTo>
                <a:lnTo>
                  <a:pt x="1370" y="262"/>
                </a:lnTo>
                <a:lnTo>
                  <a:pt x="1373" y="262"/>
                </a:lnTo>
                <a:lnTo>
                  <a:pt x="1375" y="261"/>
                </a:lnTo>
                <a:lnTo>
                  <a:pt x="1375" y="261"/>
                </a:lnTo>
                <a:close/>
                <a:moveTo>
                  <a:pt x="1280" y="279"/>
                </a:moveTo>
                <a:lnTo>
                  <a:pt x="1287" y="327"/>
                </a:lnTo>
                <a:lnTo>
                  <a:pt x="1286" y="327"/>
                </a:lnTo>
                <a:lnTo>
                  <a:pt x="1283" y="328"/>
                </a:lnTo>
                <a:lnTo>
                  <a:pt x="1279" y="329"/>
                </a:lnTo>
                <a:lnTo>
                  <a:pt x="1275" y="329"/>
                </a:lnTo>
                <a:lnTo>
                  <a:pt x="1272" y="330"/>
                </a:lnTo>
                <a:lnTo>
                  <a:pt x="1268" y="330"/>
                </a:lnTo>
                <a:lnTo>
                  <a:pt x="1264" y="331"/>
                </a:lnTo>
                <a:lnTo>
                  <a:pt x="1260" y="331"/>
                </a:lnTo>
                <a:lnTo>
                  <a:pt x="1257" y="332"/>
                </a:lnTo>
                <a:lnTo>
                  <a:pt x="1253" y="332"/>
                </a:lnTo>
                <a:lnTo>
                  <a:pt x="1250" y="333"/>
                </a:lnTo>
                <a:lnTo>
                  <a:pt x="1246" y="333"/>
                </a:lnTo>
                <a:lnTo>
                  <a:pt x="1243" y="334"/>
                </a:lnTo>
                <a:lnTo>
                  <a:pt x="1239" y="334"/>
                </a:lnTo>
                <a:lnTo>
                  <a:pt x="1238" y="334"/>
                </a:lnTo>
                <a:lnTo>
                  <a:pt x="1232" y="286"/>
                </a:lnTo>
                <a:lnTo>
                  <a:pt x="1232" y="286"/>
                </a:lnTo>
                <a:lnTo>
                  <a:pt x="1236" y="285"/>
                </a:lnTo>
                <a:lnTo>
                  <a:pt x="1240" y="285"/>
                </a:lnTo>
                <a:lnTo>
                  <a:pt x="1243" y="284"/>
                </a:lnTo>
                <a:lnTo>
                  <a:pt x="1247" y="284"/>
                </a:lnTo>
                <a:lnTo>
                  <a:pt x="1250" y="283"/>
                </a:lnTo>
                <a:lnTo>
                  <a:pt x="1253" y="283"/>
                </a:lnTo>
                <a:lnTo>
                  <a:pt x="1257" y="282"/>
                </a:lnTo>
                <a:lnTo>
                  <a:pt x="1261" y="282"/>
                </a:lnTo>
                <a:lnTo>
                  <a:pt x="1264" y="281"/>
                </a:lnTo>
                <a:lnTo>
                  <a:pt x="1268" y="281"/>
                </a:lnTo>
                <a:lnTo>
                  <a:pt x="1271" y="280"/>
                </a:lnTo>
                <a:lnTo>
                  <a:pt x="1275" y="280"/>
                </a:lnTo>
                <a:lnTo>
                  <a:pt x="1279" y="279"/>
                </a:lnTo>
                <a:lnTo>
                  <a:pt x="1280" y="279"/>
                </a:lnTo>
                <a:lnTo>
                  <a:pt x="1280" y="279"/>
                </a:lnTo>
                <a:close/>
                <a:moveTo>
                  <a:pt x="1184" y="291"/>
                </a:moveTo>
                <a:lnTo>
                  <a:pt x="1188" y="340"/>
                </a:lnTo>
                <a:lnTo>
                  <a:pt x="1188" y="340"/>
                </a:lnTo>
                <a:lnTo>
                  <a:pt x="1184" y="341"/>
                </a:lnTo>
                <a:lnTo>
                  <a:pt x="1181" y="341"/>
                </a:lnTo>
                <a:lnTo>
                  <a:pt x="1177" y="341"/>
                </a:lnTo>
                <a:lnTo>
                  <a:pt x="1173" y="342"/>
                </a:lnTo>
                <a:lnTo>
                  <a:pt x="1169" y="342"/>
                </a:lnTo>
                <a:lnTo>
                  <a:pt x="1166" y="342"/>
                </a:lnTo>
                <a:lnTo>
                  <a:pt x="1162" y="343"/>
                </a:lnTo>
                <a:lnTo>
                  <a:pt x="1158" y="343"/>
                </a:lnTo>
                <a:lnTo>
                  <a:pt x="1155" y="343"/>
                </a:lnTo>
                <a:lnTo>
                  <a:pt x="1151" y="344"/>
                </a:lnTo>
                <a:lnTo>
                  <a:pt x="1148" y="344"/>
                </a:lnTo>
                <a:lnTo>
                  <a:pt x="1144" y="344"/>
                </a:lnTo>
                <a:lnTo>
                  <a:pt x="1140" y="344"/>
                </a:lnTo>
                <a:lnTo>
                  <a:pt x="1139" y="345"/>
                </a:lnTo>
                <a:lnTo>
                  <a:pt x="1135" y="295"/>
                </a:lnTo>
                <a:lnTo>
                  <a:pt x="1136" y="295"/>
                </a:lnTo>
                <a:lnTo>
                  <a:pt x="1140" y="295"/>
                </a:lnTo>
                <a:lnTo>
                  <a:pt x="1144" y="295"/>
                </a:lnTo>
                <a:lnTo>
                  <a:pt x="1147" y="294"/>
                </a:lnTo>
                <a:lnTo>
                  <a:pt x="1151" y="294"/>
                </a:lnTo>
                <a:lnTo>
                  <a:pt x="1154" y="294"/>
                </a:lnTo>
                <a:lnTo>
                  <a:pt x="1158" y="293"/>
                </a:lnTo>
                <a:lnTo>
                  <a:pt x="1161" y="293"/>
                </a:lnTo>
                <a:lnTo>
                  <a:pt x="1165" y="293"/>
                </a:lnTo>
                <a:lnTo>
                  <a:pt x="1169" y="292"/>
                </a:lnTo>
                <a:lnTo>
                  <a:pt x="1172" y="292"/>
                </a:lnTo>
                <a:lnTo>
                  <a:pt x="1176" y="292"/>
                </a:lnTo>
                <a:lnTo>
                  <a:pt x="1179" y="291"/>
                </a:lnTo>
                <a:lnTo>
                  <a:pt x="1183" y="291"/>
                </a:lnTo>
                <a:lnTo>
                  <a:pt x="1184" y="291"/>
                </a:lnTo>
                <a:lnTo>
                  <a:pt x="1184" y="291"/>
                </a:lnTo>
                <a:close/>
                <a:moveTo>
                  <a:pt x="1086" y="298"/>
                </a:moveTo>
                <a:lnTo>
                  <a:pt x="1089" y="348"/>
                </a:lnTo>
                <a:lnTo>
                  <a:pt x="1088" y="348"/>
                </a:lnTo>
                <a:lnTo>
                  <a:pt x="1085" y="348"/>
                </a:lnTo>
                <a:lnTo>
                  <a:pt x="1081" y="348"/>
                </a:lnTo>
                <a:lnTo>
                  <a:pt x="1078" y="348"/>
                </a:lnTo>
                <a:lnTo>
                  <a:pt x="1074" y="348"/>
                </a:lnTo>
                <a:lnTo>
                  <a:pt x="1070" y="348"/>
                </a:lnTo>
                <a:lnTo>
                  <a:pt x="1067" y="349"/>
                </a:lnTo>
                <a:lnTo>
                  <a:pt x="1063" y="349"/>
                </a:lnTo>
                <a:lnTo>
                  <a:pt x="1059" y="349"/>
                </a:lnTo>
                <a:lnTo>
                  <a:pt x="1055" y="349"/>
                </a:lnTo>
                <a:lnTo>
                  <a:pt x="1052" y="349"/>
                </a:lnTo>
                <a:lnTo>
                  <a:pt x="1048" y="349"/>
                </a:lnTo>
                <a:lnTo>
                  <a:pt x="1045" y="349"/>
                </a:lnTo>
                <a:lnTo>
                  <a:pt x="1041" y="349"/>
                </a:lnTo>
                <a:lnTo>
                  <a:pt x="1039" y="349"/>
                </a:lnTo>
                <a:lnTo>
                  <a:pt x="1038" y="300"/>
                </a:lnTo>
                <a:lnTo>
                  <a:pt x="1040" y="300"/>
                </a:lnTo>
                <a:lnTo>
                  <a:pt x="1043" y="300"/>
                </a:lnTo>
                <a:lnTo>
                  <a:pt x="1047" y="300"/>
                </a:lnTo>
                <a:lnTo>
                  <a:pt x="1051" y="300"/>
                </a:lnTo>
                <a:lnTo>
                  <a:pt x="1054" y="299"/>
                </a:lnTo>
                <a:lnTo>
                  <a:pt x="1058" y="299"/>
                </a:lnTo>
                <a:lnTo>
                  <a:pt x="1061" y="299"/>
                </a:lnTo>
                <a:lnTo>
                  <a:pt x="1065" y="299"/>
                </a:lnTo>
                <a:lnTo>
                  <a:pt x="1068" y="299"/>
                </a:lnTo>
                <a:lnTo>
                  <a:pt x="1072" y="299"/>
                </a:lnTo>
                <a:lnTo>
                  <a:pt x="1076" y="299"/>
                </a:lnTo>
                <a:lnTo>
                  <a:pt x="1079" y="299"/>
                </a:lnTo>
                <a:lnTo>
                  <a:pt x="1083" y="298"/>
                </a:lnTo>
                <a:lnTo>
                  <a:pt x="1086" y="298"/>
                </a:lnTo>
                <a:lnTo>
                  <a:pt x="1086" y="298"/>
                </a:lnTo>
                <a:lnTo>
                  <a:pt x="1086" y="298"/>
                </a:lnTo>
                <a:close/>
                <a:moveTo>
                  <a:pt x="989" y="300"/>
                </a:moveTo>
                <a:lnTo>
                  <a:pt x="989" y="350"/>
                </a:lnTo>
                <a:lnTo>
                  <a:pt x="987" y="350"/>
                </a:lnTo>
                <a:lnTo>
                  <a:pt x="983" y="350"/>
                </a:lnTo>
                <a:lnTo>
                  <a:pt x="979" y="349"/>
                </a:lnTo>
                <a:lnTo>
                  <a:pt x="975" y="349"/>
                </a:lnTo>
                <a:lnTo>
                  <a:pt x="970" y="349"/>
                </a:lnTo>
                <a:lnTo>
                  <a:pt x="966" y="349"/>
                </a:lnTo>
                <a:lnTo>
                  <a:pt x="962" y="349"/>
                </a:lnTo>
                <a:lnTo>
                  <a:pt x="958" y="349"/>
                </a:lnTo>
                <a:lnTo>
                  <a:pt x="954" y="349"/>
                </a:lnTo>
                <a:lnTo>
                  <a:pt x="950" y="349"/>
                </a:lnTo>
                <a:lnTo>
                  <a:pt x="946" y="349"/>
                </a:lnTo>
                <a:lnTo>
                  <a:pt x="941" y="349"/>
                </a:lnTo>
                <a:lnTo>
                  <a:pt x="939" y="348"/>
                </a:lnTo>
                <a:lnTo>
                  <a:pt x="941" y="299"/>
                </a:lnTo>
                <a:lnTo>
                  <a:pt x="943" y="299"/>
                </a:lnTo>
                <a:lnTo>
                  <a:pt x="947" y="299"/>
                </a:lnTo>
                <a:lnTo>
                  <a:pt x="951" y="299"/>
                </a:lnTo>
                <a:lnTo>
                  <a:pt x="955" y="299"/>
                </a:lnTo>
                <a:lnTo>
                  <a:pt x="959" y="300"/>
                </a:lnTo>
                <a:lnTo>
                  <a:pt x="963" y="300"/>
                </a:lnTo>
                <a:lnTo>
                  <a:pt x="967" y="300"/>
                </a:lnTo>
                <a:lnTo>
                  <a:pt x="971" y="300"/>
                </a:lnTo>
                <a:lnTo>
                  <a:pt x="976" y="300"/>
                </a:lnTo>
                <a:lnTo>
                  <a:pt x="980" y="300"/>
                </a:lnTo>
                <a:lnTo>
                  <a:pt x="984" y="300"/>
                </a:lnTo>
                <a:lnTo>
                  <a:pt x="987" y="300"/>
                </a:lnTo>
                <a:lnTo>
                  <a:pt x="989" y="300"/>
                </a:lnTo>
                <a:lnTo>
                  <a:pt x="989" y="300"/>
                </a:lnTo>
                <a:close/>
                <a:moveTo>
                  <a:pt x="892" y="297"/>
                </a:moveTo>
                <a:lnTo>
                  <a:pt x="889" y="346"/>
                </a:lnTo>
                <a:lnTo>
                  <a:pt x="887" y="346"/>
                </a:lnTo>
                <a:lnTo>
                  <a:pt x="883" y="346"/>
                </a:lnTo>
                <a:lnTo>
                  <a:pt x="879" y="345"/>
                </a:lnTo>
                <a:lnTo>
                  <a:pt x="875" y="345"/>
                </a:lnTo>
                <a:lnTo>
                  <a:pt x="871" y="345"/>
                </a:lnTo>
                <a:lnTo>
                  <a:pt x="866" y="344"/>
                </a:lnTo>
                <a:lnTo>
                  <a:pt x="862" y="344"/>
                </a:lnTo>
                <a:lnTo>
                  <a:pt x="858" y="344"/>
                </a:lnTo>
                <a:lnTo>
                  <a:pt x="854" y="343"/>
                </a:lnTo>
                <a:lnTo>
                  <a:pt x="850" y="343"/>
                </a:lnTo>
                <a:lnTo>
                  <a:pt x="846" y="343"/>
                </a:lnTo>
                <a:lnTo>
                  <a:pt x="842" y="342"/>
                </a:lnTo>
                <a:lnTo>
                  <a:pt x="840" y="342"/>
                </a:lnTo>
                <a:lnTo>
                  <a:pt x="844" y="293"/>
                </a:lnTo>
                <a:lnTo>
                  <a:pt x="846" y="293"/>
                </a:lnTo>
                <a:lnTo>
                  <a:pt x="850" y="293"/>
                </a:lnTo>
                <a:lnTo>
                  <a:pt x="854" y="294"/>
                </a:lnTo>
                <a:lnTo>
                  <a:pt x="858" y="294"/>
                </a:lnTo>
                <a:lnTo>
                  <a:pt x="862" y="294"/>
                </a:lnTo>
                <a:lnTo>
                  <a:pt x="866" y="295"/>
                </a:lnTo>
                <a:lnTo>
                  <a:pt x="870" y="295"/>
                </a:lnTo>
                <a:lnTo>
                  <a:pt x="874" y="295"/>
                </a:lnTo>
                <a:lnTo>
                  <a:pt x="878" y="296"/>
                </a:lnTo>
                <a:lnTo>
                  <a:pt x="882" y="296"/>
                </a:lnTo>
                <a:lnTo>
                  <a:pt x="886" y="296"/>
                </a:lnTo>
                <a:lnTo>
                  <a:pt x="890" y="296"/>
                </a:lnTo>
                <a:lnTo>
                  <a:pt x="892" y="297"/>
                </a:lnTo>
                <a:lnTo>
                  <a:pt x="892" y="297"/>
                </a:lnTo>
                <a:close/>
                <a:moveTo>
                  <a:pt x="796" y="288"/>
                </a:moveTo>
                <a:lnTo>
                  <a:pt x="790" y="337"/>
                </a:lnTo>
                <a:lnTo>
                  <a:pt x="788" y="337"/>
                </a:lnTo>
                <a:lnTo>
                  <a:pt x="784" y="336"/>
                </a:lnTo>
                <a:lnTo>
                  <a:pt x="780" y="336"/>
                </a:lnTo>
                <a:lnTo>
                  <a:pt x="775" y="335"/>
                </a:lnTo>
                <a:lnTo>
                  <a:pt x="771" y="335"/>
                </a:lnTo>
                <a:lnTo>
                  <a:pt x="767" y="334"/>
                </a:lnTo>
                <a:lnTo>
                  <a:pt x="763" y="333"/>
                </a:lnTo>
                <a:lnTo>
                  <a:pt x="759" y="333"/>
                </a:lnTo>
                <a:lnTo>
                  <a:pt x="755" y="332"/>
                </a:lnTo>
                <a:lnTo>
                  <a:pt x="751" y="332"/>
                </a:lnTo>
                <a:lnTo>
                  <a:pt x="747" y="331"/>
                </a:lnTo>
                <a:lnTo>
                  <a:pt x="743" y="331"/>
                </a:lnTo>
                <a:lnTo>
                  <a:pt x="740" y="330"/>
                </a:lnTo>
                <a:lnTo>
                  <a:pt x="748" y="282"/>
                </a:lnTo>
                <a:lnTo>
                  <a:pt x="750" y="282"/>
                </a:lnTo>
                <a:lnTo>
                  <a:pt x="754" y="283"/>
                </a:lnTo>
                <a:lnTo>
                  <a:pt x="757" y="283"/>
                </a:lnTo>
                <a:lnTo>
                  <a:pt x="761" y="284"/>
                </a:lnTo>
                <a:lnTo>
                  <a:pt x="765" y="284"/>
                </a:lnTo>
                <a:lnTo>
                  <a:pt x="770" y="285"/>
                </a:lnTo>
                <a:lnTo>
                  <a:pt x="774" y="285"/>
                </a:lnTo>
                <a:lnTo>
                  <a:pt x="778" y="286"/>
                </a:lnTo>
                <a:lnTo>
                  <a:pt x="782" y="286"/>
                </a:lnTo>
                <a:lnTo>
                  <a:pt x="786" y="287"/>
                </a:lnTo>
                <a:lnTo>
                  <a:pt x="789" y="288"/>
                </a:lnTo>
                <a:lnTo>
                  <a:pt x="793" y="288"/>
                </a:lnTo>
                <a:lnTo>
                  <a:pt x="796" y="288"/>
                </a:lnTo>
                <a:lnTo>
                  <a:pt x="796" y="288"/>
                </a:lnTo>
                <a:close/>
                <a:moveTo>
                  <a:pt x="700" y="274"/>
                </a:moveTo>
                <a:lnTo>
                  <a:pt x="691" y="322"/>
                </a:lnTo>
                <a:lnTo>
                  <a:pt x="689" y="322"/>
                </a:lnTo>
                <a:lnTo>
                  <a:pt x="685" y="321"/>
                </a:lnTo>
                <a:lnTo>
                  <a:pt x="681" y="321"/>
                </a:lnTo>
                <a:lnTo>
                  <a:pt x="677" y="320"/>
                </a:lnTo>
                <a:lnTo>
                  <a:pt x="673" y="319"/>
                </a:lnTo>
                <a:lnTo>
                  <a:pt x="669" y="319"/>
                </a:lnTo>
                <a:lnTo>
                  <a:pt x="665" y="318"/>
                </a:lnTo>
                <a:lnTo>
                  <a:pt x="661" y="317"/>
                </a:lnTo>
                <a:lnTo>
                  <a:pt x="656" y="316"/>
                </a:lnTo>
                <a:lnTo>
                  <a:pt x="653" y="316"/>
                </a:lnTo>
                <a:lnTo>
                  <a:pt x="649" y="315"/>
                </a:lnTo>
                <a:lnTo>
                  <a:pt x="645" y="314"/>
                </a:lnTo>
                <a:lnTo>
                  <a:pt x="642" y="313"/>
                </a:lnTo>
                <a:lnTo>
                  <a:pt x="652" y="265"/>
                </a:lnTo>
                <a:lnTo>
                  <a:pt x="654" y="265"/>
                </a:lnTo>
                <a:lnTo>
                  <a:pt x="658" y="266"/>
                </a:lnTo>
                <a:lnTo>
                  <a:pt x="662" y="267"/>
                </a:lnTo>
                <a:lnTo>
                  <a:pt x="666" y="268"/>
                </a:lnTo>
                <a:lnTo>
                  <a:pt x="670" y="269"/>
                </a:lnTo>
                <a:lnTo>
                  <a:pt x="674" y="269"/>
                </a:lnTo>
                <a:lnTo>
                  <a:pt x="678" y="270"/>
                </a:lnTo>
                <a:lnTo>
                  <a:pt x="682" y="271"/>
                </a:lnTo>
                <a:lnTo>
                  <a:pt x="686" y="272"/>
                </a:lnTo>
                <a:lnTo>
                  <a:pt x="690" y="272"/>
                </a:lnTo>
                <a:lnTo>
                  <a:pt x="694" y="273"/>
                </a:lnTo>
                <a:lnTo>
                  <a:pt x="698" y="274"/>
                </a:lnTo>
                <a:lnTo>
                  <a:pt x="700" y="274"/>
                </a:lnTo>
                <a:lnTo>
                  <a:pt x="700" y="274"/>
                </a:lnTo>
                <a:close/>
                <a:moveTo>
                  <a:pt x="604" y="255"/>
                </a:moveTo>
                <a:lnTo>
                  <a:pt x="593" y="303"/>
                </a:lnTo>
                <a:lnTo>
                  <a:pt x="592" y="302"/>
                </a:lnTo>
                <a:lnTo>
                  <a:pt x="588" y="301"/>
                </a:lnTo>
                <a:lnTo>
                  <a:pt x="584" y="300"/>
                </a:lnTo>
                <a:lnTo>
                  <a:pt x="580" y="299"/>
                </a:lnTo>
                <a:lnTo>
                  <a:pt x="576" y="299"/>
                </a:lnTo>
                <a:lnTo>
                  <a:pt x="572" y="298"/>
                </a:lnTo>
                <a:lnTo>
                  <a:pt x="568" y="297"/>
                </a:lnTo>
                <a:lnTo>
                  <a:pt x="564" y="296"/>
                </a:lnTo>
                <a:lnTo>
                  <a:pt x="560" y="294"/>
                </a:lnTo>
                <a:lnTo>
                  <a:pt x="556" y="293"/>
                </a:lnTo>
                <a:lnTo>
                  <a:pt x="552" y="292"/>
                </a:lnTo>
                <a:lnTo>
                  <a:pt x="548" y="291"/>
                </a:lnTo>
                <a:lnTo>
                  <a:pt x="545" y="291"/>
                </a:lnTo>
                <a:lnTo>
                  <a:pt x="557" y="243"/>
                </a:lnTo>
                <a:lnTo>
                  <a:pt x="560" y="244"/>
                </a:lnTo>
                <a:lnTo>
                  <a:pt x="564" y="245"/>
                </a:lnTo>
                <a:lnTo>
                  <a:pt x="568" y="246"/>
                </a:lnTo>
                <a:lnTo>
                  <a:pt x="572" y="247"/>
                </a:lnTo>
                <a:lnTo>
                  <a:pt x="576" y="248"/>
                </a:lnTo>
                <a:lnTo>
                  <a:pt x="580" y="249"/>
                </a:lnTo>
                <a:lnTo>
                  <a:pt x="584" y="250"/>
                </a:lnTo>
                <a:lnTo>
                  <a:pt x="588" y="251"/>
                </a:lnTo>
                <a:lnTo>
                  <a:pt x="591" y="252"/>
                </a:lnTo>
                <a:lnTo>
                  <a:pt x="595" y="253"/>
                </a:lnTo>
                <a:lnTo>
                  <a:pt x="599" y="254"/>
                </a:lnTo>
                <a:lnTo>
                  <a:pt x="603" y="255"/>
                </a:lnTo>
                <a:lnTo>
                  <a:pt x="604" y="255"/>
                </a:lnTo>
                <a:lnTo>
                  <a:pt x="604" y="255"/>
                </a:lnTo>
                <a:close/>
                <a:moveTo>
                  <a:pt x="510" y="231"/>
                </a:moveTo>
                <a:lnTo>
                  <a:pt x="497" y="278"/>
                </a:lnTo>
                <a:lnTo>
                  <a:pt x="496" y="277"/>
                </a:lnTo>
                <a:lnTo>
                  <a:pt x="492" y="276"/>
                </a:lnTo>
                <a:lnTo>
                  <a:pt x="488" y="275"/>
                </a:lnTo>
                <a:lnTo>
                  <a:pt x="484" y="274"/>
                </a:lnTo>
                <a:lnTo>
                  <a:pt x="480" y="273"/>
                </a:lnTo>
                <a:lnTo>
                  <a:pt x="476" y="272"/>
                </a:lnTo>
                <a:lnTo>
                  <a:pt x="472" y="270"/>
                </a:lnTo>
                <a:lnTo>
                  <a:pt x="468" y="269"/>
                </a:lnTo>
                <a:lnTo>
                  <a:pt x="464" y="268"/>
                </a:lnTo>
                <a:lnTo>
                  <a:pt x="460" y="267"/>
                </a:lnTo>
                <a:lnTo>
                  <a:pt x="456" y="265"/>
                </a:lnTo>
                <a:lnTo>
                  <a:pt x="452" y="264"/>
                </a:lnTo>
                <a:lnTo>
                  <a:pt x="449" y="263"/>
                </a:lnTo>
                <a:lnTo>
                  <a:pt x="464" y="216"/>
                </a:lnTo>
                <a:lnTo>
                  <a:pt x="467" y="217"/>
                </a:lnTo>
                <a:lnTo>
                  <a:pt x="471" y="219"/>
                </a:lnTo>
                <a:lnTo>
                  <a:pt x="475" y="220"/>
                </a:lnTo>
                <a:lnTo>
                  <a:pt x="479" y="221"/>
                </a:lnTo>
                <a:lnTo>
                  <a:pt x="483" y="222"/>
                </a:lnTo>
                <a:lnTo>
                  <a:pt x="487" y="223"/>
                </a:lnTo>
                <a:lnTo>
                  <a:pt x="490" y="225"/>
                </a:lnTo>
                <a:lnTo>
                  <a:pt x="494" y="226"/>
                </a:lnTo>
                <a:lnTo>
                  <a:pt x="498" y="227"/>
                </a:lnTo>
                <a:lnTo>
                  <a:pt x="502" y="228"/>
                </a:lnTo>
                <a:lnTo>
                  <a:pt x="506" y="229"/>
                </a:lnTo>
                <a:lnTo>
                  <a:pt x="510" y="230"/>
                </a:lnTo>
                <a:lnTo>
                  <a:pt x="510" y="231"/>
                </a:lnTo>
                <a:lnTo>
                  <a:pt x="510" y="231"/>
                </a:lnTo>
                <a:close/>
                <a:moveTo>
                  <a:pt x="418" y="201"/>
                </a:moveTo>
                <a:lnTo>
                  <a:pt x="402" y="247"/>
                </a:lnTo>
                <a:lnTo>
                  <a:pt x="401" y="247"/>
                </a:lnTo>
                <a:lnTo>
                  <a:pt x="397" y="246"/>
                </a:lnTo>
                <a:lnTo>
                  <a:pt x="393" y="245"/>
                </a:lnTo>
                <a:lnTo>
                  <a:pt x="390" y="243"/>
                </a:lnTo>
                <a:lnTo>
                  <a:pt x="386" y="242"/>
                </a:lnTo>
                <a:lnTo>
                  <a:pt x="382" y="240"/>
                </a:lnTo>
                <a:lnTo>
                  <a:pt x="378" y="239"/>
                </a:lnTo>
                <a:lnTo>
                  <a:pt x="374" y="237"/>
                </a:lnTo>
                <a:lnTo>
                  <a:pt x="370" y="236"/>
                </a:lnTo>
                <a:lnTo>
                  <a:pt x="366" y="234"/>
                </a:lnTo>
                <a:lnTo>
                  <a:pt x="362" y="233"/>
                </a:lnTo>
                <a:lnTo>
                  <a:pt x="358" y="232"/>
                </a:lnTo>
                <a:lnTo>
                  <a:pt x="355" y="231"/>
                </a:lnTo>
                <a:lnTo>
                  <a:pt x="372" y="184"/>
                </a:lnTo>
                <a:lnTo>
                  <a:pt x="376" y="186"/>
                </a:lnTo>
                <a:lnTo>
                  <a:pt x="380" y="187"/>
                </a:lnTo>
                <a:lnTo>
                  <a:pt x="384" y="189"/>
                </a:lnTo>
                <a:lnTo>
                  <a:pt x="387" y="190"/>
                </a:lnTo>
                <a:lnTo>
                  <a:pt x="391" y="191"/>
                </a:lnTo>
                <a:lnTo>
                  <a:pt x="395" y="193"/>
                </a:lnTo>
                <a:lnTo>
                  <a:pt x="398" y="194"/>
                </a:lnTo>
                <a:lnTo>
                  <a:pt x="402" y="196"/>
                </a:lnTo>
                <a:lnTo>
                  <a:pt x="406" y="197"/>
                </a:lnTo>
                <a:lnTo>
                  <a:pt x="410" y="198"/>
                </a:lnTo>
                <a:lnTo>
                  <a:pt x="414" y="200"/>
                </a:lnTo>
                <a:lnTo>
                  <a:pt x="418" y="201"/>
                </a:lnTo>
                <a:lnTo>
                  <a:pt x="418" y="201"/>
                </a:lnTo>
                <a:lnTo>
                  <a:pt x="418" y="201"/>
                </a:lnTo>
                <a:close/>
                <a:moveTo>
                  <a:pt x="327" y="167"/>
                </a:moveTo>
                <a:lnTo>
                  <a:pt x="308" y="212"/>
                </a:lnTo>
                <a:lnTo>
                  <a:pt x="308" y="212"/>
                </a:lnTo>
                <a:lnTo>
                  <a:pt x="304" y="210"/>
                </a:lnTo>
                <a:lnTo>
                  <a:pt x="301" y="209"/>
                </a:lnTo>
                <a:lnTo>
                  <a:pt x="297" y="207"/>
                </a:lnTo>
                <a:lnTo>
                  <a:pt x="293" y="205"/>
                </a:lnTo>
                <a:lnTo>
                  <a:pt x="289" y="204"/>
                </a:lnTo>
                <a:lnTo>
                  <a:pt x="286" y="203"/>
                </a:lnTo>
                <a:lnTo>
                  <a:pt x="282" y="201"/>
                </a:lnTo>
                <a:lnTo>
                  <a:pt x="278" y="199"/>
                </a:lnTo>
                <a:lnTo>
                  <a:pt x="274" y="198"/>
                </a:lnTo>
                <a:lnTo>
                  <a:pt x="270" y="196"/>
                </a:lnTo>
                <a:lnTo>
                  <a:pt x="266" y="194"/>
                </a:lnTo>
                <a:lnTo>
                  <a:pt x="262" y="193"/>
                </a:lnTo>
                <a:lnTo>
                  <a:pt x="262" y="193"/>
                </a:lnTo>
                <a:lnTo>
                  <a:pt x="283" y="147"/>
                </a:lnTo>
                <a:lnTo>
                  <a:pt x="283" y="147"/>
                </a:lnTo>
                <a:lnTo>
                  <a:pt x="286" y="149"/>
                </a:lnTo>
                <a:lnTo>
                  <a:pt x="290" y="151"/>
                </a:lnTo>
                <a:lnTo>
                  <a:pt x="293" y="152"/>
                </a:lnTo>
                <a:lnTo>
                  <a:pt x="297" y="154"/>
                </a:lnTo>
                <a:lnTo>
                  <a:pt x="301" y="156"/>
                </a:lnTo>
                <a:lnTo>
                  <a:pt x="305" y="157"/>
                </a:lnTo>
                <a:lnTo>
                  <a:pt x="309" y="159"/>
                </a:lnTo>
                <a:lnTo>
                  <a:pt x="312" y="160"/>
                </a:lnTo>
                <a:lnTo>
                  <a:pt x="316" y="162"/>
                </a:lnTo>
                <a:lnTo>
                  <a:pt x="320" y="164"/>
                </a:lnTo>
                <a:lnTo>
                  <a:pt x="324" y="165"/>
                </a:lnTo>
                <a:lnTo>
                  <a:pt x="327" y="167"/>
                </a:lnTo>
                <a:lnTo>
                  <a:pt x="327" y="167"/>
                </a:lnTo>
                <a:lnTo>
                  <a:pt x="327" y="167"/>
                </a:lnTo>
                <a:close/>
                <a:moveTo>
                  <a:pt x="238" y="127"/>
                </a:moveTo>
                <a:lnTo>
                  <a:pt x="217" y="172"/>
                </a:lnTo>
                <a:lnTo>
                  <a:pt x="214" y="170"/>
                </a:lnTo>
                <a:lnTo>
                  <a:pt x="210" y="168"/>
                </a:lnTo>
                <a:lnTo>
                  <a:pt x="206" y="166"/>
                </a:lnTo>
                <a:lnTo>
                  <a:pt x="202" y="165"/>
                </a:lnTo>
                <a:lnTo>
                  <a:pt x="199" y="163"/>
                </a:lnTo>
                <a:lnTo>
                  <a:pt x="195" y="161"/>
                </a:lnTo>
                <a:lnTo>
                  <a:pt x="192" y="159"/>
                </a:lnTo>
                <a:lnTo>
                  <a:pt x="188" y="157"/>
                </a:lnTo>
                <a:lnTo>
                  <a:pt x="184" y="155"/>
                </a:lnTo>
                <a:lnTo>
                  <a:pt x="180" y="153"/>
                </a:lnTo>
                <a:lnTo>
                  <a:pt x="176" y="151"/>
                </a:lnTo>
                <a:lnTo>
                  <a:pt x="173" y="150"/>
                </a:lnTo>
                <a:lnTo>
                  <a:pt x="172" y="149"/>
                </a:lnTo>
                <a:lnTo>
                  <a:pt x="195" y="106"/>
                </a:lnTo>
                <a:lnTo>
                  <a:pt x="195" y="106"/>
                </a:lnTo>
                <a:lnTo>
                  <a:pt x="199" y="108"/>
                </a:lnTo>
                <a:lnTo>
                  <a:pt x="202" y="110"/>
                </a:lnTo>
                <a:lnTo>
                  <a:pt x="206" y="112"/>
                </a:lnTo>
                <a:lnTo>
                  <a:pt x="210" y="113"/>
                </a:lnTo>
                <a:lnTo>
                  <a:pt x="213" y="115"/>
                </a:lnTo>
                <a:lnTo>
                  <a:pt x="217" y="117"/>
                </a:lnTo>
                <a:lnTo>
                  <a:pt x="221" y="118"/>
                </a:lnTo>
                <a:lnTo>
                  <a:pt x="224" y="120"/>
                </a:lnTo>
                <a:lnTo>
                  <a:pt x="228" y="122"/>
                </a:lnTo>
                <a:lnTo>
                  <a:pt x="231" y="124"/>
                </a:lnTo>
                <a:lnTo>
                  <a:pt x="235" y="126"/>
                </a:lnTo>
                <a:lnTo>
                  <a:pt x="238" y="127"/>
                </a:lnTo>
                <a:lnTo>
                  <a:pt x="238" y="127"/>
                </a:lnTo>
                <a:close/>
                <a:moveTo>
                  <a:pt x="152" y="83"/>
                </a:moveTo>
                <a:lnTo>
                  <a:pt x="128" y="126"/>
                </a:lnTo>
                <a:lnTo>
                  <a:pt x="125" y="124"/>
                </a:lnTo>
                <a:lnTo>
                  <a:pt x="122" y="122"/>
                </a:lnTo>
                <a:lnTo>
                  <a:pt x="118" y="120"/>
                </a:lnTo>
                <a:lnTo>
                  <a:pt x="114" y="118"/>
                </a:lnTo>
                <a:lnTo>
                  <a:pt x="110" y="116"/>
                </a:lnTo>
                <a:lnTo>
                  <a:pt x="107" y="115"/>
                </a:lnTo>
                <a:lnTo>
                  <a:pt x="103" y="113"/>
                </a:lnTo>
                <a:lnTo>
                  <a:pt x="99" y="110"/>
                </a:lnTo>
                <a:lnTo>
                  <a:pt x="96" y="108"/>
                </a:lnTo>
                <a:lnTo>
                  <a:pt x="93" y="106"/>
                </a:lnTo>
                <a:lnTo>
                  <a:pt x="89" y="104"/>
                </a:lnTo>
                <a:lnTo>
                  <a:pt x="85" y="102"/>
                </a:lnTo>
                <a:lnTo>
                  <a:pt x="85" y="102"/>
                </a:lnTo>
                <a:lnTo>
                  <a:pt x="110" y="59"/>
                </a:lnTo>
                <a:lnTo>
                  <a:pt x="110" y="59"/>
                </a:lnTo>
                <a:lnTo>
                  <a:pt x="113" y="61"/>
                </a:lnTo>
                <a:lnTo>
                  <a:pt x="117" y="63"/>
                </a:lnTo>
                <a:lnTo>
                  <a:pt x="121" y="66"/>
                </a:lnTo>
                <a:lnTo>
                  <a:pt x="124" y="68"/>
                </a:lnTo>
                <a:lnTo>
                  <a:pt x="127" y="70"/>
                </a:lnTo>
                <a:lnTo>
                  <a:pt x="131" y="72"/>
                </a:lnTo>
                <a:lnTo>
                  <a:pt x="134" y="74"/>
                </a:lnTo>
                <a:lnTo>
                  <a:pt x="138" y="76"/>
                </a:lnTo>
                <a:lnTo>
                  <a:pt x="142" y="78"/>
                </a:lnTo>
                <a:lnTo>
                  <a:pt x="145" y="80"/>
                </a:lnTo>
                <a:lnTo>
                  <a:pt x="149" y="82"/>
                </a:lnTo>
                <a:lnTo>
                  <a:pt x="152" y="83"/>
                </a:lnTo>
                <a:lnTo>
                  <a:pt x="152" y="83"/>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34" name="Freeform 146">
            <a:extLst>
              <a:ext uri="{FF2B5EF4-FFF2-40B4-BE49-F238E27FC236}">
                <a16:creationId xmlns:a16="http://schemas.microsoft.com/office/drawing/2014/main" id="{4589DC92-545C-FE45-A59A-6C49D39AAC56}"/>
              </a:ext>
            </a:extLst>
          </p:cNvPr>
          <p:cNvSpPr>
            <a:spLocks noEditPoints="1"/>
          </p:cNvSpPr>
          <p:nvPr>
            <p:custDataLst>
              <p:tags r:id="rId33"/>
            </p:custDataLst>
          </p:nvPr>
        </p:nvSpPr>
        <p:spPr bwMode="auto">
          <a:xfrm>
            <a:off x="13218432" y="2443329"/>
            <a:ext cx="1001854" cy="1624546"/>
          </a:xfrm>
          <a:custGeom>
            <a:avLst/>
            <a:gdLst>
              <a:gd name="T0" fmla="*/ 968 w 1012"/>
              <a:gd name="T1" fmla="*/ 12 h 1641"/>
              <a:gd name="T2" fmla="*/ 999 w 1012"/>
              <a:gd name="T3" fmla="*/ 51 h 1641"/>
              <a:gd name="T4" fmla="*/ 970 w 1012"/>
              <a:gd name="T5" fmla="*/ 68 h 1641"/>
              <a:gd name="T6" fmla="*/ 197 w 1012"/>
              <a:gd name="T7" fmla="*/ 1518 h 1641"/>
              <a:gd name="T8" fmla="*/ 75 w 1012"/>
              <a:gd name="T9" fmla="*/ 1511 h 1641"/>
              <a:gd name="T10" fmla="*/ 78 w 1012"/>
              <a:gd name="T11" fmla="*/ 1465 h 1641"/>
              <a:gd name="T12" fmla="*/ 126 w 1012"/>
              <a:gd name="T13" fmla="*/ 1491 h 1641"/>
              <a:gd name="T14" fmla="*/ 131 w 1012"/>
              <a:gd name="T15" fmla="*/ 1418 h 1641"/>
              <a:gd name="T16" fmla="*/ 85 w 1012"/>
              <a:gd name="T17" fmla="*/ 1382 h 1641"/>
              <a:gd name="T18" fmla="*/ 134 w 1012"/>
              <a:gd name="T19" fmla="*/ 1380 h 1641"/>
              <a:gd name="T20" fmla="*/ 131 w 1012"/>
              <a:gd name="T21" fmla="*/ 1418 h 1641"/>
              <a:gd name="T22" fmla="*/ 97 w 1012"/>
              <a:gd name="T23" fmla="*/ 1293 h 1641"/>
              <a:gd name="T24" fmla="*/ 149 w 1012"/>
              <a:gd name="T25" fmla="*/ 1279 h 1641"/>
              <a:gd name="T26" fmla="*/ 142 w 1012"/>
              <a:gd name="T27" fmla="*/ 1322 h 1641"/>
              <a:gd name="T28" fmla="*/ 115 w 1012"/>
              <a:gd name="T29" fmla="*/ 1198 h 1641"/>
              <a:gd name="T30" fmla="*/ 169 w 1012"/>
              <a:gd name="T31" fmla="*/ 1179 h 1641"/>
              <a:gd name="T32" fmla="*/ 162 w 1012"/>
              <a:gd name="T33" fmla="*/ 1215 h 1641"/>
              <a:gd name="T34" fmla="*/ 133 w 1012"/>
              <a:gd name="T35" fmla="*/ 1118 h 1641"/>
              <a:gd name="T36" fmla="*/ 145 w 1012"/>
              <a:gd name="T37" fmla="*/ 1075 h 1641"/>
              <a:gd name="T38" fmla="*/ 187 w 1012"/>
              <a:gd name="T39" fmla="*/ 1110 h 1641"/>
              <a:gd name="T40" fmla="*/ 208 w 1012"/>
              <a:gd name="T41" fmla="*/ 1039 h 1641"/>
              <a:gd name="T42" fmla="*/ 172 w 1012"/>
              <a:gd name="T43" fmla="*/ 990 h 1641"/>
              <a:gd name="T44" fmla="*/ 217 w 1012"/>
              <a:gd name="T45" fmla="*/ 1013 h 1641"/>
              <a:gd name="T46" fmla="*/ 240 w 1012"/>
              <a:gd name="T47" fmla="*/ 947 h 1641"/>
              <a:gd name="T48" fmla="*/ 206 w 1012"/>
              <a:gd name="T49" fmla="*/ 900 h 1641"/>
              <a:gd name="T50" fmla="*/ 254 w 1012"/>
              <a:gd name="T51" fmla="*/ 911 h 1641"/>
              <a:gd name="T52" fmla="*/ 240 w 1012"/>
              <a:gd name="T53" fmla="*/ 947 h 1641"/>
              <a:gd name="T54" fmla="*/ 241 w 1012"/>
              <a:gd name="T55" fmla="*/ 818 h 1641"/>
              <a:gd name="T56" fmla="*/ 295 w 1012"/>
              <a:gd name="T57" fmla="*/ 819 h 1641"/>
              <a:gd name="T58" fmla="*/ 277 w 1012"/>
              <a:gd name="T59" fmla="*/ 858 h 1641"/>
              <a:gd name="T60" fmla="*/ 283 w 1012"/>
              <a:gd name="T61" fmla="*/ 732 h 1641"/>
              <a:gd name="T62" fmla="*/ 342 w 1012"/>
              <a:gd name="T63" fmla="*/ 728 h 1641"/>
              <a:gd name="T64" fmla="*/ 324 w 1012"/>
              <a:gd name="T65" fmla="*/ 761 h 1641"/>
              <a:gd name="T66" fmla="*/ 327 w 1012"/>
              <a:gd name="T67" fmla="*/ 655 h 1641"/>
              <a:gd name="T68" fmla="*/ 349 w 1012"/>
              <a:gd name="T69" fmla="*/ 618 h 1641"/>
              <a:gd name="T70" fmla="*/ 372 w 1012"/>
              <a:gd name="T71" fmla="*/ 673 h 1641"/>
              <a:gd name="T72" fmla="*/ 377 w 1012"/>
              <a:gd name="T73" fmla="*/ 574 h 1641"/>
              <a:gd name="T74" fmla="*/ 402 w 1012"/>
              <a:gd name="T75" fmla="*/ 537 h 1641"/>
              <a:gd name="T76" fmla="*/ 430 w 1012"/>
              <a:gd name="T77" fmla="*/ 582 h 1641"/>
              <a:gd name="T78" fmla="*/ 472 w 1012"/>
              <a:gd name="T79" fmla="*/ 523 h 1641"/>
              <a:gd name="T80" fmla="*/ 455 w 1012"/>
              <a:gd name="T81" fmla="*/ 465 h 1641"/>
              <a:gd name="T82" fmla="*/ 490 w 1012"/>
              <a:gd name="T83" fmla="*/ 501 h 1641"/>
              <a:gd name="T84" fmla="*/ 532 w 1012"/>
              <a:gd name="T85" fmla="*/ 447 h 1641"/>
              <a:gd name="T86" fmla="*/ 516 w 1012"/>
              <a:gd name="T87" fmla="*/ 391 h 1641"/>
              <a:gd name="T88" fmla="*/ 558 w 1012"/>
              <a:gd name="T89" fmla="*/ 417 h 1641"/>
              <a:gd name="T90" fmla="*/ 532 w 1012"/>
              <a:gd name="T91" fmla="*/ 447 h 1641"/>
              <a:gd name="T92" fmla="*/ 575 w 1012"/>
              <a:gd name="T93" fmla="*/ 325 h 1641"/>
              <a:gd name="T94" fmla="*/ 626 w 1012"/>
              <a:gd name="T95" fmla="*/ 343 h 1641"/>
              <a:gd name="T96" fmla="*/ 596 w 1012"/>
              <a:gd name="T97" fmla="*/ 375 h 1641"/>
              <a:gd name="T98" fmla="*/ 644 w 1012"/>
              <a:gd name="T99" fmla="*/ 257 h 1641"/>
              <a:gd name="T100" fmla="*/ 699 w 1012"/>
              <a:gd name="T101" fmla="*/ 272 h 1641"/>
              <a:gd name="T102" fmla="*/ 672 w 1012"/>
              <a:gd name="T103" fmla="*/ 297 h 1641"/>
              <a:gd name="T104" fmla="*/ 705 w 1012"/>
              <a:gd name="T105" fmla="*/ 201 h 1641"/>
              <a:gd name="T106" fmla="*/ 739 w 1012"/>
              <a:gd name="T107" fmla="*/ 172 h 1641"/>
              <a:gd name="T108" fmla="*/ 754 w 1012"/>
              <a:gd name="T109" fmla="*/ 224 h 1641"/>
              <a:gd name="T110" fmla="*/ 811 w 1012"/>
              <a:gd name="T111" fmla="*/ 178 h 1641"/>
              <a:gd name="T112" fmla="*/ 810 w 1012"/>
              <a:gd name="T113" fmla="*/ 117 h 1641"/>
              <a:gd name="T114" fmla="*/ 834 w 1012"/>
              <a:gd name="T115" fmla="*/ 161 h 1641"/>
              <a:gd name="T116" fmla="*/ 889 w 1012"/>
              <a:gd name="T117" fmla="*/ 121 h 1641"/>
              <a:gd name="T118" fmla="*/ 891 w 1012"/>
              <a:gd name="T119" fmla="*/ 60 h 1641"/>
              <a:gd name="T120" fmla="*/ 912 w 1012"/>
              <a:gd name="T121" fmla="*/ 10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2" h="1641">
                <a:moveTo>
                  <a:pt x="970" y="68"/>
                </a:moveTo>
                <a:lnTo>
                  <a:pt x="945" y="26"/>
                </a:lnTo>
                <a:lnTo>
                  <a:pt x="948" y="23"/>
                </a:lnTo>
                <a:lnTo>
                  <a:pt x="955" y="20"/>
                </a:lnTo>
                <a:lnTo>
                  <a:pt x="961" y="16"/>
                </a:lnTo>
                <a:lnTo>
                  <a:pt x="968" y="12"/>
                </a:lnTo>
                <a:lnTo>
                  <a:pt x="974" y="8"/>
                </a:lnTo>
                <a:lnTo>
                  <a:pt x="981" y="4"/>
                </a:lnTo>
                <a:lnTo>
                  <a:pt x="988" y="0"/>
                </a:lnTo>
                <a:lnTo>
                  <a:pt x="1012" y="43"/>
                </a:lnTo>
                <a:lnTo>
                  <a:pt x="1006" y="47"/>
                </a:lnTo>
                <a:lnTo>
                  <a:pt x="999" y="51"/>
                </a:lnTo>
                <a:lnTo>
                  <a:pt x="993" y="54"/>
                </a:lnTo>
                <a:lnTo>
                  <a:pt x="987" y="58"/>
                </a:lnTo>
                <a:lnTo>
                  <a:pt x="980" y="62"/>
                </a:lnTo>
                <a:lnTo>
                  <a:pt x="974" y="66"/>
                </a:lnTo>
                <a:lnTo>
                  <a:pt x="970" y="68"/>
                </a:lnTo>
                <a:lnTo>
                  <a:pt x="970" y="68"/>
                </a:lnTo>
                <a:close/>
                <a:moveTo>
                  <a:pt x="99" y="1641"/>
                </a:moveTo>
                <a:lnTo>
                  <a:pt x="0" y="1592"/>
                </a:lnTo>
                <a:lnTo>
                  <a:pt x="0" y="1518"/>
                </a:lnTo>
                <a:lnTo>
                  <a:pt x="91" y="1563"/>
                </a:lnTo>
                <a:lnTo>
                  <a:pt x="107" y="1563"/>
                </a:lnTo>
                <a:lnTo>
                  <a:pt x="197" y="1518"/>
                </a:lnTo>
                <a:lnTo>
                  <a:pt x="197" y="1592"/>
                </a:lnTo>
                <a:lnTo>
                  <a:pt x="99" y="1641"/>
                </a:lnTo>
                <a:lnTo>
                  <a:pt x="99" y="1641"/>
                </a:lnTo>
                <a:close/>
                <a:moveTo>
                  <a:pt x="125" y="1515"/>
                </a:moveTo>
                <a:lnTo>
                  <a:pt x="75" y="1513"/>
                </a:lnTo>
                <a:lnTo>
                  <a:pt x="75" y="1511"/>
                </a:lnTo>
                <a:lnTo>
                  <a:pt x="76" y="1503"/>
                </a:lnTo>
                <a:lnTo>
                  <a:pt x="76" y="1495"/>
                </a:lnTo>
                <a:lnTo>
                  <a:pt x="77" y="1488"/>
                </a:lnTo>
                <a:lnTo>
                  <a:pt x="77" y="1480"/>
                </a:lnTo>
                <a:lnTo>
                  <a:pt x="77" y="1473"/>
                </a:lnTo>
                <a:lnTo>
                  <a:pt x="78" y="1465"/>
                </a:lnTo>
                <a:lnTo>
                  <a:pt x="78" y="1463"/>
                </a:lnTo>
                <a:lnTo>
                  <a:pt x="127" y="1466"/>
                </a:lnTo>
                <a:lnTo>
                  <a:pt x="127" y="1468"/>
                </a:lnTo>
                <a:lnTo>
                  <a:pt x="127" y="1476"/>
                </a:lnTo>
                <a:lnTo>
                  <a:pt x="126" y="1483"/>
                </a:lnTo>
                <a:lnTo>
                  <a:pt x="126" y="1491"/>
                </a:lnTo>
                <a:lnTo>
                  <a:pt x="126" y="1498"/>
                </a:lnTo>
                <a:lnTo>
                  <a:pt x="125" y="1505"/>
                </a:lnTo>
                <a:lnTo>
                  <a:pt x="125" y="1513"/>
                </a:lnTo>
                <a:lnTo>
                  <a:pt x="125" y="1515"/>
                </a:lnTo>
                <a:lnTo>
                  <a:pt x="125" y="1515"/>
                </a:lnTo>
                <a:close/>
                <a:moveTo>
                  <a:pt x="131" y="1418"/>
                </a:moveTo>
                <a:lnTo>
                  <a:pt x="82" y="1413"/>
                </a:lnTo>
                <a:lnTo>
                  <a:pt x="82" y="1412"/>
                </a:lnTo>
                <a:lnTo>
                  <a:pt x="83" y="1405"/>
                </a:lnTo>
                <a:lnTo>
                  <a:pt x="83" y="1398"/>
                </a:lnTo>
                <a:lnTo>
                  <a:pt x="84" y="1390"/>
                </a:lnTo>
                <a:lnTo>
                  <a:pt x="85" y="1382"/>
                </a:lnTo>
                <a:lnTo>
                  <a:pt x="86" y="1375"/>
                </a:lnTo>
                <a:lnTo>
                  <a:pt x="87" y="1368"/>
                </a:lnTo>
                <a:lnTo>
                  <a:pt x="87" y="1364"/>
                </a:lnTo>
                <a:lnTo>
                  <a:pt x="136" y="1370"/>
                </a:lnTo>
                <a:lnTo>
                  <a:pt x="135" y="1373"/>
                </a:lnTo>
                <a:lnTo>
                  <a:pt x="134" y="1380"/>
                </a:lnTo>
                <a:lnTo>
                  <a:pt x="134" y="1388"/>
                </a:lnTo>
                <a:lnTo>
                  <a:pt x="133" y="1395"/>
                </a:lnTo>
                <a:lnTo>
                  <a:pt x="132" y="1403"/>
                </a:lnTo>
                <a:lnTo>
                  <a:pt x="131" y="1410"/>
                </a:lnTo>
                <a:lnTo>
                  <a:pt x="131" y="1417"/>
                </a:lnTo>
                <a:lnTo>
                  <a:pt x="131" y="1418"/>
                </a:lnTo>
                <a:lnTo>
                  <a:pt x="131" y="1418"/>
                </a:lnTo>
                <a:close/>
                <a:moveTo>
                  <a:pt x="142" y="1322"/>
                </a:moveTo>
                <a:lnTo>
                  <a:pt x="94" y="1315"/>
                </a:lnTo>
                <a:lnTo>
                  <a:pt x="95" y="1308"/>
                </a:lnTo>
                <a:lnTo>
                  <a:pt x="96" y="1301"/>
                </a:lnTo>
                <a:lnTo>
                  <a:pt x="97" y="1293"/>
                </a:lnTo>
                <a:lnTo>
                  <a:pt x="98" y="1286"/>
                </a:lnTo>
                <a:lnTo>
                  <a:pt x="99" y="1278"/>
                </a:lnTo>
                <a:lnTo>
                  <a:pt x="100" y="1271"/>
                </a:lnTo>
                <a:lnTo>
                  <a:pt x="101" y="1265"/>
                </a:lnTo>
                <a:lnTo>
                  <a:pt x="150" y="1274"/>
                </a:lnTo>
                <a:lnTo>
                  <a:pt x="149" y="1279"/>
                </a:lnTo>
                <a:lnTo>
                  <a:pt x="148" y="1287"/>
                </a:lnTo>
                <a:lnTo>
                  <a:pt x="147" y="1294"/>
                </a:lnTo>
                <a:lnTo>
                  <a:pt x="145" y="1301"/>
                </a:lnTo>
                <a:lnTo>
                  <a:pt x="144" y="1308"/>
                </a:lnTo>
                <a:lnTo>
                  <a:pt x="143" y="1316"/>
                </a:lnTo>
                <a:lnTo>
                  <a:pt x="142" y="1322"/>
                </a:lnTo>
                <a:lnTo>
                  <a:pt x="142" y="1322"/>
                </a:lnTo>
                <a:close/>
                <a:moveTo>
                  <a:pt x="159" y="1227"/>
                </a:moveTo>
                <a:lnTo>
                  <a:pt x="111" y="1216"/>
                </a:lnTo>
                <a:lnTo>
                  <a:pt x="112" y="1212"/>
                </a:lnTo>
                <a:lnTo>
                  <a:pt x="113" y="1205"/>
                </a:lnTo>
                <a:lnTo>
                  <a:pt x="115" y="1198"/>
                </a:lnTo>
                <a:lnTo>
                  <a:pt x="116" y="1190"/>
                </a:lnTo>
                <a:lnTo>
                  <a:pt x="118" y="1183"/>
                </a:lnTo>
                <a:lnTo>
                  <a:pt x="120" y="1176"/>
                </a:lnTo>
                <a:lnTo>
                  <a:pt x="121" y="1169"/>
                </a:lnTo>
                <a:lnTo>
                  <a:pt x="121" y="1168"/>
                </a:lnTo>
                <a:lnTo>
                  <a:pt x="169" y="1179"/>
                </a:lnTo>
                <a:lnTo>
                  <a:pt x="169" y="1179"/>
                </a:lnTo>
                <a:lnTo>
                  <a:pt x="167" y="1187"/>
                </a:lnTo>
                <a:lnTo>
                  <a:pt x="166" y="1194"/>
                </a:lnTo>
                <a:lnTo>
                  <a:pt x="164" y="1201"/>
                </a:lnTo>
                <a:lnTo>
                  <a:pt x="163" y="1208"/>
                </a:lnTo>
                <a:lnTo>
                  <a:pt x="162" y="1215"/>
                </a:lnTo>
                <a:lnTo>
                  <a:pt x="160" y="1222"/>
                </a:lnTo>
                <a:lnTo>
                  <a:pt x="159" y="1227"/>
                </a:lnTo>
                <a:lnTo>
                  <a:pt x="159" y="1227"/>
                </a:lnTo>
                <a:close/>
                <a:moveTo>
                  <a:pt x="181" y="1132"/>
                </a:moveTo>
                <a:lnTo>
                  <a:pt x="133" y="1119"/>
                </a:lnTo>
                <a:lnTo>
                  <a:pt x="133" y="1118"/>
                </a:lnTo>
                <a:lnTo>
                  <a:pt x="135" y="1110"/>
                </a:lnTo>
                <a:lnTo>
                  <a:pt x="137" y="1104"/>
                </a:lnTo>
                <a:lnTo>
                  <a:pt x="139" y="1096"/>
                </a:lnTo>
                <a:lnTo>
                  <a:pt x="141" y="1089"/>
                </a:lnTo>
                <a:lnTo>
                  <a:pt x="143" y="1082"/>
                </a:lnTo>
                <a:lnTo>
                  <a:pt x="145" y="1075"/>
                </a:lnTo>
                <a:lnTo>
                  <a:pt x="147" y="1071"/>
                </a:lnTo>
                <a:lnTo>
                  <a:pt x="194" y="1085"/>
                </a:lnTo>
                <a:lnTo>
                  <a:pt x="193" y="1088"/>
                </a:lnTo>
                <a:lnTo>
                  <a:pt x="191" y="1095"/>
                </a:lnTo>
                <a:lnTo>
                  <a:pt x="189" y="1102"/>
                </a:lnTo>
                <a:lnTo>
                  <a:pt x="187" y="1110"/>
                </a:lnTo>
                <a:lnTo>
                  <a:pt x="185" y="1116"/>
                </a:lnTo>
                <a:lnTo>
                  <a:pt x="183" y="1123"/>
                </a:lnTo>
                <a:lnTo>
                  <a:pt x="181" y="1130"/>
                </a:lnTo>
                <a:lnTo>
                  <a:pt x="181" y="1132"/>
                </a:lnTo>
                <a:lnTo>
                  <a:pt x="181" y="1132"/>
                </a:lnTo>
                <a:close/>
                <a:moveTo>
                  <a:pt x="208" y="1039"/>
                </a:moveTo>
                <a:lnTo>
                  <a:pt x="161" y="1023"/>
                </a:lnTo>
                <a:lnTo>
                  <a:pt x="163" y="1018"/>
                </a:lnTo>
                <a:lnTo>
                  <a:pt x="165" y="1011"/>
                </a:lnTo>
                <a:lnTo>
                  <a:pt x="167" y="1004"/>
                </a:lnTo>
                <a:lnTo>
                  <a:pt x="170" y="997"/>
                </a:lnTo>
                <a:lnTo>
                  <a:pt x="172" y="990"/>
                </a:lnTo>
                <a:lnTo>
                  <a:pt x="175" y="983"/>
                </a:lnTo>
                <a:lnTo>
                  <a:pt x="177" y="977"/>
                </a:lnTo>
                <a:lnTo>
                  <a:pt x="224" y="993"/>
                </a:lnTo>
                <a:lnTo>
                  <a:pt x="221" y="999"/>
                </a:lnTo>
                <a:lnTo>
                  <a:pt x="219" y="1006"/>
                </a:lnTo>
                <a:lnTo>
                  <a:pt x="217" y="1013"/>
                </a:lnTo>
                <a:lnTo>
                  <a:pt x="214" y="1020"/>
                </a:lnTo>
                <a:lnTo>
                  <a:pt x="212" y="1026"/>
                </a:lnTo>
                <a:lnTo>
                  <a:pt x="210" y="1033"/>
                </a:lnTo>
                <a:lnTo>
                  <a:pt x="208" y="1039"/>
                </a:lnTo>
                <a:lnTo>
                  <a:pt x="208" y="1039"/>
                </a:lnTo>
                <a:close/>
                <a:moveTo>
                  <a:pt x="240" y="947"/>
                </a:moveTo>
                <a:lnTo>
                  <a:pt x="194" y="930"/>
                </a:lnTo>
                <a:lnTo>
                  <a:pt x="195" y="927"/>
                </a:lnTo>
                <a:lnTo>
                  <a:pt x="197" y="920"/>
                </a:lnTo>
                <a:lnTo>
                  <a:pt x="200" y="913"/>
                </a:lnTo>
                <a:lnTo>
                  <a:pt x="203" y="906"/>
                </a:lnTo>
                <a:lnTo>
                  <a:pt x="206" y="900"/>
                </a:lnTo>
                <a:lnTo>
                  <a:pt x="209" y="893"/>
                </a:lnTo>
                <a:lnTo>
                  <a:pt x="211" y="886"/>
                </a:lnTo>
                <a:lnTo>
                  <a:pt x="213" y="883"/>
                </a:lnTo>
                <a:lnTo>
                  <a:pt x="258" y="903"/>
                </a:lnTo>
                <a:lnTo>
                  <a:pt x="257" y="905"/>
                </a:lnTo>
                <a:lnTo>
                  <a:pt x="254" y="911"/>
                </a:lnTo>
                <a:lnTo>
                  <a:pt x="252" y="918"/>
                </a:lnTo>
                <a:lnTo>
                  <a:pt x="249" y="925"/>
                </a:lnTo>
                <a:lnTo>
                  <a:pt x="246" y="932"/>
                </a:lnTo>
                <a:lnTo>
                  <a:pt x="244" y="938"/>
                </a:lnTo>
                <a:lnTo>
                  <a:pt x="241" y="945"/>
                </a:lnTo>
                <a:lnTo>
                  <a:pt x="240" y="947"/>
                </a:lnTo>
                <a:lnTo>
                  <a:pt x="240" y="947"/>
                </a:lnTo>
                <a:close/>
                <a:moveTo>
                  <a:pt x="277" y="858"/>
                </a:moveTo>
                <a:lnTo>
                  <a:pt x="232" y="838"/>
                </a:lnTo>
                <a:lnTo>
                  <a:pt x="235" y="832"/>
                </a:lnTo>
                <a:lnTo>
                  <a:pt x="238" y="825"/>
                </a:lnTo>
                <a:lnTo>
                  <a:pt x="241" y="818"/>
                </a:lnTo>
                <a:lnTo>
                  <a:pt x="244" y="812"/>
                </a:lnTo>
                <a:lnTo>
                  <a:pt x="247" y="805"/>
                </a:lnTo>
                <a:lnTo>
                  <a:pt x="250" y="798"/>
                </a:lnTo>
                <a:lnTo>
                  <a:pt x="253" y="792"/>
                </a:lnTo>
                <a:lnTo>
                  <a:pt x="297" y="814"/>
                </a:lnTo>
                <a:lnTo>
                  <a:pt x="295" y="819"/>
                </a:lnTo>
                <a:lnTo>
                  <a:pt x="292" y="826"/>
                </a:lnTo>
                <a:lnTo>
                  <a:pt x="289" y="832"/>
                </a:lnTo>
                <a:lnTo>
                  <a:pt x="286" y="839"/>
                </a:lnTo>
                <a:lnTo>
                  <a:pt x="283" y="846"/>
                </a:lnTo>
                <a:lnTo>
                  <a:pt x="280" y="852"/>
                </a:lnTo>
                <a:lnTo>
                  <a:pt x="277" y="858"/>
                </a:lnTo>
                <a:lnTo>
                  <a:pt x="277" y="858"/>
                </a:lnTo>
                <a:close/>
                <a:moveTo>
                  <a:pt x="319" y="770"/>
                </a:moveTo>
                <a:lnTo>
                  <a:pt x="275" y="748"/>
                </a:lnTo>
                <a:lnTo>
                  <a:pt x="277" y="745"/>
                </a:lnTo>
                <a:lnTo>
                  <a:pt x="280" y="739"/>
                </a:lnTo>
                <a:lnTo>
                  <a:pt x="283" y="732"/>
                </a:lnTo>
                <a:lnTo>
                  <a:pt x="287" y="726"/>
                </a:lnTo>
                <a:lnTo>
                  <a:pt x="290" y="719"/>
                </a:lnTo>
                <a:lnTo>
                  <a:pt x="294" y="713"/>
                </a:lnTo>
                <a:lnTo>
                  <a:pt x="297" y="706"/>
                </a:lnTo>
                <a:lnTo>
                  <a:pt x="298" y="704"/>
                </a:lnTo>
                <a:lnTo>
                  <a:pt x="342" y="728"/>
                </a:lnTo>
                <a:lnTo>
                  <a:pt x="340" y="730"/>
                </a:lnTo>
                <a:lnTo>
                  <a:pt x="337" y="736"/>
                </a:lnTo>
                <a:lnTo>
                  <a:pt x="334" y="742"/>
                </a:lnTo>
                <a:lnTo>
                  <a:pt x="330" y="749"/>
                </a:lnTo>
                <a:lnTo>
                  <a:pt x="327" y="755"/>
                </a:lnTo>
                <a:lnTo>
                  <a:pt x="324" y="761"/>
                </a:lnTo>
                <a:lnTo>
                  <a:pt x="320" y="768"/>
                </a:lnTo>
                <a:lnTo>
                  <a:pt x="319" y="770"/>
                </a:lnTo>
                <a:lnTo>
                  <a:pt x="319" y="770"/>
                </a:lnTo>
                <a:close/>
                <a:moveTo>
                  <a:pt x="365" y="685"/>
                </a:moveTo>
                <a:lnTo>
                  <a:pt x="323" y="661"/>
                </a:lnTo>
                <a:lnTo>
                  <a:pt x="327" y="655"/>
                </a:lnTo>
                <a:lnTo>
                  <a:pt x="330" y="648"/>
                </a:lnTo>
                <a:lnTo>
                  <a:pt x="334" y="642"/>
                </a:lnTo>
                <a:lnTo>
                  <a:pt x="338" y="636"/>
                </a:lnTo>
                <a:lnTo>
                  <a:pt x="342" y="630"/>
                </a:lnTo>
                <a:lnTo>
                  <a:pt x="346" y="623"/>
                </a:lnTo>
                <a:lnTo>
                  <a:pt x="349" y="618"/>
                </a:lnTo>
                <a:lnTo>
                  <a:pt x="391" y="644"/>
                </a:lnTo>
                <a:lnTo>
                  <a:pt x="388" y="649"/>
                </a:lnTo>
                <a:lnTo>
                  <a:pt x="384" y="655"/>
                </a:lnTo>
                <a:lnTo>
                  <a:pt x="380" y="661"/>
                </a:lnTo>
                <a:lnTo>
                  <a:pt x="376" y="668"/>
                </a:lnTo>
                <a:lnTo>
                  <a:pt x="372" y="673"/>
                </a:lnTo>
                <a:lnTo>
                  <a:pt x="369" y="680"/>
                </a:lnTo>
                <a:lnTo>
                  <a:pt x="365" y="685"/>
                </a:lnTo>
                <a:lnTo>
                  <a:pt x="365" y="685"/>
                </a:lnTo>
                <a:close/>
                <a:moveTo>
                  <a:pt x="417" y="603"/>
                </a:moveTo>
                <a:lnTo>
                  <a:pt x="376" y="576"/>
                </a:lnTo>
                <a:lnTo>
                  <a:pt x="377" y="574"/>
                </a:lnTo>
                <a:lnTo>
                  <a:pt x="381" y="567"/>
                </a:lnTo>
                <a:lnTo>
                  <a:pt x="386" y="561"/>
                </a:lnTo>
                <a:lnTo>
                  <a:pt x="390" y="555"/>
                </a:lnTo>
                <a:lnTo>
                  <a:pt x="394" y="549"/>
                </a:lnTo>
                <a:lnTo>
                  <a:pt x="398" y="543"/>
                </a:lnTo>
                <a:lnTo>
                  <a:pt x="402" y="537"/>
                </a:lnTo>
                <a:lnTo>
                  <a:pt x="404" y="535"/>
                </a:lnTo>
                <a:lnTo>
                  <a:pt x="444" y="563"/>
                </a:lnTo>
                <a:lnTo>
                  <a:pt x="443" y="565"/>
                </a:lnTo>
                <a:lnTo>
                  <a:pt x="438" y="571"/>
                </a:lnTo>
                <a:lnTo>
                  <a:pt x="434" y="577"/>
                </a:lnTo>
                <a:lnTo>
                  <a:pt x="430" y="582"/>
                </a:lnTo>
                <a:lnTo>
                  <a:pt x="427" y="589"/>
                </a:lnTo>
                <a:lnTo>
                  <a:pt x="423" y="595"/>
                </a:lnTo>
                <a:lnTo>
                  <a:pt x="418" y="601"/>
                </a:lnTo>
                <a:lnTo>
                  <a:pt x="417" y="603"/>
                </a:lnTo>
                <a:lnTo>
                  <a:pt x="417" y="603"/>
                </a:lnTo>
                <a:close/>
                <a:moveTo>
                  <a:pt x="472" y="523"/>
                </a:moveTo>
                <a:lnTo>
                  <a:pt x="433" y="494"/>
                </a:lnTo>
                <a:lnTo>
                  <a:pt x="437" y="489"/>
                </a:lnTo>
                <a:lnTo>
                  <a:pt x="441" y="483"/>
                </a:lnTo>
                <a:lnTo>
                  <a:pt x="446" y="477"/>
                </a:lnTo>
                <a:lnTo>
                  <a:pt x="450" y="471"/>
                </a:lnTo>
                <a:lnTo>
                  <a:pt x="455" y="465"/>
                </a:lnTo>
                <a:lnTo>
                  <a:pt x="460" y="460"/>
                </a:lnTo>
                <a:lnTo>
                  <a:pt x="463" y="455"/>
                </a:lnTo>
                <a:lnTo>
                  <a:pt x="502" y="485"/>
                </a:lnTo>
                <a:lnTo>
                  <a:pt x="498" y="490"/>
                </a:lnTo>
                <a:lnTo>
                  <a:pt x="494" y="495"/>
                </a:lnTo>
                <a:lnTo>
                  <a:pt x="490" y="501"/>
                </a:lnTo>
                <a:lnTo>
                  <a:pt x="485" y="507"/>
                </a:lnTo>
                <a:lnTo>
                  <a:pt x="481" y="513"/>
                </a:lnTo>
                <a:lnTo>
                  <a:pt x="476" y="518"/>
                </a:lnTo>
                <a:lnTo>
                  <a:pt x="472" y="523"/>
                </a:lnTo>
                <a:lnTo>
                  <a:pt x="472" y="523"/>
                </a:lnTo>
                <a:close/>
                <a:moveTo>
                  <a:pt x="532" y="447"/>
                </a:moveTo>
                <a:lnTo>
                  <a:pt x="494" y="416"/>
                </a:lnTo>
                <a:lnTo>
                  <a:pt x="496" y="413"/>
                </a:lnTo>
                <a:lnTo>
                  <a:pt x="501" y="408"/>
                </a:lnTo>
                <a:lnTo>
                  <a:pt x="506" y="402"/>
                </a:lnTo>
                <a:lnTo>
                  <a:pt x="511" y="397"/>
                </a:lnTo>
                <a:lnTo>
                  <a:pt x="516" y="391"/>
                </a:lnTo>
                <a:lnTo>
                  <a:pt x="521" y="385"/>
                </a:lnTo>
                <a:lnTo>
                  <a:pt x="526" y="379"/>
                </a:lnTo>
                <a:lnTo>
                  <a:pt x="527" y="378"/>
                </a:lnTo>
                <a:lnTo>
                  <a:pt x="564" y="410"/>
                </a:lnTo>
                <a:lnTo>
                  <a:pt x="562" y="412"/>
                </a:lnTo>
                <a:lnTo>
                  <a:pt x="558" y="417"/>
                </a:lnTo>
                <a:lnTo>
                  <a:pt x="553" y="423"/>
                </a:lnTo>
                <a:lnTo>
                  <a:pt x="548" y="428"/>
                </a:lnTo>
                <a:lnTo>
                  <a:pt x="544" y="434"/>
                </a:lnTo>
                <a:lnTo>
                  <a:pt x="539" y="439"/>
                </a:lnTo>
                <a:lnTo>
                  <a:pt x="534" y="445"/>
                </a:lnTo>
                <a:lnTo>
                  <a:pt x="532" y="447"/>
                </a:lnTo>
                <a:lnTo>
                  <a:pt x="532" y="447"/>
                </a:lnTo>
                <a:close/>
                <a:moveTo>
                  <a:pt x="596" y="375"/>
                </a:moveTo>
                <a:lnTo>
                  <a:pt x="560" y="341"/>
                </a:lnTo>
                <a:lnTo>
                  <a:pt x="565" y="336"/>
                </a:lnTo>
                <a:lnTo>
                  <a:pt x="570" y="330"/>
                </a:lnTo>
                <a:lnTo>
                  <a:pt x="575" y="325"/>
                </a:lnTo>
                <a:lnTo>
                  <a:pt x="581" y="319"/>
                </a:lnTo>
                <a:lnTo>
                  <a:pt x="586" y="314"/>
                </a:lnTo>
                <a:lnTo>
                  <a:pt x="591" y="309"/>
                </a:lnTo>
                <a:lnTo>
                  <a:pt x="594" y="305"/>
                </a:lnTo>
                <a:lnTo>
                  <a:pt x="630" y="339"/>
                </a:lnTo>
                <a:lnTo>
                  <a:pt x="626" y="343"/>
                </a:lnTo>
                <a:lnTo>
                  <a:pt x="621" y="348"/>
                </a:lnTo>
                <a:lnTo>
                  <a:pt x="616" y="353"/>
                </a:lnTo>
                <a:lnTo>
                  <a:pt x="611" y="359"/>
                </a:lnTo>
                <a:lnTo>
                  <a:pt x="606" y="364"/>
                </a:lnTo>
                <a:lnTo>
                  <a:pt x="601" y="369"/>
                </a:lnTo>
                <a:lnTo>
                  <a:pt x="596" y="375"/>
                </a:lnTo>
                <a:lnTo>
                  <a:pt x="596" y="375"/>
                </a:lnTo>
                <a:close/>
                <a:moveTo>
                  <a:pt x="664" y="305"/>
                </a:moveTo>
                <a:lnTo>
                  <a:pt x="630" y="270"/>
                </a:lnTo>
                <a:lnTo>
                  <a:pt x="633" y="267"/>
                </a:lnTo>
                <a:lnTo>
                  <a:pt x="638" y="261"/>
                </a:lnTo>
                <a:lnTo>
                  <a:pt x="644" y="257"/>
                </a:lnTo>
                <a:lnTo>
                  <a:pt x="649" y="251"/>
                </a:lnTo>
                <a:lnTo>
                  <a:pt x="655" y="246"/>
                </a:lnTo>
                <a:lnTo>
                  <a:pt x="660" y="241"/>
                </a:lnTo>
                <a:lnTo>
                  <a:pt x="665" y="236"/>
                </a:lnTo>
                <a:lnTo>
                  <a:pt x="666" y="235"/>
                </a:lnTo>
                <a:lnTo>
                  <a:pt x="699" y="272"/>
                </a:lnTo>
                <a:lnTo>
                  <a:pt x="699" y="272"/>
                </a:lnTo>
                <a:lnTo>
                  <a:pt x="693" y="277"/>
                </a:lnTo>
                <a:lnTo>
                  <a:pt x="688" y="282"/>
                </a:lnTo>
                <a:lnTo>
                  <a:pt x="683" y="287"/>
                </a:lnTo>
                <a:lnTo>
                  <a:pt x="678" y="292"/>
                </a:lnTo>
                <a:lnTo>
                  <a:pt x="672" y="297"/>
                </a:lnTo>
                <a:lnTo>
                  <a:pt x="667" y="302"/>
                </a:lnTo>
                <a:lnTo>
                  <a:pt x="664" y="305"/>
                </a:lnTo>
                <a:lnTo>
                  <a:pt x="664" y="305"/>
                </a:lnTo>
                <a:close/>
                <a:moveTo>
                  <a:pt x="736" y="239"/>
                </a:moveTo>
                <a:lnTo>
                  <a:pt x="703" y="202"/>
                </a:lnTo>
                <a:lnTo>
                  <a:pt x="705" y="201"/>
                </a:lnTo>
                <a:lnTo>
                  <a:pt x="710" y="197"/>
                </a:lnTo>
                <a:lnTo>
                  <a:pt x="716" y="192"/>
                </a:lnTo>
                <a:lnTo>
                  <a:pt x="722" y="187"/>
                </a:lnTo>
                <a:lnTo>
                  <a:pt x="727" y="182"/>
                </a:lnTo>
                <a:lnTo>
                  <a:pt x="733" y="177"/>
                </a:lnTo>
                <a:lnTo>
                  <a:pt x="739" y="172"/>
                </a:lnTo>
                <a:lnTo>
                  <a:pt x="742" y="170"/>
                </a:lnTo>
                <a:lnTo>
                  <a:pt x="773" y="208"/>
                </a:lnTo>
                <a:lnTo>
                  <a:pt x="770" y="210"/>
                </a:lnTo>
                <a:lnTo>
                  <a:pt x="765" y="215"/>
                </a:lnTo>
                <a:lnTo>
                  <a:pt x="759" y="220"/>
                </a:lnTo>
                <a:lnTo>
                  <a:pt x="754" y="224"/>
                </a:lnTo>
                <a:lnTo>
                  <a:pt x="748" y="229"/>
                </a:lnTo>
                <a:lnTo>
                  <a:pt x="742" y="234"/>
                </a:lnTo>
                <a:lnTo>
                  <a:pt x="737" y="238"/>
                </a:lnTo>
                <a:lnTo>
                  <a:pt x="736" y="239"/>
                </a:lnTo>
                <a:lnTo>
                  <a:pt x="736" y="239"/>
                </a:lnTo>
                <a:close/>
                <a:moveTo>
                  <a:pt x="811" y="178"/>
                </a:moveTo>
                <a:lnTo>
                  <a:pt x="781" y="139"/>
                </a:lnTo>
                <a:lnTo>
                  <a:pt x="786" y="135"/>
                </a:lnTo>
                <a:lnTo>
                  <a:pt x="792" y="130"/>
                </a:lnTo>
                <a:lnTo>
                  <a:pt x="798" y="126"/>
                </a:lnTo>
                <a:lnTo>
                  <a:pt x="804" y="121"/>
                </a:lnTo>
                <a:lnTo>
                  <a:pt x="810" y="117"/>
                </a:lnTo>
                <a:lnTo>
                  <a:pt x="816" y="112"/>
                </a:lnTo>
                <a:lnTo>
                  <a:pt x="821" y="109"/>
                </a:lnTo>
                <a:lnTo>
                  <a:pt x="850" y="149"/>
                </a:lnTo>
                <a:lnTo>
                  <a:pt x="845" y="152"/>
                </a:lnTo>
                <a:lnTo>
                  <a:pt x="839" y="156"/>
                </a:lnTo>
                <a:lnTo>
                  <a:pt x="834" y="161"/>
                </a:lnTo>
                <a:lnTo>
                  <a:pt x="828" y="165"/>
                </a:lnTo>
                <a:lnTo>
                  <a:pt x="822" y="170"/>
                </a:lnTo>
                <a:lnTo>
                  <a:pt x="816" y="174"/>
                </a:lnTo>
                <a:lnTo>
                  <a:pt x="811" y="178"/>
                </a:lnTo>
                <a:lnTo>
                  <a:pt x="811" y="178"/>
                </a:lnTo>
                <a:close/>
                <a:moveTo>
                  <a:pt x="889" y="121"/>
                </a:moveTo>
                <a:lnTo>
                  <a:pt x="861" y="80"/>
                </a:lnTo>
                <a:lnTo>
                  <a:pt x="865" y="77"/>
                </a:lnTo>
                <a:lnTo>
                  <a:pt x="872" y="73"/>
                </a:lnTo>
                <a:lnTo>
                  <a:pt x="878" y="69"/>
                </a:lnTo>
                <a:lnTo>
                  <a:pt x="884" y="64"/>
                </a:lnTo>
                <a:lnTo>
                  <a:pt x="891" y="60"/>
                </a:lnTo>
                <a:lnTo>
                  <a:pt x="897" y="56"/>
                </a:lnTo>
                <a:lnTo>
                  <a:pt x="902" y="52"/>
                </a:lnTo>
                <a:lnTo>
                  <a:pt x="929" y="94"/>
                </a:lnTo>
                <a:lnTo>
                  <a:pt x="924" y="97"/>
                </a:lnTo>
                <a:lnTo>
                  <a:pt x="918" y="101"/>
                </a:lnTo>
                <a:lnTo>
                  <a:pt x="912" y="106"/>
                </a:lnTo>
                <a:lnTo>
                  <a:pt x="905" y="110"/>
                </a:lnTo>
                <a:lnTo>
                  <a:pt x="899" y="113"/>
                </a:lnTo>
                <a:lnTo>
                  <a:pt x="893" y="118"/>
                </a:lnTo>
                <a:lnTo>
                  <a:pt x="889" y="121"/>
                </a:lnTo>
                <a:lnTo>
                  <a:pt x="889" y="121"/>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35" name="Freeform 147">
            <a:extLst>
              <a:ext uri="{FF2B5EF4-FFF2-40B4-BE49-F238E27FC236}">
                <a16:creationId xmlns:a16="http://schemas.microsoft.com/office/drawing/2014/main" id="{5267C81A-0567-2F49-A777-0F1B69F75CC8}"/>
              </a:ext>
            </a:extLst>
          </p:cNvPr>
          <p:cNvSpPr>
            <a:spLocks noEditPoints="1"/>
          </p:cNvSpPr>
          <p:nvPr>
            <p:custDataLst>
              <p:tags r:id="rId34"/>
            </p:custDataLst>
          </p:nvPr>
        </p:nvSpPr>
        <p:spPr bwMode="auto">
          <a:xfrm>
            <a:off x="15928979" y="2372051"/>
            <a:ext cx="979084" cy="1705724"/>
          </a:xfrm>
          <a:custGeom>
            <a:avLst/>
            <a:gdLst>
              <a:gd name="T0" fmla="*/ 6 w 989"/>
              <a:gd name="T1" fmla="*/ 61 h 1723"/>
              <a:gd name="T2" fmla="*/ 131 w 989"/>
              <a:gd name="T3" fmla="*/ 105 h 1723"/>
              <a:gd name="T4" fmla="*/ 117 w 989"/>
              <a:gd name="T5" fmla="*/ 154 h 1723"/>
              <a:gd name="T6" fmla="*/ 84 w 989"/>
              <a:gd name="T7" fmla="*/ 134 h 1723"/>
              <a:gd name="T8" fmla="*/ 219 w 989"/>
              <a:gd name="T9" fmla="*/ 164 h 1723"/>
              <a:gd name="T10" fmla="*/ 191 w 989"/>
              <a:gd name="T11" fmla="*/ 204 h 1723"/>
              <a:gd name="T12" fmla="*/ 244 w 989"/>
              <a:gd name="T13" fmla="*/ 243 h 1723"/>
              <a:gd name="T14" fmla="*/ 310 w 989"/>
              <a:gd name="T15" fmla="*/ 232 h 1723"/>
              <a:gd name="T16" fmla="*/ 256 w 989"/>
              <a:gd name="T17" fmla="*/ 252 h 1723"/>
              <a:gd name="T18" fmla="*/ 362 w 989"/>
              <a:gd name="T19" fmla="*/ 275 h 1723"/>
              <a:gd name="T20" fmla="*/ 351 w 989"/>
              <a:gd name="T21" fmla="*/ 332 h 1723"/>
              <a:gd name="T22" fmla="*/ 320 w 989"/>
              <a:gd name="T23" fmla="*/ 304 h 1723"/>
              <a:gd name="T24" fmla="*/ 449 w 989"/>
              <a:gd name="T25" fmla="*/ 357 h 1723"/>
              <a:gd name="T26" fmla="*/ 415 w 989"/>
              <a:gd name="T27" fmla="*/ 392 h 1723"/>
              <a:gd name="T28" fmla="*/ 460 w 989"/>
              <a:gd name="T29" fmla="*/ 438 h 1723"/>
              <a:gd name="T30" fmla="*/ 521 w 989"/>
              <a:gd name="T31" fmla="*/ 432 h 1723"/>
              <a:gd name="T32" fmla="*/ 475 w 989"/>
              <a:gd name="T33" fmla="*/ 454 h 1723"/>
              <a:gd name="T34" fmla="*/ 562 w 989"/>
              <a:gd name="T35" fmla="*/ 479 h 1723"/>
              <a:gd name="T36" fmla="*/ 593 w 989"/>
              <a:gd name="T37" fmla="*/ 517 h 1723"/>
              <a:gd name="T38" fmla="*/ 536 w 989"/>
              <a:gd name="T39" fmla="*/ 526 h 1723"/>
              <a:gd name="T40" fmla="*/ 625 w 989"/>
              <a:gd name="T41" fmla="*/ 559 h 1723"/>
              <a:gd name="T42" fmla="*/ 654 w 989"/>
              <a:gd name="T43" fmla="*/ 597 h 1723"/>
              <a:gd name="T44" fmla="*/ 590 w 989"/>
              <a:gd name="T45" fmla="*/ 594 h 1723"/>
              <a:gd name="T46" fmla="*/ 689 w 989"/>
              <a:gd name="T47" fmla="*/ 650 h 1723"/>
              <a:gd name="T48" fmla="*/ 664 w 989"/>
              <a:gd name="T49" fmla="*/ 701 h 1723"/>
              <a:gd name="T50" fmla="*/ 641 w 989"/>
              <a:gd name="T51" fmla="*/ 666 h 1723"/>
              <a:gd name="T52" fmla="*/ 751 w 989"/>
              <a:gd name="T53" fmla="*/ 750 h 1723"/>
              <a:gd name="T54" fmla="*/ 708 w 989"/>
              <a:gd name="T55" fmla="*/ 774 h 1723"/>
              <a:gd name="T56" fmla="*/ 740 w 989"/>
              <a:gd name="T57" fmla="*/ 832 h 1723"/>
              <a:gd name="T58" fmla="*/ 803 w 989"/>
              <a:gd name="T59" fmla="*/ 848 h 1723"/>
              <a:gd name="T60" fmla="*/ 746 w 989"/>
              <a:gd name="T61" fmla="*/ 844 h 1723"/>
              <a:gd name="T62" fmla="*/ 831 w 989"/>
              <a:gd name="T63" fmla="*/ 909 h 1723"/>
              <a:gd name="T64" fmla="*/ 801 w 989"/>
              <a:gd name="T65" fmla="*/ 964 h 1723"/>
              <a:gd name="T66" fmla="*/ 783 w 989"/>
              <a:gd name="T67" fmla="*/ 922 h 1723"/>
              <a:gd name="T68" fmla="*/ 873 w 989"/>
              <a:gd name="T69" fmla="*/ 1011 h 1723"/>
              <a:gd name="T70" fmla="*/ 832 w 989"/>
              <a:gd name="T71" fmla="*/ 1042 h 1723"/>
              <a:gd name="T72" fmla="*/ 853 w 989"/>
              <a:gd name="T73" fmla="*/ 1100 h 1723"/>
              <a:gd name="T74" fmla="*/ 911 w 989"/>
              <a:gd name="T75" fmla="*/ 1124 h 1723"/>
              <a:gd name="T76" fmla="*/ 860 w 989"/>
              <a:gd name="T77" fmla="*/ 1124 h 1723"/>
              <a:gd name="T78" fmla="*/ 928 w 989"/>
              <a:gd name="T79" fmla="*/ 1181 h 1723"/>
              <a:gd name="T80" fmla="*/ 939 w 989"/>
              <a:gd name="T81" fmla="*/ 1225 h 1723"/>
              <a:gd name="T82" fmla="*/ 884 w 989"/>
              <a:gd name="T83" fmla="*/ 1208 h 1723"/>
              <a:gd name="T84" fmla="*/ 952 w 989"/>
              <a:gd name="T85" fmla="*/ 1283 h 1723"/>
              <a:gd name="T86" fmla="*/ 912 w 989"/>
              <a:gd name="T87" fmla="*/ 1335 h 1723"/>
              <a:gd name="T88" fmla="*/ 902 w 989"/>
              <a:gd name="T89" fmla="*/ 1288 h 1723"/>
              <a:gd name="T90" fmla="*/ 972 w 989"/>
              <a:gd name="T91" fmla="*/ 1402 h 1723"/>
              <a:gd name="T92" fmla="*/ 926 w 989"/>
              <a:gd name="T93" fmla="*/ 1423 h 1723"/>
              <a:gd name="T94" fmla="*/ 920 w 989"/>
              <a:gd name="T95" fmla="*/ 1383 h 1723"/>
              <a:gd name="T96" fmla="*/ 984 w 989"/>
              <a:gd name="T97" fmla="*/ 1506 h 1723"/>
              <a:gd name="T98" fmla="*/ 934 w 989"/>
              <a:gd name="T99" fmla="*/ 1510 h 1723"/>
              <a:gd name="T100" fmla="*/ 939 w 989"/>
              <a:gd name="T101" fmla="*/ 1576 h 1723"/>
              <a:gd name="T102" fmla="*/ 989 w 989"/>
              <a:gd name="T103" fmla="*/ 1613 h 1723"/>
              <a:gd name="T104" fmla="*/ 939 w 989"/>
              <a:gd name="T105" fmla="*/ 1599 h 1723"/>
              <a:gd name="T106" fmla="*/ 989 w 989"/>
              <a:gd name="T107" fmla="*/ 1674 h 1723"/>
              <a:gd name="T108" fmla="*/ 989 w 989"/>
              <a:gd name="T109" fmla="*/ 1687 h 1723"/>
              <a:gd name="T110" fmla="*/ 989 w 989"/>
              <a:gd name="T111" fmla="*/ 1703 h 1723"/>
              <a:gd name="T112" fmla="*/ 988 w 989"/>
              <a:gd name="T113" fmla="*/ 1718 h 1723"/>
              <a:gd name="T114" fmla="*/ 939 w 989"/>
              <a:gd name="T115" fmla="*/ 1716 h 1723"/>
              <a:gd name="T116" fmla="*/ 939 w 989"/>
              <a:gd name="T117" fmla="*/ 1701 h 1723"/>
              <a:gd name="T118" fmla="*/ 940 w 989"/>
              <a:gd name="T119" fmla="*/ 1686 h 1723"/>
              <a:gd name="T120" fmla="*/ 940 w 989"/>
              <a:gd name="T121" fmla="*/ 1673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9" h="1723">
                <a:moveTo>
                  <a:pt x="6" y="61"/>
                </a:moveTo>
                <a:lnTo>
                  <a:pt x="98" y="0"/>
                </a:lnTo>
                <a:lnTo>
                  <a:pt x="162" y="36"/>
                </a:lnTo>
                <a:lnTo>
                  <a:pt x="71" y="97"/>
                </a:lnTo>
                <a:lnTo>
                  <a:pt x="64" y="207"/>
                </a:lnTo>
                <a:lnTo>
                  <a:pt x="0" y="170"/>
                </a:lnTo>
                <a:lnTo>
                  <a:pt x="6" y="61"/>
                </a:lnTo>
                <a:lnTo>
                  <a:pt x="6" y="61"/>
                </a:lnTo>
                <a:close/>
                <a:moveTo>
                  <a:pt x="84" y="134"/>
                </a:moveTo>
                <a:lnTo>
                  <a:pt x="109" y="92"/>
                </a:lnTo>
                <a:lnTo>
                  <a:pt x="111" y="93"/>
                </a:lnTo>
                <a:lnTo>
                  <a:pt x="118" y="97"/>
                </a:lnTo>
                <a:lnTo>
                  <a:pt x="125" y="101"/>
                </a:lnTo>
                <a:lnTo>
                  <a:pt x="131" y="105"/>
                </a:lnTo>
                <a:lnTo>
                  <a:pt x="137" y="109"/>
                </a:lnTo>
                <a:lnTo>
                  <a:pt x="144" y="113"/>
                </a:lnTo>
                <a:lnTo>
                  <a:pt x="150" y="117"/>
                </a:lnTo>
                <a:lnTo>
                  <a:pt x="152" y="119"/>
                </a:lnTo>
                <a:lnTo>
                  <a:pt x="125" y="159"/>
                </a:lnTo>
                <a:lnTo>
                  <a:pt x="124" y="159"/>
                </a:lnTo>
                <a:lnTo>
                  <a:pt x="117" y="154"/>
                </a:lnTo>
                <a:lnTo>
                  <a:pt x="111" y="151"/>
                </a:lnTo>
                <a:lnTo>
                  <a:pt x="105" y="147"/>
                </a:lnTo>
                <a:lnTo>
                  <a:pt x="99" y="143"/>
                </a:lnTo>
                <a:lnTo>
                  <a:pt x="92" y="139"/>
                </a:lnTo>
                <a:lnTo>
                  <a:pt x="86" y="135"/>
                </a:lnTo>
                <a:lnTo>
                  <a:pt x="84" y="134"/>
                </a:lnTo>
                <a:lnTo>
                  <a:pt x="84" y="134"/>
                </a:lnTo>
                <a:close/>
                <a:moveTo>
                  <a:pt x="166" y="186"/>
                </a:moveTo>
                <a:lnTo>
                  <a:pt x="194" y="146"/>
                </a:lnTo>
                <a:lnTo>
                  <a:pt x="195" y="147"/>
                </a:lnTo>
                <a:lnTo>
                  <a:pt x="201" y="151"/>
                </a:lnTo>
                <a:lnTo>
                  <a:pt x="207" y="155"/>
                </a:lnTo>
                <a:lnTo>
                  <a:pt x="213" y="159"/>
                </a:lnTo>
                <a:lnTo>
                  <a:pt x="219" y="164"/>
                </a:lnTo>
                <a:lnTo>
                  <a:pt x="226" y="168"/>
                </a:lnTo>
                <a:lnTo>
                  <a:pt x="232" y="173"/>
                </a:lnTo>
                <a:lnTo>
                  <a:pt x="235" y="175"/>
                </a:lnTo>
                <a:lnTo>
                  <a:pt x="205" y="214"/>
                </a:lnTo>
                <a:lnTo>
                  <a:pt x="203" y="212"/>
                </a:lnTo>
                <a:lnTo>
                  <a:pt x="197" y="209"/>
                </a:lnTo>
                <a:lnTo>
                  <a:pt x="191" y="204"/>
                </a:lnTo>
                <a:lnTo>
                  <a:pt x="185" y="200"/>
                </a:lnTo>
                <a:lnTo>
                  <a:pt x="179" y="196"/>
                </a:lnTo>
                <a:lnTo>
                  <a:pt x="173" y="191"/>
                </a:lnTo>
                <a:lnTo>
                  <a:pt x="167" y="187"/>
                </a:lnTo>
                <a:lnTo>
                  <a:pt x="166" y="186"/>
                </a:lnTo>
                <a:lnTo>
                  <a:pt x="166" y="186"/>
                </a:lnTo>
                <a:close/>
                <a:moveTo>
                  <a:pt x="244" y="243"/>
                </a:moveTo>
                <a:lnTo>
                  <a:pt x="274" y="204"/>
                </a:lnTo>
                <a:lnTo>
                  <a:pt x="280" y="209"/>
                </a:lnTo>
                <a:lnTo>
                  <a:pt x="286" y="213"/>
                </a:lnTo>
                <a:lnTo>
                  <a:pt x="292" y="218"/>
                </a:lnTo>
                <a:lnTo>
                  <a:pt x="298" y="223"/>
                </a:lnTo>
                <a:lnTo>
                  <a:pt x="304" y="227"/>
                </a:lnTo>
                <a:lnTo>
                  <a:pt x="310" y="232"/>
                </a:lnTo>
                <a:lnTo>
                  <a:pt x="313" y="235"/>
                </a:lnTo>
                <a:lnTo>
                  <a:pt x="282" y="273"/>
                </a:lnTo>
                <a:lnTo>
                  <a:pt x="279" y="271"/>
                </a:lnTo>
                <a:lnTo>
                  <a:pt x="273" y="266"/>
                </a:lnTo>
                <a:lnTo>
                  <a:pt x="268" y="261"/>
                </a:lnTo>
                <a:lnTo>
                  <a:pt x="262" y="257"/>
                </a:lnTo>
                <a:lnTo>
                  <a:pt x="256" y="252"/>
                </a:lnTo>
                <a:lnTo>
                  <a:pt x="250" y="248"/>
                </a:lnTo>
                <a:lnTo>
                  <a:pt x="244" y="243"/>
                </a:lnTo>
                <a:lnTo>
                  <a:pt x="244" y="243"/>
                </a:lnTo>
                <a:close/>
                <a:moveTo>
                  <a:pt x="320" y="304"/>
                </a:moveTo>
                <a:lnTo>
                  <a:pt x="352" y="267"/>
                </a:lnTo>
                <a:lnTo>
                  <a:pt x="356" y="271"/>
                </a:lnTo>
                <a:lnTo>
                  <a:pt x="362" y="275"/>
                </a:lnTo>
                <a:lnTo>
                  <a:pt x="368" y="280"/>
                </a:lnTo>
                <a:lnTo>
                  <a:pt x="373" y="285"/>
                </a:lnTo>
                <a:lnTo>
                  <a:pt x="378" y="290"/>
                </a:lnTo>
                <a:lnTo>
                  <a:pt x="384" y="296"/>
                </a:lnTo>
                <a:lnTo>
                  <a:pt x="389" y="300"/>
                </a:lnTo>
                <a:lnTo>
                  <a:pt x="356" y="336"/>
                </a:lnTo>
                <a:lnTo>
                  <a:pt x="351" y="332"/>
                </a:lnTo>
                <a:lnTo>
                  <a:pt x="346" y="327"/>
                </a:lnTo>
                <a:lnTo>
                  <a:pt x="340" y="322"/>
                </a:lnTo>
                <a:lnTo>
                  <a:pt x="335" y="317"/>
                </a:lnTo>
                <a:lnTo>
                  <a:pt x="330" y="313"/>
                </a:lnTo>
                <a:lnTo>
                  <a:pt x="324" y="308"/>
                </a:lnTo>
                <a:lnTo>
                  <a:pt x="320" y="304"/>
                </a:lnTo>
                <a:lnTo>
                  <a:pt x="320" y="304"/>
                </a:lnTo>
                <a:close/>
                <a:moveTo>
                  <a:pt x="392" y="369"/>
                </a:moveTo>
                <a:lnTo>
                  <a:pt x="426" y="334"/>
                </a:lnTo>
                <a:lnTo>
                  <a:pt x="428" y="336"/>
                </a:lnTo>
                <a:lnTo>
                  <a:pt x="434" y="341"/>
                </a:lnTo>
                <a:lnTo>
                  <a:pt x="439" y="346"/>
                </a:lnTo>
                <a:lnTo>
                  <a:pt x="444" y="352"/>
                </a:lnTo>
                <a:lnTo>
                  <a:pt x="449" y="357"/>
                </a:lnTo>
                <a:lnTo>
                  <a:pt x="455" y="362"/>
                </a:lnTo>
                <a:lnTo>
                  <a:pt x="460" y="367"/>
                </a:lnTo>
                <a:lnTo>
                  <a:pt x="462" y="369"/>
                </a:lnTo>
                <a:lnTo>
                  <a:pt x="426" y="403"/>
                </a:lnTo>
                <a:lnTo>
                  <a:pt x="425" y="402"/>
                </a:lnTo>
                <a:lnTo>
                  <a:pt x="420" y="397"/>
                </a:lnTo>
                <a:lnTo>
                  <a:pt x="415" y="392"/>
                </a:lnTo>
                <a:lnTo>
                  <a:pt x="409" y="387"/>
                </a:lnTo>
                <a:lnTo>
                  <a:pt x="404" y="382"/>
                </a:lnTo>
                <a:lnTo>
                  <a:pt x="399" y="377"/>
                </a:lnTo>
                <a:lnTo>
                  <a:pt x="394" y="371"/>
                </a:lnTo>
                <a:lnTo>
                  <a:pt x="392" y="369"/>
                </a:lnTo>
                <a:lnTo>
                  <a:pt x="392" y="369"/>
                </a:lnTo>
                <a:close/>
                <a:moveTo>
                  <a:pt x="460" y="438"/>
                </a:moveTo>
                <a:lnTo>
                  <a:pt x="496" y="405"/>
                </a:lnTo>
                <a:lnTo>
                  <a:pt x="496" y="405"/>
                </a:lnTo>
                <a:lnTo>
                  <a:pt x="501" y="411"/>
                </a:lnTo>
                <a:lnTo>
                  <a:pt x="506" y="416"/>
                </a:lnTo>
                <a:lnTo>
                  <a:pt x="511" y="421"/>
                </a:lnTo>
                <a:lnTo>
                  <a:pt x="516" y="427"/>
                </a:lnTo>
                <a:lnTo>
                  <a:pt x="521" y="432"/>
                </a:lnTo>
                <a:lnTo>
                  <a:pt x="526" y="438"/>
                </a:lnTo>
                <a:lnTo>
                  <a:pt x="530" y="442"/>
                </a:lnTo>
                <a:lnTo>
                  <a:pt x="493" y="474"/>
                </a:lnTo>
                <a:lnTo>
                  <a:pt x="490" y="471"/>
                </a:lnTo>
                <a:lnTo>
                  <a:pt x="485" y="465"/>
                </a:lnTo>
                <a:lnTo>
                  <a:pt x="480" y="460"/>
                </a:lnTo>
                <a:lnTo>
                  <a:pt x="475" y="454"/>
                </a:lnTo>
                <a:lnTo>
                  <a:pt x="470" y="449"/>
                </a:lnTo>
                <a:lnTo>
                  <a:pt x="465" y="444"/>
                </a:lnTo>
                <a:lnTo>
                  <a:pt x="460" y="439"/>
                </a:lnTo>
                <a:lnTo>
                  <a:pt x="460" y="438"/>
                </a:lnTo>
                <a:lnTo>
                  <a:pt x="460" y="438"/>
                </a:lnTo>
                <a:close/>
                <a:moveTo>
                  <a:pt x="524" y="511"/>
                </a:moveTo>
                <a:lnTo>
                  <a:pt x="562" y="479"/>
                </a:lnTo>
                <a:lnTo>
                  <a:pt x="565" y="483"/>
                </a:lnTo>
                <a:lnTo>
                  <a:pt x="570" y="489"/>
                </a:lnTo>
                <a:lnTo>
                  <a:pt x="575" y="494"/>
                </a:lnTo>
                <a:lnTo>
                  <a:pt x="579" y="500"/>
                </a:lnTo>
                <a:lnTo>
                  <a:pt x="584" y="506"/>
                </a:lnTo>
                <a:lnTo>
                  <a:pt x="589" y="511"/>
                </a:lnTo>
                <a:lnTo>
                  <a:pt x="593" y="517"/>
                </a:lnTo>
                <a:lnTo>
                  <a:pt x="594" y="518"/>
                </a:lnTo>
                <a:lnTo>
                  <a:pt x="555" y="548"/>
                </a:lnTo>
                <a:lnTo>
                  <a:pt x="555" y="548"/>
                </a:lnTo>
                <a:lnTo>
                  <a:pt x="550" y="542"/>
                </a:lnTo>
                <a:lnTo>
                  <a:pt x="546" y="536"/>
                </a:lnTo>
                <a:lnTo>
                  <a:pt x="541" y="531"/>
                </a:lnTo>
                <a:lnTo>
                  <a:pt x="536" y="526"/>
                </a:lnTo>
                <a:lnTo>
                  <a:pt x="532" y="520"/>
                </a:lnTo>
                <a:lnTo>
                  <a:pt x="528" y="514"/>
                </a:lnTo>
                <a:lnTo>
                  <a:pt x="524" y="511"/>
                </a:lnTo>
                <a:lnTo>
                  <a:pt x="524" y="511"/>
                </a:lnTo>
                <a:close/>
                <a:moveTo>
                  <a:pt x="585" y="587"/>
                </a:moveTo>
                <a:lnTo>
                  <a:pt x="624" y="557"/>
                </a:lnTo>
                <a:lnTo>
                  <a:pt x="625" y="559"/>
                </a:lnTo>
                <a:lnTo>
                  <a:pt x="630" y="565"/>
                </a:lnTo>
                <a:lnTo>
                  <a:pt x="634" y="570"/>
                </a:lnTo>
                <a:lnTo>
                  <a:pt x="638" y="576"/>
                </a:lnTo>
                <a:lnTo>
                  <a:pt x="643" y="582"/>
                </a:lnTo>
                <a:lnTo>
                  <a:pt x="647" y="589"/>
                </a:lnTo>
                <a:lnTo>
                  <a:pt x="651" y="595"/>
                </a:lnTo>
                <a:lnTo>
                  <a:pt x="654" y="597"/>
                </a:lnTo>
                <a:lnTo>
                  <a:pt x="613" y="626"/>
                </a:lnTo>
                <a:lnTo>
                  <a:pt x="611" y="623"/>
                </a:lnTo>
                <a:lnTo>
                  <a:pt x="607" y="617"/>
                </a:lnTo>
                <a:lnTo>
                  <a:pt x="603" y="611"/>
                </a:lnTo>
                <a:lnTo>
                  <a:pt x="599" y="605"/>
                </a:lnTo>
                <a:lnTo>
                  <a:pt x="594" y="599"/>
                </a:lnTo>
                <a:lnTo>
                  <a:pt x="590" y="594"/>
                </a:lnTo>
                <a:lnTo>
                  <a:pt x="586" y="588"/>
                </a:lnTo>
                <a:lnTo>
                  <a:pt x="585" y="587"/>
                </a:lnTo>
                <a:lnTo>
                  <a:pt x="585" y="587"/>
                </a:lnTo>
                <a:close/>
                <a:moveTo>
                  <a:pt x="641" y="666"/>
                </a:moveTo>
                <a:lnTo>
                  <a:pt x="682" y="639"/>
                </a:lnTo>
                <a:lnTo>
                  <a:pt x="685" y="643"/>
                </a:lnTo>
                <a:lnTo>
                  <a:pt x="689" y="650"/>
                </a:lnTo>
                <a:lnTo>
                  <a:pt x="693" y="655"/>
                </a:lnTo>
                <a:lnTo>
                  <a:pt x="697" y="662"/>
                </a:lnTo>
                <a:lnTo>
                  <a:pt x="701" y="668"/>
                </a:lnTo>
                <a:lnTo>
                  <a:pt x="705" y="674"/>
                </a:lnTo>
                <a:lnTo>
                  <a:pt x="709" y="681"/>
                </a:lnTo>
                <a:lnTo>
                  <a:pt x="667" y="707"/>
                </a:lnTo>
                <a:lnTo>
                  <a:pt x="664" y="701"/>
                </a:lnTo>
                <a:lnTo>
                  <a:pt x="660" y="694"/>
                </a:lnTo>
                <a:lnTo>
                  <a:pt x="656" y="688"/>
                </a:lnTo>
                <a:lnTo>
                  <a:pt x="652" y="683"/>
                </a:lnTo>
                <a:lnTo>
                  <a:pt x="648" y="677"/>
                </a:lnTo>
                <a:lnTo>
                  <a:pt x="644" y="670"/>
                </a:lnTo>
                <a:lnTo>
                  <a:pt x="641" y="666"/>
                </a:lnTo>
                <a:lnTo>
                  <a:pt x="641" y="666"/>
                </a:lnTo>
                <a:close/>
                <a:moveTo>
                  <a:pt x="693" y="748"/>
                </a:moveTo>
                <a:lnTo>
                  <a:pt x="735" y="723"/>
                </a:lnTo>
                <a:lnTo>
                  <a:pt x="736" y="725"/>
                </a:lnTo>
                <a:lnTo>
                  <a:pt x="740" y="731"/>
                </a:lnTo>
                <a:lnTo>
                  <a:pt x="743" y="738"/>
                </a:lnTo>
                <a:lnTo>
                  <a:pt x="747" y="744"/>
                </a:lnTo>
                <a:lnTo>
                  <a:pt x="751" y="750"/>
                </a:lnTo>
                <a:lnTo>
                  <a:pt x="755" y="757"/>
                </a:lnTo>
                <a:lnTo>
                  <a:pt x="758" y="763"/>
                </a:lnTo>
                <a:lnTo>
                  <a:pt x="760" y="766"/>
                </a:lnTo>
                <a:lnTo>
                  <a:pt x="717" y="790"/>
                </a:lnTo>
                <a:lnTo>
                  <a:pt x="715" y="787"/>
                </a:lnTo>
                <a:lnTo>
                  <a:pt x="712" y="781"/>
                </a:lnTo>
                <a:lnTo>
                  <a:pt x="708" y="774"/>
                </a:lnTo>
                <a:lnTo>
                  <a:pt x="704" y="769"/>
                </a:lnTo>
                <a:lnTo>
                  <a:pt x="701" y="762"/>
                </a:lnTo>
                <a:lnTo>
                  <a:pt x="698" y="756"/>
                </a:lnTo>
                <a:lnTo>
                  <a:pt x="694" y="750"/>
                </a:lnTo>
                <a:lnTo>
                  <a:pt x="693" y="748"/>
                </a:lnTo>
                <a:lnTo>
                  <a:pt x="693" y="748"/>
                </a:lnTo>
                <a:close/>
                <a:moveTo>
                  <a:pt x="740" y="832"/>
                </a:moveTo>
                <a:lnTo>
                  <a:pt x="783" y="810"/>
                </a:lnTo>
                <a:lnTo>
                  <a:pt x="786" y="815"/>
                </a:lnTo>
                <a:lnTo>
                  <a:pt x="790" y="822"/>
                </a:lnTo>
                <a:lnTo>
                  <a:pt x="793" y="829"/>
                </a:lnTo>
                <a:lnTo>
                  <a:pt x="796" y="835"/>
                </a:lnTo>
                <a:lnTo>
                  <a:pt x="799" y="842"/>
                </a:lnTo>
                <a:lnTo>
                  <a:pt x="803" y="848"/>
                </a:lnTo>
                <a:lnTo>
                  <a:pt x="806" y="855"/>
                </a:lnTo>
                <a:lnTo>
                  <a:pt x="762" y="876"/>
                </a:lnTo>
                <a:lnTo>
                  <a:pt x="759" y="870"/>
                </a:lnTo>
                <a:lnTo>
                  <a:pt x="756" y="863"/>
                </a:lnTo>
                <a:lnTo>
                  <a:pt x="752" y="857"/>
                </a:lnTo>
                <a:lnTo>
                  <a:pt x="749" y="851"/>
                </a:lnTo>
                <a:lnTo>
                  <a:pt x="746" y="844"/>
                </a:lnTo>
                <a:lnTo>
                  <a:pt x="742" y="838"/>
                </a:lnTo>
                <a:lnTo>
                  <a:pt x="740" y="832"/>
                </a:lnTo>
                <a:lnTo>
                  <a:pt x="740" y="832"/>
                </a:lnTo>
                <a:close/>
                <a:moveTo>
                  <a:pt x="782" y="920"/>
                </a:moveTo>
                <a:lnTo>
                  <a:pt x="827" y="900"/>
                </a:lnTo>
                <a:lnTo>
                  <a:pt x="828" y="902"/>
                </a:lnTo>
                <a:lnTo>
                  <a:pt x="831" y="909"/>
                </a:lnTo>
                <a:lnTo>
                  <a:pt x="834" y="916"/>
                </a:lnTo>
                <a:lnTo>
                  <a:pt x="837" y="922"/>
                </a:lnTo>
                <a:lnTo>
                  <a:pt x="840" y="929"/>
                </a:lnTo>
                <a:lnTo>
                  <a:pt x="843" y="936"/>
                </a:lnTo>
                <a:lnTo>
                  <a:pt x="846" y="943"/>
                </a:lnTo>
                <a:lnTo>
                  <a:pt x="847" y="946"/>
                </a:lnTo>
                <a:lnTo>
                  <a:pt x="801" y="964"/>
                </a:lnTo>
                <a:lnTo>
                  <a:pt x="800" y="962"/>
                </a:lnTo>
                <a:lnTo>
                  <a:pt x="798" y="955"/>
                </a:lnTo>
                <a:lnTo>
                  <a:pt x="795" y="948"/>
                </a:lnTo>
                <a:lnTo>
                  <a:pt x="792" y="942"/>
                </a:lnTo>
                <a:lnTo>
                  <a:pt x="789" y="935"/>
                </a:lnTo>
                <a:lnTo>
                  <a:pt x="786" y="929"/>
                </a:lnTo>
                <a:lnTo>
                  <a:pt x="783" y="922"/>
                </a:lnTo>
                <a:lnTo>
                  <a:pt x="782" y="920"/>
                </a:lnTo>
                <a:lnTo>
                  <a:pt x="782" y="920"/>
                </a:lnTo>
                <a:close/>
                <a:moveTo>
                  <a:pt x="820" y="1009"/>
                </a:moveTo>
                <a:lnTo>
                  <a:pt x="865" y="992"/>
                </a:lnTo>
                <a:lnTo>
                  <a:pt x="868" y="998"/>
                </a:lnTo>
                <a:lnTo>
                  <a:pt x="871" y="1005"/>
                </a:lnTo>
                <a:lnTo>
                  <a:pt x="873" y="1011"/>
                </a:lnTo>
                <a:lnTo>
                  <a:pt x="876" y="1018"/>
                </a:lnTo>
                <a:lnTo>
                  <a:pt x="878" y="1026"/>
                </a:lnTo>
                <a:lnTo>
                  <a:pt x="881" y="1033"/>
                </a:lnTo>
                <a:lnTo>
                  <a:pt x="883" y="1038"/>
                </a:lnTo>
                <a:lnTo>
                  <a:pt x="837" y="1055"/>
                </a:lnTo>
                <a:lnTo>
                  <a:pt x="835" y="1049"/>
                </a:lnTo>
                <a:lnTo>
                  <a:pt x="832" y="1042"/>
                </a:lnTo>
                <a:lnTo>
                  <a:pt x="830" y="1035"/>
                </a:lnTo>
                <a:lnTo>
                  <a:pt x="827" y="1029"/>
                </a:lnTo>
                <a:lnTo>
                  <a:pt x="825" y="1022"/>
                </a:lnTo>
                <a:lnTo>
                  <a:pt x="822" y="1015"/>
                </a:lnTo>
                <a:lnTo>
                  <a:pt x="820" y="1009"/>
                </a:lnTo>
                <a:lnTo>
                  <a:pt x="820" y="1009"/>
                </a:lnTo>
                <a:close/>
                <a:moveTo>
                  <a:pt x="853" y="1100"/>
                </a:moveTo>
                <a:lnTo>
                  <a:pt x="899" y="1085"/>
                </a:lnTo>
                <a:lnTo>
                  <a:pt x="900" y="1089"/>
                </a:lnTo>
                <a:lnTo>
                  <a:pt x="902" y="1096"/>
                </a:lnTo>
                <a:lnTo>
                  <a:pt x="905" y="1103"/>
                </a:lnTo>
                <a:lnTo>
                  <a:pt x="907" y="1110"/>
                </a:lnTo>
                <a:lnTo>
                  <a:pt x="909" y="1117"/>
                </a:lnTo>
                <a:lnTo>
                  <a:pt x="911" y="1124"/>
                </a:lnTo>
                <a:lnTo>
                  <a:pt x="914" y="1131"/>
                </a:lnTo>
                <a:lnTo>
                  <a:pt x="914" y="1133"/>
                </a:lnTo>
                <a:lnTo>
                  <a:pt x="867" y="1147"/>
                </a:lnTo>
                <a:lnTo>
                  <a:pt x="866" y="1145"/>
                </a:lnTo>
                <a:lnTo>
                  <a:pt x="865" y="1138"/>
                </a:lnTo>
                <a:lnTo>
                  <a:pt x="863" y="1131"/>
                </a:lnTo>
                <a:lnTo>
                  <a:pt x="860" y="1124"/>
                </a:lnTo>
                <a:lnTo>
                  <a:pt x="858" y="1118"/>
                </a:lnTo>
                <a:lnTo>
                  <a:pt x="856" y="1111"/>
                </a:lnTo>
                <a:lnTo>
                  <a:pt x="854" y="1104"/>
                </a:lnTo>
                <a:lnTo>
                  <a:pt x="853" y="1100"/>
                </a:lnTo>
                <a:lnTo>
                  <a:pt x="853" y="1100"/>
                </a:lnTo>
                <a:close/>
                <a:moveTo>
                  <a:pt x="880" y="1193"/>
                </a:moveTo>
                <a:lnTo>
                  <a:pt x="928" y="1181"/>
                </a:lnTo>
                <a:lnTo>
                  <a:pt x="928" y="1182"/>
                </a:lnTo>
                <a:lnTo>
                  <a:pt x="930" y="1189"/>
                </a:lnTo>
                <a:lnTo>
                  <a:pt x="931" y="1196"/>
                </a:lnTo>
                <a:lnTo>
                  <a:pt x="933" y="1203"/>
                </a:lnTo>
                <a:lnTo>
                  <a:pt x="935" y="1211"/>
                </a:lnTo>
                <a:lnTo>
                  <a:pt x="937" y="1217"/>
                </a:lnTo>
                <a:lnTo>
                  <a:pt x="939" y="1225"/>
                </a:lnTo>
                <a:lnTo>
                  <a:pt x="940" y="1229"/>
                </a:lnTo>
                <a:lnTo>
                  <a:pt x="892" y="1241"/>
                </a:lnTo>
                <a:lnTo>
                  <a:pt x="891" y="1237"/>
                </a:lnTo>
                <a:lnTo>
                  <a:pt x="889" y="1229"/>
                </a:lnTo>
                <a:lnTo>
                  <a:pt x="888" y="1222"/>
                </a:lnTo>
                <a:lnTo>
                  <a:pt x="886" y="1215"/>
                </a:lnTo>
                <a:lnTo>
                  <a:pt x="884" y="1208"/>
                </a:lnTo>
                <a:lnTo>
                  <a:pt x="882" y="1201"/>
                </a:lnTo>
                <a:lnTo>
                  <a:pt x="880" y="1194"/>
                </a:lnTo>
                <a:lnTo>
                  <a:pt x="880" y="1193"/>
                </a:lnTo>
                <a:lnTo>
                  <a:pt x="880" y="1193"/>
                </a:lnTo>
                <a:close/>
                <a:moveTo>
                  <a:pt x="902" y="1288"/>
                </a:moveTo>
                <a:lnTo>
                  <a:pt x="951" y="1278"/>
                </a:lnTo>
                <a:lnTo>
                  <a:pt x="952" y="1283"/>
                </a:lnTo>
                <a:lnTo>
                  <a:pt x="954" y="1291"/>
                </a:lnTo>
                <a:lnTo>
                  <a:pt x="955" y="1298"/>
                </a:lnTo>
                <a:lnTo>
                  <a:pt x="956" y="1305"/>
                </a:lnTo>
                <a:lnTo>
                  <a:pt x="958" y="1313"/>
                </a:lnTo>
                <a:lnTo>
                  <a:pt x="959" y="1320"/>
                </a:lnTo>
                <a:lnTo>
                  <a:pt x="961" y="1327"/>
                </a:lnTo>
                <a:lnTo>
                  <a:pt x="912" y="1335"/>
                </a:lnTo>
                <a:lnTo>
                  <a:pt x="911" y="1329"/>
                </a:lnTo>
                <a:lnTo>
                  <a:pt x="909" y="1322"/>
                </a:lnTo>
                <a:lnTo>
                  <a:pt x="908" y="1315"/>
                </a:lnTo>
                <a:lnTo>
                  <a:pt x="906" y="1307"/>
                </a:lnTo>
                <a:lnTo>
                  <a:pt x="905" y="1300"/>
                </a:lnTo>
                <a:lnTo>
                  <a:pt x="904" y="1293"/>
                </a:lnTo>
                <a:lnTo>
                  <a:pt x="902" y="1288"/>
                </a:lnTo>
                <a:lnTo>
                  <a:pt x="902" y="1288"/>
                </a:lnTo>
                <a:close/>
                <a:moveTo>
                  <a:pt x="920" y="1383"/>
                </a:moveTo>
                <a:lnTo>
                  <a:pt x="968" y="1376"/>
                </a:lnTo>
                <a:lnTo>
                  <a:pt x="969" y="1379"/>
                </a:lnTo>
                <a:lnTo>
                  <a:pt x="970" y="1387"/>
                </a:lnTo>
                <a:lnTo>
                  <a:pt x="971" y="1394"/>
                </a:lnTo>
                <a:lnTo>
                  <a:pt x="972" y="1402"/>
                </a:lnTo>
                <a:lnTo>
                  <a:pt x="973" y="1409"/>
                </a:lnTo>
                <a:lnTo>
                  <a:pt x="974" y="1417"/>
                </a:lnTo>
                <a:lnTo>
                  <a:pt x="975" y="1424"/>
                </a:lnTo>
                <a:lnTo>
                  <a:pt x="975" y="1425"/>
                </a:lnTo>
                <a:lnTo>
                  <a:pt x="927" y="1431"/>
                </a:lnTo>
                <a:lnTo>
                  <a:pt x="927" y="1430"/>
                </a:lnTo>
                <a:lnTo>
                  <a:pt x="926" y="1423"/>
                </a:lnTo>
                <a:lnTo>
                  <a:pt x="925" y="1416"/>
                </a:lnTo>
                <a:lnTo>
                  <a:pt x="924" y="1408"/>
                </a:lnTo>
                <a:lnTo>
                  <a:pt x="923" y="1401"/>
                </a:lnTo>
                <a:lnTo>
                  <a:pt x="922" y="1394"/>
                </a:lnTo>
                <a:lnTo>
                  <a:pt x="920" y="1387"/>
                </a:lnTo>
                <a:lnTo>
                  <a:pt x="920" y="1383"/>
                </a:lnTo>
                <a:lnTo>
                  <a:pt x="920" y="1383"/>
                </a:lnTo>
                <a:close/>
                <a:moveTo>
                  <a:pt x="932" y="1479"/>
                </a:moveTo>
                <a:lnTo>
                  <a:pt x="981" y="1475"/>
                </a:lnTo>
                <a:lnTo>
                  <a:pt x="981" y="1476"/>
                </a:lnTo>
                <a:lnTo>
                  <a:pt x="982" y="1484"/>
                </a:lnTo>
                <a:lnTo>
                  <a:pt x="982" y="1492"/>
                </a:lnTo>
                <a:lnTo>
                  <a:pt x="983" y="1499"/>
                </a:lnTo>
                <a:lnTo>
                  <a:pt x="984" y="1506"/>
                </a:lnTo>
                <a:lnTo>
                  <a:pt x="984" y="1514"/>
                </a:lnTo>
                <a:lnTo>
                  <a:pt x="985" y="1522"/>
                </a:lnTo>
                <a:lnTo>
                  <a:pt x="985" y="1524"/>
                </a:lnTo>
                <a:lnTo>
                  <a:pt x="936" y="1528"/>
                </a:lnTo>
                <a:lnTo>
                  <a:pt x="936" y="1525"/>
                </a:lnTo>
                <a:lnTo>
                  <a:pt x="935" y="1518"/>
                </a:lnTo>
                <a:lnTo>
                  <a:pt x="934" y="1510"/>
                </a:lnTo>
                <a:lnTo>
                  <a:pt x="934" y="1503"/>
                </a:lnTo>
                <a:lnTo>
                  <a:pt x="933" y="1496"/>
                </a:lnTo>
                <a:lnTo>
                  <a:pt x="933" y="1489"/>
                </a:lnTo>
                <a:lnTo>
                  <a:pt x="932" y="1481"/>
                </a:lnTo>
                <a:lnTo>
                  <a:pt x="932" y="1479"/>
                </a:lnTo>
                <a:lnTo>
                  <a:pt x="932" y="1479"/>
                </a:lnTo>
                <a:close/>
                <a:moveTo>
                  <a:pt x="939" y="1576"/>
                </a:moveTo>
                <a:lnTo>
                  <a:pt x="988" y="1574"/>
                </a:lnTo>
                <a:lnTo>
                  <a:pt x="988" y="1575"/>
                </a:lnTo>
                <a:lnTo>
                  <a:pt x="988" y="1583"/>
                </a:lnTo>
                <a:lnTo>
                  <a:pt x="989" y="1590"/>
                </a:lnTo>
                <a:lnTo>
                  <a:pt x="989" y="1598"/>
                </a:lnTo>
                <a:lnTo>
                  <a:pt x="989" y="1605"/>
                </a:lnTo>
                <a:lnTo>
                  <a:pt x="989" y="1613"/>
                </a:lnTo>
                <a:lnTo>
                  <a:pt x="989" y="1621"/>
                </a:lnTo>
                <a:lnTo>
                  <a:pt x="989" y="1623"/>
                </a:lnTo>
                <a:lnTo>
                  <a:pt x="940" y="1624"/>
                </a:lnTo>
                <a:lnTo>
                  <a:pt x="940" y="1622"/>
                </a:lnTo>
                <a:lnTo>
                  <a:pt x="940" y="1614"/>
                </a:lnTo>
                <a:lnTo>
                  <a:pt x="940" y="1607"/>
                </a:lnTo>
                <a:lnTo>
                  <a:pt x="939" y="1599"/>
                </a:lnTo>
                <a:lnTo>
                  <a:pt x="939" y="1592"/>
                </a:lnTo>
                <a:lnTo>
                  <a:pt x="939" y="1584"/>
                </a:lnTo>
                <a:lnTo>
                  <a:pt x="939" y="1577"/>
                </a:lnTo>
                <a:lnTo>
                  <a:pt x="939" y="1576"/>
                </a:lnTo>
                <a:lnTo>
                  <a:pt x="939" y="1576"/>
                </a:lnTo>
                <a:close/>
                <a:moveTo>
                  <a:pt x="940" y="1673"/>
                </a:moveTo>
                <a:lnTo>
                  <a:pt x="989" y="1674"/>
                </a:lnTo>
                <a:lnTo>
                  <a:pt x="989" y="1674"/>
                </a:lnTo>
                <a:lnTo>
                  <a:pt x="989" y="1676"/>
                </a:lnTo>
                <a:lnTo>
                  <a:pt x="989" y="1678"/>
                </a:lnTo>
                <a:lnTo>
                  <a:pt x="989" y="1680"/>
                </a:lnTo>
                <a:lnTo>
                  <a:pt x="989" y="1682"/>
                </a:lnTo>
                <a:lnTo>
                  <a:pt x="989" y="1684"/>
                </a:lnTo>
                <a:lnTo>
                  <a:pt x="989" y="1687"/>
                </a:lnTo>
                <a:lnTo>
                  <a:pt x="989" y="1689"/>
                </a:lnTo>
                <a:lnTo>
                  <a:pt x="989" y="1691"/>
                </a:lnTo>
                <a:lnTo>
                  <a:pt x="989" y="1694"/>
                </a:lnTo>
                <a:lnTo>
                  <a:pt x="989" y="1696"/>
                </a:lnTo>
                <a:lnTo>
                  <a:pt x="989" y="1698"/>
                </a:lnTo>
                <a:lnTo>
                  <a:pt x="989" y="1700"/>
                </a:lnTo>
                <a:lnTo>
                  <a:pt x="989" y="1703"/>
                </a:lnTo>
                <a:lnTo>
                  <a:pt x="989" y="1705"/>
                </a:lnTo>
                <a:lnTo>
                  <a:pt x="989" y="1707"/>
                </a:lnTo>
                <a:lnTo>
                  <a:pt x="989" y="1709"/>
                </a:lnTo>
                <a:lnTo>
                  <a:pt x="989" y="1711"/>
                </a:lnTo>
                <a:lnTo>
                  <a:pt x="989" y="1713"/>
                </a:lnTo>
                <a:lnTo>
                  <a:pt x="988" y="1716"/>
                </a:lnTo>
                <a:lnTo>
                  <a:pt x="988" y="1718"/>
                </a:lnTo>
                <a:lnTo>
                  <a:pt x="988" y="1720"/>
                </a:lnTo>
                <a:lnTo>
                  <a:pt x="988" y="1722"/>
                </a:lnTo>
                <a:lnTo>
                  <a:pt x="988" y="1723"/>
                </a:lnTo>
                <a:lnTo>
                  <a:pt x="939" y="1721"/>
                </a:lnTo>
                <a:lnTo>
                  <a:pt x="939" y="1721"/>
                </a:lnTo>
                <a:lnTo>
                  <a:pt x="939" y="1718"/>
                </a:lnTo>
                <a:lnTo>
                  <a:pt x="939" y="1716"/>
                </a:lnTo>
                <a:lnTo>
                  <a:pt x="939" y="1714"/>
                </a:lnTo>
                <a:lnTo>
                  <a:pt x="939" y="1712"/>
                </a:lnTo>
                <a:lnTo>
                  <a:pt x="939" y="1710"/>
                </a:lnTo>
                <a:lnTo>
                  <a:pt x="939" y="1708"/>
                </a:lnTo>
                <a:lnTo>
                  <a:pt x="939" y="1706"/>
                </a:lnTo>
                <a:lnTo>
                  <a:pt x="939" y="1703"/>
                </a:lnTo>
                <a:lnTo>
                  <a:pt x="939" y="1701"/>
                </a:lnTo>
                <a:lnTo>
                  <a:pt x="939" y="1699"/>
                </a:lnTo>
                <a:lnTo>
                  <a:pt x="940" y="1697"/>
                </a:lnTo>
                <a:lnTo>
                  <a:pt x="940" y="1695"/>
                </a:lnTo>
                <a:lnTo>
                  <a:pt x="940" y="1692"/>
                </a:lnTo>
                <a:lnTo>
                  <a:pt x="940" y="1690"/>
                </a:lnTo>
                <a:lnTo>
                  <a:pt x="940" y="1688"/>
                </a:lnTo>
                <a:lnTo>
                  <a:pt x="940" y="1686"/>
                </a:lnTo>
                <a:lnTo>
                  <a:pt x="940" y="1684"/>
                </a:lnTo>
                <a:lnTo>
                  <a:pt x="940" y="1682"/>
                </a:lnTo>
                <a:lnTo>
                  <a:pt x="940" y="1680"/>
                </a:lnTo>
                <a:lnTo>
                  <a:pt x="940" y="1677"/>
                </a:lnTo>
                <a:lnTo>
                  <a:pt x="940" y="1675"/>
                </a:lnTo>
                <a:lnTo>
                  <a:pt x="940" y="1673"/>
                </a:lnTo>
                <a:lnTo>
                  <a:pt x="940" y="1673"/>
                </a:lnTo>
                <a:lnTo>
                  <a:pt x="940" y="1673"/>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36" name="文本框 35">
            <a:extLst>
              <a:ext uri="{FF2B5EF4-FFF2-40B4-BE49-F238E27FC236}">
                <a16:creationId xmlns:a16="http://schemas.microsoft.com/office/drawing/2014/main" id="{A5B2E5BC-1929-2840-AB5E-DDC4C8FCDC88}"/>
              </a:ext>
            </a:extLst>
          </p:cNvPr>
          <p:cNvSpPr txBox="1"/>
          <p:nvPr>
            <p:custDataLst>
              <p:tags r:id="rId35"/>
            </p:custDataLst>
          </p:nvPr>
        </p:nvSpPr>
        <p:spPr>
          <a:xfrm>
            <a:off x="14546877" y="2066675"/>
            <a:ext cx="1102039" cy="430576"/>
          </a:xfrm>
          <a:prstGeom prst="rect">
            <a:avLst/>
          </a:prstGeom>
          <a:noFill/>
        </p:spPr>
        <p:txBody>
          <a:bodyPr wrap="square" rtlCol="0" anchor="ctr">
            <a:normAutofit fontScale="80000" lnSpcReduction="10000"/>
          </a:bodyPr>
          <a:lstStyle/>
          <a:p>
            <a:pPr algn="ctr">
              <a:lnSpc>
                <a:spcPct val="130000"/>
              </a:lnSpc>
            </a:pPr>
            <a:r>
              <a:rPr kumimoji="1" lang="zh-CN" altLang="en-US" b="1" spc="300" dirty="0">
                <a:solidFill>
                  <a:srgbClr val="2196F3"/>
                </a:solidFill>
                <a:latin typeface="微软雅黑" panose="020B0503020204020204" charset="-122"/>
                <a:ea typeface="微软雅黑" panose="020B0503020204020204" charset="-122"/>
              </a:rPr>
              <a:t>单表设计</a:t>
            </a:r>
          </a:p>
        </p:txBody>
      </p:sp>
      <p:sp>
        <p:nvSpPr>
          <p:cNvPr id="37" name="文本框 36">
            <a:extLst>
              <a:ext uri="{FF2B5EF4-FFF2-40B4-BE49-F238E27FC236}">
                <a16:creationId xmlns:a16="http://schemas.microsoft.com/office/drawing/2014/main" id="{74BAE309-17E7-1145-8A1C-F87C55934745}"/>
              </a:ext>
            </a:extLst>
          </p:cNvPr>
          <p:cNvSpPr txBox="1"/>
          <p:nvPr>
            <p:custDataLst>
              <p:tags r:id="rId36"/>
            </p:custDataLst>
          </p:nvPr>
        </p:nvSpPr>
        <p:spPr>
          <a:xfrm>
            <a:off x="13054492" y="4652486"/>
            <a:ext cx="1102039" cy="430576"/>
          </a:xfrm>
          <a:prstGeom prst="rect">
            <a:avLst/>
          </a:prstGeom>
          <a:noFill/>
        </p:spPr>
        <p:txBody>
          <a:bodyPr wrap="square" rtlCol="0" anchor="ctr">
            <a:normAutofit fontScale="97500"/>
          </a:bodyPr>
          <a:lstStyle/>
          <a:p>
            <a:pPr algn="ctr">
              <a:lnSpc>
                <a:spcPct val="130000"/>
              </a:lnSpc>
            </a:pPr>
            <a:r>
              <a:rPr kumimoji="1" lang="zh-CN" altLang="en-US" b="1" spc="300" dirty="0">
                <a:solidFill>
                  <a:srgbClr val="8BC34A"/>
                </a:solidFill>
                <a:latin typeface="微软雅黑" panose="020B0503020204020204" charset="-122"/>
                <a:ea typeface="微软雅黑" panose="020B0503020204020204" charset="-122"/>
              </a:rPr>
              <a:t>触发器</a:t>
            </a:r>
          </a:p>
        </p:txBody>
      </p:sp>
      <p:sp>
        <p:nvSpPr>
          <p:cNvPr id="38" name="文本框 37">
            <a:extLst>
              <a:ext uri="{FF2B5EF4-FFF2-40B4-BE49-F238E27FC236}">
                <a16:creationId xmlns:a16="http://schemas.microsoft.com/office/drawing/2014/main" id="{4CDC6EF2-2647-314F-A4EB-A1A55B27F12F}"/>
              </a:ext>
            </a:extLst>
          </p:cNvPr>
          <p:cNvSpPr txBox="1"/>
          <p:nvPr>
            <p:custDataLst>
              <p:tags r:id="rId37"/>
            </p:custDataLst>
          </p:nvPr>
        </p:nvSpPr>
        <p:spPr>
          <a:xfrm>
            <a:off x="16043718" y="4652487"/>
            <a:ext cx="1102039" cy="430576"/>
          </a:xfrm>
          <a:prstGeom prst="rect">
            <a:avLst/>
          </a:prstGeom>
          <a:noFill/>
        </p:spPr>
        <p:txBody>
          <a:bodyPr wrap="square" rtlCol="0" anchor="ctr">
            <a:normAutofit fontScale="80000" lnSpcReduction="10000"/>
          </a:bodyPr>
          <a:lstStyle/>
          <a:p>
            <a:pPr algn="ctr">
              <a:lnSpc>
                <a:spcPct val="130000"/>
              </a:lnSpc>
            </a:pPr>
            <a:r>
              <a:rPr kumimoji="1" lang="zh-CN" altLang="en-US" b="1" spc="300" dirty="0">
                <a:solidFill>
                  <a:srgbClr val="009587"/>
                </a:solidFill>
                <a:latin typeface="微软雅黑" panose="020B0503020204020204" charset="-122"/>
                <a:ea typeface="微软雅黑" panose="020B0503020204020204" charset="-122"/>
              </a:rPr>
              <a:t>存储过程</a:t>
            </a:r>
          </a:p>
        </p:txBody>
      </p:sp>
      <p:sp>
        <p:nvSpPr>
          <p:cNvPr id="39" name="任意形状 38">
            <a:extLst>
              <a:ext uri="{FF2B5EF4-FFF2-40B4-BE49-F238E27FC236}">
                <a16:creationId xmlns:a16="http://schemas.microsoft.com/office/drawing/2014/main" id="{742770F8-3E49-A543-807C-F1DAE2A2331B}"/>
              </a:ext>
            </a:extLst>
          </p:cNvPr>
          <p:cNvSpPr/>
          <p:nvPr>
            <p:custDataLst>
              <p:tags r:id="rId38"/>
            </p:custDataLst>
          </p:nvPr>
        </p:nvSpPr>
        <p:spPr>
          <a:xfrm>
            <a:off x="14825221" y="3725927"/>
            <a:ext cx="565137" cy="565102"/>
          </a:xfrm>
          <a:custGeom>
            <a:avLst/>
            <a:gdLst>
              <a:gd name="connsiteX0" fmla="*/ 483105 w 572573"/>
              <a:gd name="connsiteY0" fmla="*/ 518862 h 572537"/>
              <a:gd name="connsiteX1" fmla="*/ 536754 w 572573"/>
              <a:gd name="connsiteY1" fmla="*/ 518862 h 572537"/>
              <a:gd name="connsiteX2" fmla="*/ 536754 w 572573"/>
              <a:gd name="connsiteY2" fmla="*/ 536755 h 572537"/>
              <a:gd name="connsiteX3" fmla="*/ 483105 w 572573"/>
              <a:gd name="connsiteY3" fmla="*/ 536755 h 572537"/>
              <a:gd name="connsiteX4" fmla="*/ 411494 w 572573"/>
              <a:gd name="connsiteY4" fmla="*/ 518862 h 572537"/>
              <a:gd name="connsiteX5" fmla="*/ 465143 w 572573"/>
              <a:gd name="connsiteY5" fmla="*/ 518862 h 572537"/>
              <a:gd name="connsiteX6" fmla="*/ 465143 w 572573"/>
              <a:gd name="connsiteY6" fmla="*/ 536755 h 572537"/>
              <a:gd name="connsiteX7" fmla="*/ 411494 w 572573"/>
              <a:gd name="connsiteY7" fmla="*/ 536755 h 572537"/>
              <a:gd name="connsiteX8" fmla="*/ 304196 w 572573"/>
              <a:gd name="connsiteY8" fmla="*/ 411511 h 572537"/>
              <a:gd name="connsiteX9" fmla="*/ 304196 w 572573"/>
              <a:gd name="connsiteY9" fmla="*/ 483079 h 572537"/>
              <a:gd name="connsiteX10" fmla="*/ 375763 w 572573"/>
              <a:gd name="connsiteY10" fmla="*/ 483079 h 572537"/>
              <a:gd name="connsiteX11" fmla="*/ 375763 w 572573"/>
              <a:gd name="connsiteY11" fmla="*/ 411511 h 572537"/>
              <a:gd name="connsiteX12" fmla="*/ 250521 w 572573"/>
              <a:gd name="connsiteY12" fmla="*/ 411511 h 572537"/>
              <a:gd name="connsiteX13" fmla="*/ 250521 w 572573"/>
              <a:gd name="connsiteY13" fmla="*/ 483079 h 572537"/>
              <a:gd name="connsiteX14" fmla="*/ 286304 w 572573"/>
              <a:gd name="connsiteY14" fmla="*/ 483079 h 572537"/>
              <a:gd name="connsiteX15" fmla="*/ 286304 w 572573"/>
              <a:gd name="connsiteY15" fmla="*/ 411511 h 572537"/>
              <a:gd name="connsiteX16" fmla="*/ 232629 w 572573"/>
              <a:gd name="connsiteY16" fmla="*/ 393619 h 572537"/>
              <a:gd name="connsiteX17" fmla="*/ 393655 w 572573"/>
              <a:gd name="connsiteY17" fmla="*/ 393619 h 572537"/>
              <a:gd name="connsiteX18" fmla="*/ 393655 w 572573"/>
              <a:gd name="connsiteY18" fmla="*/ 500971 h 572537"/>
              <a:gd name="connsiteX19" fmla="*/ 232629 w 572573"/>
              <a:gd name="connsiteY19" fmla="*/ 500971 h 572537"/>
              <a:gd name="connsiteX20" fmla="*/ 465213 w 572573"/>
              <a:gd name="connsiteY20" fmla="*/ 89468 h 572537"/>
              <a:gd name="connsiteX21" fmla="*/ 465213 w 572573"/>
              <a:gd name="connsiteY21" fmla="*/ 107351 h 572537"/>
              <a:gd name="connsiteX22" fmla="*/ 500970 w 572573"/>
              <a:gd name="connsiteY22" fmla="*/ 107351 h 572537"/>
              <a:gd name="connsiteX23" fmla="*/ 500970 w 572573"/>
              <a:gd name="connsiteY23" fmla="*/ 125242 h 572537"/>
              <a:gd name="connsiteX24" fmla="*/ 465213 w 572573"/>
              <a:gd name="connsiteY24" fmla="*/ 125242 h 572537"/>
              <a:gd name="connsiteX25" fmla="*/ 465213 w 572573"/>
              <a:gd name="connsiteY25" fmla="*/ 483079 h 572537"/>
              <a:gd name="connsiteX26" fmla="*/ 518897 w 572573"/>
              <a:gd name="connsiteY26" fmla="*/ 483079 h 572537"/>
              <a:gd name="connsiteX27" fmla="*/ 518897 w 572573"/>
              <a:gd name="connsiteY27" fmla="*/ 89468 h 572537"/>
              <a:gd name="connsiteX28" fmla="*/ 322088 w 572573"/>
              <a:gd name="connsiteY28" fmla="*/ 89468 h 572537"/>
              <a:gd name="connsiteX29" fmla="*/ 322088 w 572573"/>
              <a:gd name="connsiteY29" fmla="*/ 107351 h 572537"/>
              <a:gd name="connsiteX30" fmla="*/ 447321 w 572573"/>
              <a:gd name="connsiteY30" fmla="*/ 107351 h 572537"/>
              <a:gd name="connsiteX31" fmla="*/ 447321 w 572573"/>
              <a:gd name="connsiteY31" fmla="*/ 89468 h 572537"/>
              <a:gd name="connsiteX32" fmla="*/ 250521 w 572573"/>
              <a:gd name="connsiteY32" fmla="*/ 89459 h 572537"/>
              <a:gd name="connsiteX33" fmla="*/ 250521 w 572573"/>
              <a:gd name="connsiteY33" fmla="*/ 107351 h 572537"/>
              <a:gd name="connsiteX34" fmla="*/ 268404 w 572573"/>
              <a:gd name="connsiteY34" fmla="*/ 107351 h 572537"/>
              <a:gd name="connsiteX35" fmla="*/ 268404 w 572573"/>
              <a:gd name="connsiteY35" fmla="*/ 125242 h 572537"/>
              <a:gd name="connsiteX36" fmla="*/ 250521 w 572573"/>
              <a:gd name="connsiteY36" fmla="*/ 125242 h 572537"/>
              <a:gd name="connsiteX37" fmla="*/ 250521 w 572573"/>
              <a:gd name="connsiteY37" fmla="*/ 161026 h 572537"/>
              <a:gd name="connsiteX38" fmla="*/ 268412 w 572573"/>
              <a:gd name="connsiteY38" fmla="*/ 161026 h 572537"/>
              <a:gd name="connsiteX39" fmla="*/ 268412 w 572573"/>
              <a:gd name="connsiteY39" fmla="*/ 196809 h 572537"/>
              <a:gd name="connsiteX40" fmla="*/ 286304 w 572573"/>
              <a:gd name="connsiteY40" fmla="*/ 196809 h 572537"/>
              <a:gd name="connsiteX41" fmla="*/ 286304 w 572573"/>
              <a:gd name="connsiteY41" fmla="*/ 161026 h 572537"/>
              <a:gd name="connsiteX42" fmla="*/ 304196 w 572573"/>
              <a:gd name="connsiteY42" fmla="*/ 161026 h 572537"/>
              <a:gd name="connsiteX43" fmla="*/ 304196 w 572573"/>
              <a:gd name="connsiteY43" fmla="*/ 89459 h 572537"/>
              <a:gd name="connsiteX44" fmla="*/ 161062 w 572573"/>
              <a:gd name="connsiteY44" fmla="*/ 89459 h 572537"/>
              <a:gd name="connsiteX45" fmla="*/ 161062 w 572573"/>
              <a:gd name="connsiteY45" fmla="*/ 107351 h 572537"/>
              <a:gd name="connsiteX46" fmla="*/ 232629 w 572573"/>
              <a:gd name="connsiteY46" fmla="*/ 107351 h 572537"/>
              <a:gd name="connsiteX47" fmla="*/ 232629 w 572573"/>
              <a:gd name="connsiteY47" fmla="*/ 89459 h 572537"/>
              <a:gd name="connsiteX48" fmla="*/ 143170 w 572573"/>
              <a:gd name="connsiteY48" fmla="*/ 71567 h 572537"/>
              <a:gd name="connsiteX49" fmla="*/ 322088 w 572573"/>
              <a:gd name="connsiteY49" fmla="*/ 71567 h 572537"/>
              <a:gd name="connsiteX50" fmla="*/ 322088 w 572573"/>
              <a:gd name="connsiteY50" fmla="*/ 71576 h 572537"/>
              <a:gd name="connsiteX51" fmla="*/ 536789 w 572573"/>
              <a:gd name="connsiteY51" fmla="*/ 71576 h 572537"/>
              <a:gd name="connsiteX52" fmla="*/ 536789 w 572573"/>
              <a:gd name="connsiteY52" fmla="*/ 500971 h 572537"/>
              <a:gd name="connsiteX53" fmla="*/ 420493 w 572573"/>
              <a:gd name="connsiteY53" fmla="*/ 500971 h 572537"/>
              <a:gd name="connsiteX54" fmla="*/ 420493 w 572573"/>
              <a:gd name="connsiteY54" fmla="*/ 483079 h 572537"/>
              <a:gd name="connsiteX55" fmla="*/ 447321 w 572573"/>
              <a:gd name="connsiteY55" fmla="*/ 483079 h 572537"/>
              <a:gd name="connsiteX56" fmla="*/ 447321 w 572573"/>
              <a:gd name="connsiteY56" fmla="*/ 125242 h 572537"/>
              <a:gd name="connsiteX57" fmla="*/ 322088 w 572573"/>
              <a:gd name="connsiteY57" fmla="*/ 125242 h 572537"/>
              <a:gd name="connsiteX58" fmla="*/ 322088 w 572573"/>
              <a:gd name="connsiteY58" fmla="*/ 178918 h 572537"/>
              <a:gd name="connsiteX59" fmla="*/ 304196 w 572573"/>
              <a:gd name="connsiteY59" fmla="*/ 178918 h 572537"/>
              <a:gd name="connsiteX60" fmla="*/ 304196 w 572573"/>
              <a:gd name="connsiteY60" fmla="*/ 214701 h 572537"/>
              <a:gd name="connsiteX61" fmla="*/ 286304 w 572573"/>
              <a:gd name="connsiteY61" fmla="*/ 214701 h 572537"/>
              <a:gd name="connsiteX62" fmla="*/ 286304 w 572573"/>
              <a:gd name="connsiteY62" fmla="*/ 250485 h 572537"/>
              <a:gd name="connsiteX63" fmla="*/ 304196 w 572573"/>
              <a:gd name="connsiteY63" fmla="*/ 268377 h 572537"/>
              <a:gd name="connsiteX64" fmla="*/ 375763 w 572573"/>
              <a:gd name="connsiteY64" fmla="*/ 268377 h 572537"/>
              <a:gd name="connsiteX65" fmla="*/ 411547 w 572573"/>
              <a:gd name="connsiteY65" fmla="*/ 304160 h 572537"/>
              <a:gd name="connsiteX66" fmla="*/ 375763 w 572573"/>
              <a:gd name="connsiteY66" fmla="*/ 339944 h 572537"/>
              <a:gd name="connsiteX67" fmla="*/ 277358 w 572573"/>
              <a:gd name="connsiteY67" fmla="*/ 339944 h 572537"/>
              <a:gd name="connsiteX68" fmla="*/ 250521 w 572573"/>
              <a:gd name="connsiteY68" fmla="*/ 366782 h 572537"/>
              <a:gd name="connsiteX69" fmla="*/ 250521 w 572573"/>
              <a:gd name="connsiteY69" fmla="*/ 376279 h 572537"/>
              <a:gd name="connsiteX70" fmla="*/ 232629 w 572573"/>
              <a:gd name="connsiteY70" fmla="*/ 376279 h 572537"/>
              <a:gd name="connsiteX71" fmla="*/ 232629 w 572573"/>
              <a:gd name="connsiteY71" fmla="*/ 366782 h 572537"/>
              <a:gd name="connsiteX72" fmla="*/ 277358 w 572573"/>
              <a:gd name="connsiteY72" fmla="*/ 322052 h 572537"/>
              <a:gd name="connsiteX73" fmla="*/ 375763 w 572573"/>
              <a:gd name="connsiteY73" fmla="*/ 322052 h 572537"/>
              <a:gd name="connsiteX74" fmla="*/ 393655 w 572573"/>
              <a:gd name="connsiteY74" fmla="*/ 304160 h 572537"/>
              <a:gd name="connsiteX75" fmla="*/ 375763 w 572573"/>
              <a:gd name="connsiteY75" fmla="*/ 286268 h 572537"/>
              <a:gd name="connsiteX76" fmla="*/ 304196 w 572573"/>
              <a:gd name="connsiteY76" fmla="*/ 286268 h 572537"/>
              <a:gd name="connsiteX77" fmla="*/ 268412 w 572573"/>
              <a:gd name="connsiteY77" fmla="*/ 250485 h 572537"/>
              <a:gd name="connsiteX78" fmla="*/ 268412 w 572573"/>
              <a:gd name="connsiteY78" fmla="*/ 214701 h 572537"/>
              <a:gd name="connsiteX79" fmla="*/ 250521 w 572573"/>
              <a:gd name="connsiteY79" fmla="*/ 214701 h 572537"/>
              <a:gd name="connsiteX80" fmla="*/ 250521 w 572573"/>
              <a:gd name="connsiteY80" fmla="*/ 178918 h 572537"/>
              <a:gd name="connsiteX81" fmla="*/ 232629 w 572573"/>
              <a:gd name="connsiteY81" fmla="*/ 178918 h 572537"/>
              <a:gd name="connsiteX82" fmla="*/ 232629 w 572573"/>
              <a:gd name="connsiteY82" fmla="*/ 125242 h 572537"/>
              <a:gd name="connsiteX83" fmla="*/ 161062 w 572573"/>
              <a:gd name="connsiteY83" fmla="*/ 125242 h 572537"/>
              <a:gd name="connsiteX84" fmla="*/ 161062 w 572573"/>
              <a:gd name="connsiteY84" fmla="*/ 483079 h 572537"/>
              <a:gd name="connsiteX85" fmla="*/ 214737 w 572573"/>
              <a:gd name="connsiteY85" fmla="*/ 483079 h 572537"/>
              <a:gd name="connsiteX86" fmla="*/ 214737 w 572573"/>
              <a:gd name="connsiteY86" fmla="*/ 500971 h 572537"/>
              <a:gd name="connsiteX87" fmla="*/ 143170 w 572573"/>
              <a:gd name="connsiteY87" fmla="*/ 500971 h 572537"/>
              <a:gd name="connsiteX88" fmla="*/ 107351 w 572573"/>
              <a:gd name="connsiteY88" fmla="*/ 35792 h 572537"/>
              <a:gd name="connsiteX89" fmla="*/ 125244 w 572573"/>
              <a:gd name="connsiteY89" fmla="*/ 35792 h 572537"/>
              <a:gd name="connsiteX90" fmla="*/ 125244 w 572573"/>
              <a:gd name="connsiteY90" fmla="*/ 545700 h 572537"/>
              <a:gd name="connsiteX91" fmla="*/ 107351 w 572573"/>
              <a:gd name="connsiteY91" fmla="*/ 545700 h 572537"/>
              <a:gd name="connsiteX92" fmla="*/ 509916 w 572573"/>
              <a:gd name="connsiteY92" fmla="*/ 35784 h 572537"/>
              <a:gd name="connsiteX93" fmla="*/ 527809 w 572573"/>
              <a:gd name="connsiteY93" fmla="*/ 35784 h 572537"/>
              <a:gd name="connsiteX94" fmla="*/ 527809 w 572573"/>
              <a:gd name="connsiteY94" fmla="*/ 53677 h 572537"/>
              <a:gd name="connsiteX95" fmla="*/ 509916 w 572573"/>
              <a:gd name="connsiteY95" fmla="*/ 53677 h 572537"/>
              <a:gd name="connsiteX96" fmla="*/ 474133 w 572573"/>
              <a:gd name="connsiteY96" fmla="*/ 35784 h 572537"/>
              <a:gd name="connsiteX97" fmla="*/ 492026 w 572573"/>
              <a:gd name="connsiteY97" fmla="*/ 35784 h 572537"/>
              <a:gd name="connsiteX98" fmla="*/ 492026 w 572573"/>
              <a:gd name="connsiteY98" fmla="*/ 53677 h 572537"/>
              <a:gd name="connsiteX99" fmla="*/ 474133 w 572573"/>
              <a:gd name="connsiteY99" fmla="*/ 53677 h 572537"/>
              <a:gd name="connsiteX100" fmla="*/ 438349 w 572573"/>
              <a:gd name="connsiteY100" fmla="*/ 35784 h 572537"/>
              <a:gd name="connsiteX101" fmla="*/ 456242 w 572573"/>
              <a:gd name="connsiteY101" fmla="*/ 35784 h 572537"/>
              <a:gd name="connsiteX102" fmla="*/ 456242 w 572573"/>
              <a:gd name="connsiteY102" fmla="*/ 53677 h 572537"/>
              <a:gd name="connsiteX103" fmla="*/ 438349 w 572573"/>
              <a:gd name="connsiteY103" fmla="*/ 53677 h 572537"/>
              <a:gd name="connsiteX104" fmla="*/ 402566 w 572573"/>
              <a:gd name="connsiteY104" fmla="*/ 35784 h 572537"/>
              <a:gd name="connsiteX105" fmla="*/ 420459 w 572573"/>
              <a:gd name="connsiteY105" fmla="*/ 35784 h 572537"/>
              <a:gd name="connsiteX106" fmla="*/ 420459 w 572573"/>
              <a:gd name="connsiteY106" fmla="*/ 53677 h 572537"/>
              <a:gd name="connsiteX107" fmla="*/ 402566 w 572573"/>
              <a:gd name="connsiteY107" fmla="*/ 53677 h 572537"/>
              <a:gd name="connsiteX108" fmla="*/ 366782 w 572573"/>
              <a:gd name="connsiteY108" fmla="*/ 35784 h 572537"/>
              <a:gd name="connsiteX109" fmla="*/ 384675 w 572573"/>
              <a:gd name="connsiteY109" fmla="*/ 35784 h 572537"/>
              <a:gd name="connsiteX110" fmla="*/ 384675 w 572573"/>
              <a:gd name="connsiteY110" fmla="*/ 53677 h 572537"/>
              <a:gd name="connsiteX111" fmla="*/ 366782 w 572573"/>
              <a:gd name="connsiteY111" fmla="*/ 53677 h 572537"/>
              <a:gd name="connsiteX112" fmla="*/ 330999 w 572573"/>
              <a:gd name="connsiteY112" fmla="*/ 35784 h 572537"/>
              <a:gd name="connsiteX113" fmla="*/ 348892 w 572573"/>
              <a:gd name="connsiteY113" fmla="*/ 35784 h 572537"/>
              <a:gd name="connsiteX114" fmla="*/ 348892 w 572573"/>
              <a:gd name="connsiteY114" fmla="*/ 53677 h 572537"/>
              <a:gd name="connsiteX115" fmla="*/ 330999 w 572573"/>
              <a:gd name="connsiteY115" fmla="*/ 53677 h 572537"/>
              <a:gd name="connsiteX116" fmla="*/ 295215 w 572573"/>
              <a:gd name="connsiteY116" fmla="*/ 35784 h 572537"/>
              <a:gd name="connsiteX117" fmla="*/ 313108 w 572573"/>
              <a:gd name="connsiteY117" fmla="*/ 35784 h 572537"/>
              <a:gd name="connsiteX118" fmla="*/ 313108 w 572573"/>
              <a:gd name="connsiteY118" fmla="*/ 53677 h 572537"/>
              <a:gd name="connsiteX119" fmla="*/ 295215 w 572573"/>
              <a:gd name="connsiteY119" fmla="*/ 53677 h 572537"/>
              <a:gd name="connsiteX120" fmla="*/ 259431 w 572573"/>
              <a:gd name="connsiteY120" fmla="*/ 35784 h 572537"/>
              <a:gd name="connsiteX121" fmla="*/ 277324 w 572573"/>
              <a:gd name="connsiteY121" fmla="*/ 35784 h 572537"/>
              <a:gd name="connsiteX122" fmla="*/ 277324 w 572573"/>
              <a:gd name="connsiteY122" fmla="*/ 53677 h 572537"/>
              <a:gd name="connsiteX123" fmla="*/ 259431 w 572573"/>
              <a:gd name="connsiteY123" fmla="*/ 53677 h 572537"/>
              <a:gd name="connsiteX124" fmla="*/ 223648 w 572573"/>
              <a:gd name="connsiteY124" fmla="*/ 35784 h 572537"/>
              <a:gd name="connsiteX125" fmla="*/ 241541 w 572573"/>
              <a:gd name="connsiteY125" fmla="*/ 35784 h 572537"/>
              <a:gd name="connsiteX126" fmla="*/ 241541 w 572573"/>
              <a:gd name="connsiteY126" fmla="*/ 53677 h 572537"/>
              <a:gd name="connsiteX127" fmla="*/ 223648 w 572573"/>
              <a:gd name="connsiteY127" fmla="*/ 53677 h 572537"/>
              <a:gd name="connsiteX128" fmla="*/ 187864 w 572573"/>
              <a:gd name="connsiteY128" fmla="*/ 35784 h 572537"/>
              <a:gd name="connsiteX129" fmla="*/ 205757 w 572573"/>
              <a:gd name="connsiteY129" fmla="*/ 35784 h 572537"/>
              <a:gd name="connsiteX130" fmla="*/ 205757 w 572573"/>
              <a:gd name="connsiteY130" fmla="*/ 53677 h 572537"/>
              <a:gd name="connsiteX131" fmla="*/ 187864 w 572573"/>
              <a:gd name="connsiteY131" fmla="*/ 53677 h 572537"/>
              <a:gd name="connsiteX132" fmla="*/ 152081 w 572573"/>
              <a:gd name="connsiteY132" fmla="*/ 35784 h 572537"/>
              <a:gd name="connsiteX133" fmla="*/ 169974 w 572573"/>
              <a:gd name="connsiteY133" fmla="*/ 35784 h 572537"/>
              <a:gd name="connsiteX134" fmla="*/ 169974 w 572573"/>
              <a:gd name="connsiteY134" fmla="*/ 53677 h 572537"/>
              <a:gd name="connsiteX135" fmla="*/ 152081 w 572573"/>
              <a:gd name="connsiteY135" fmla="*/ 53677 h 572537"/>
              <a:gd name="connsiteX136" fmla="*/ 17892 w 572573"/>
              <a:gd name="connsiteY136" fmla="*/ 17892 h 572537"/>
              <a:gd name="connsiteX137" fmla="*/ 17892 w 572573"/>
              <a:gd name="connsiteY137" fmla="*/ 554645 h 572537"/>
              <a:gd name="connsiteX138" fmla="*/ 554681 w 572573"/>
              <a:gd name="connsiteY138" fmla="*/ 554645 h 572537"/>
              <a:gd name="connsiteX139" fmla="*/ 554681 w 572573"/>
              <a:gd name="connsiteY139" fmla="*/ 17892 h 572537"/>
              <a:gd name="connsiteX140" fmla="*/ 0 w 572573"/>
              <a:gd name="connsiteY140" fmla="*/ 0 h 572537"/>
              <a:gd name="connsiteX141" fmla="*/ 572573 w 572573"/>
              <a:gd name="connsiteY141" fmla="*/ 0 h 572537"/>
              <a:gd name="connsiteX142" fmla="*/ 572573 w 572573"/>
              <a:gd name="connsiteY142" fmla="*/ 572537 h 572537"/>
              <a:gd name="connsiteX143" fmla="*/ 0 w 572573"/>
              <a:gd name="connsiteY143" fmla="*/ 572537 h 57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72573" h="572537">
                <a:moveTo>
                  <a:pt x="483105" y="518862"/>
                </a:moveTo>
                <a:lnTo>
                  <a:pt x="536754" y="518862"/>
                </a:lnTo>
                <a:lnTo>
                  <a:pt x="536754" y="536755"/>
                </a:lnTo>
                <a:lnTo>
                  <a:pt x="483105" y="536755"/>
                </a:lnTo>
                <a:close/>
                <a:moveTo>
                  <a:pt x="411494" y="518862"/>
                </a:moveTo>
                <a:lnTo>
                  <a:pt x="465143" y="518862"/>
                </a:lnTo>
                <a:lnTo>
                  <a:pt x="465143" y="536755"/>
                </a:lnTo>
                <a:lnTo>
                  <a:pt x="411494" y="536755"/>
                </a:lnTo>
                <a:close/>
                <a:moveTo>
                  <a:pt x="304196" y="411511"/>
                </a:moveTo>
                <a:lnTo>
                  <a:pt x="304196" y="483079"/>
                </a:lnTo>
                <a:lnTo>
                  <a:pt x="375763" y="483079"/>
                </a:lnTo>
                <a:lnTo>
                  <a:pt x="375763" y="411511"/>
                </a:lnTo>
                <a:close/>
                <a:moveTo>
                  <a:pt x="250521" y="411511"/>
                </a:moveTo>
                <a:lnTo>
                  <a:pt x="250521" y="483079"/>
                </a:lnTo>
                <a:lnTo>
                  <a:pt x="286304" y="483079"/>
                </a:lnTo>
                <a:lnTo>
                  <a:pt x="286304" y="411511"/>
                </a:lnTo>
                <a:close/>
                <a:moveTo>
                  <a:pt x="232629" y="393619"/>
                </a:moveTo>
                <a:lnTo>
                  <a:pt x="393655" y="393619"/>
                </a:lnTo>
                <a:lnTo>
                  <a:pt x="393655" y="500971"/>
                </a:lnTo>
                <a:lnTo>
                  <a:pt x="232629" y="500971"/>
                </a:lnTo>
                <a:close/>
                <a:moveTo>
                  <a:pt x="465213" y="89468"/>
                </a:moveTo>
                <a:lnTo>
                  <a:pt x="465213" y="107351"/>
                </a:lnTo>
                <a:lnTo>
                  <a:pt x="500970" y="107351"/>
                </a:lnTo>
                <a:lnTo>
                  <a:pt x="500970" y="125242"/>
                </a:lnTo>
                <a:lnTo>
                  <a:pt x="465213" y="125242"/>
                </a:lnTo>
                <a:lnTo>
                  <a:pt x="465213" y="483079"/>
                </a:lnTo>
                <a:lnTo>
                  <a:pt x="518897" y="483079"/>
                </a:lnTo>
                <a:lnTo>
                  <a:pt x="518897" y="89468"/>
                </a:lnTo>
                <a:close/>
                <a:moveTo>
                  <a:pt x="322088" y="89468"/>
                </a:moveTo>
                <a:lnTo>
                  <a:pt x="322088" y="107351"/>
                </a:lnTo>
                <a:lnTo>
                  <a:pt x="447321" y="107351"/>
                </a:lnTo>
                <a:lnTo>
                  <a:pt x="447321" y="89468"/>
                </a:lnTo>
                <a:close/>
                <a:moveTo>
                  <a:pt x="250521" y="89459"/>
                </a:moveTo>
                <a:lnTo>
                  <a:pt x="250521" y="107351"/>
                </a:lnTo>
                <a:lnTo>
                  <a:pt x="268404" y="107351"/>
                </a:lnTo>
                <a:lnTo>
                  <a:pt x="268404" y="125242"/>
                </a:lnTo>
                <a:lnTo>
                  <a:pt x="250521" y="125242"/>
                </a:lnTo>
                <a:lnTo>
                  <a:pt x="250521" y="161026"/>
                </a:lnTo>
                <a:lnTo>
                  <a:pt x="268412" y="161026"/>
                </a:lnTo>
                <a:lnTo>
                  <a:pt x="268412" y="196809"/>
                </a:lnTo>
                <a:lnTo>
                  <a:pt x="286304" y="196809"/>
                </a:lnTo>
                <a:lnTo>
                  <a:pt x="286304" y="161026"/>
                </a:lnTo>
                <a:lnTo>
                  <a:pt x="304196" y="161026"/>
                </a:lnTo>
                <a:lnTo>
                  <a:pt x="304196" y="89459"/>
                </a:lnTo>
                <a:close/>
                <a:moveTo>
                  <a:pt x="161062" y="89459"/>
                </a:moveTo>
                <a:lnTo>
                  <a:pt x="161062" y="107351"/>
                </a:lnTo>
                <a:lnTo>
                  <a:pt x="232629" y="107351"/>
                </a:lnTo>
                <a:lnTo>
                  <a:pt x="232629" y="89459"/>
                </a:lnTo>
                <a:close/>
                <a:moveTo>
                  <a:pt x="143170" y="71567"/>
                </a:moveTo>
                <a:lnTo>
                  <a:pt x="322088" y="71567"/>
                </a:lnTo>
                <a:lnTo>
                  <a:pt x="322088" y="71576"/>
                </a:lnTo>
                <a:lnTo>
                  <a:pt x="536789" y="71576"/>
                </a:lnTo>
                <a:lnTo>
                  <a:pt x="536789" y="500971"/>
                </a:lnTo>
                <a:lnTo>
                  <a:pt x="420493" y="500971"/>
                </a:lnTo>
                <a:lnTo>
                  <a:pt x="420493" y="483079"/>
                </a:lnTo>
                <a:lnTo>
                  <a:pt x="447321" y="483079"/>
                </a:lnTo>
                <a:lnTo>
                  <a:pt x="447321" y="125242"/>
                </a:lnTo>
                <a:lnTo>
                  <a:pt x="322088" y="125242"/>
                </a:lnTo>
                <a:lnTo>
                  <a:pt x="322088" y="178918"/>
                </a:lnTo>
                <a:lnTo>
                  <a:pt x="304196" y="178918"/>
                </a:lnTo>
                <a:lnTo>
                  <a:pt x="304196" y="214701"/>
                </a:lnTo>
                <a:lnTo>
                  <a:pt x="286304" y="214701"/>
                </a:lnTo>
                <a:lnTo>
                  <a:pt x="286304" y="250485"/>
                </a:lnTo>
                <a:cubicBezTo>
                  <a:pt x="286317" y="260361"/>
                  <a:pt x="294320" y="268364"/>
                  <a:pt x="304196" y="268377"/>
                </a:cubicBezTo>
                <a:lnTo>
                  <a:pt x="375763" y="268377"/>
                </a:lnTo>
                <a:cubicBezTo>
                  <a:pt x="395526" y="268377"/>
                  <a:pt x="411547" y="284397"/>
                  <a:pt x="411547" y="304160"/>
                </a:cubicBezTo>
                <a:cubicBezTo>
                  <a:pt x="411547" y="323923"/>
                  <a:pt x="395526" y="339944"/>
                  <a:pt x="375763" y="339944"/>
                </a:cubicBezTo>
                <a:lnTo>
                  <a:pt x="277358" y="339944"/>
                </a:lnTo>
                <a:cubicBezTo>
                  <a:pt x="262543" y="339960"/>
                  <a:pt x="250537" y="351967"/>
                  <a:pt x="250521" y="366782"/>
                </a:cubicBezTo>
                <a:lnTo>
                  <a:pt x="250521" y="376279"/>
                </a:lnTo>
                <a:lnTo>
                  <a:pt x="232629" y="376279"/>
                </a:lnTo>
                <a:lnTo>
                  <a:pt x="232629" y="366782"/>
                </a:lnTo>
                <a:cubicBezTo>
                  <a:pt x="232658" y="342090"/>
                  <a:pt x="252667" y="322081"/>
                  <a:pt x="277358" y="322052"/>
                </a:cubicBezTo>
                <a:lnTo>
                  <a:pt x="375763" y="322052"/>
                </a:lnTo>
                <a:cubicBezTo>
                  <a:pt x="385645" y="322052"/>
                  <a:pt x="393655" y="314042"/>
                  <a:pt x="393655" y="304160"/>
                </a:cubicBezTo>
                <a:cubicBezTo>
                  <a:pt x="393655" y="294279"/>
                  <a:pt x="385645" y="286268"/>
                  <a:pt x="375763" y="286268"/>
                </a:cubicBezTo>
                <a:lnTo>
                  <a:pt x="304196" y="286268"/>
                </a:lnTo>
                <a:cubicBezTo>
                  <a:pt x="284441" y="286249"/>
                  <a:pt x="268432" y="270239"/>
                  <a:pt x="268412" y="250485"/>
                </a:cubicBezTo>
                <a:lnTo>
                  <a:pt x="268412" y="214701"/>
                </a:lnTo>
                <a:lnTo>
                  <a:pt x="250521" y="214701"/>
                </a:lnTo>
                <a:lnTo>
                  <a:pt x="250521" y="178918"/>
                </a:lnTo>
                <a:lnTo>
                  <a:pt x="232629" y="178918"/>
                </a:lnTo>
                <a:lnTo>
                  <a:pt x="232629" y="125242"/>
                </a:lnTo>
                <a:lnTo>
                  <a:pt x="161062" y="125242"/>
                </a:lnTo>
                <a:lnTo>
                  <a:pt x="161062" y="483079"/>
                </a:lnTo>
                <a:lnTo>
                  <a:pt x="214737" y="483079"/>
                </a:lnTo>
                <a:lnTo>
                  <a:pt x="214737" y="500971"/>
                </a:lnTo>
                <a:lnTo>
                  <a:pt x="143170" y="500971"/>
                </a:lnTo>
                <a:close/>
                <a:moveTo>
                  <a:pt x="107351" y="35792"/>
                </a:moveTo>
                <a:lnTo>
                  <a:pt x="125244" y="35792"/>
                </a:lnTo>
                <a:lnTo>
                  <a:pt x="125244" y="545700"/>
                </a:lnTo>
                <a:lnTo>
                  <a:pt x="107351" y="545700"/>
                </a:lnTo>
                <a:close/>
                <a:moveTo>
                  <a:pt x="509916" y="35784"/>
                </a:moveTo>
                <a:lnTo>
                  <a:pt x="527809" y="35784"/>
                </a:lnTo>
                <a:lnTo>
                  <a:pt x="527809" y="53677"/>
                </a:lnTo>
                <a:lnTo>
                  <a:pt x="509916" y="53677"/>
                </a:lnTo>
                <a:close/>
                <a:moveTo>
                  <a:pt x="474133" y="35784"/>
                </a:moveTo>
                <a:lnTo>
                  <a:pt x="492026" y="35784"/>
                </a:lnTo>
                <a:lnTo>
                  <a:pt x="492026" y="53677"/>
                </a:lnTo>
                <a:lnTo>
                  <a:pt x="474133" y="53677"/>
                </a:lnTo>
                <a:close/>
                <a:moveTo>
                  <a:pt x="438349" y="35784"/>
                </a:moveTo>
                <a:lnTo>
                  <a:pt x="456242" y="35784"/>
                </a:lnTo>
                <a:lnTo>
                  <a:pt x="456242" y="53677"/>
                </a:lnTo>
                <a:lnTo>
                  <a:pt x="438349" y="53677"/>
                </a:lnTo>
                <a:close/>
                <a:moveTo>
                  <a:pt x="402566" y="35784"/>
                </a:moveTo>
                <a:lnTo>
                  <a:pt x="420459" y="35784"/>
                </a:lnTo>
                <a:lnTo>
                  <a:pt x="420459" y="53677"/>
                </a:lnTo>
                <a:lnTo>
                  <a:pt x="402566" y="53677"/>
                </a:lnTo>
                <a:close/>
                <a:moveTo>
                  <a:pt x="366782" y="35784"/>
                </a:moveTo>
                <a:lnTo>
                  <a:pt x="384675" y="35784"/>
                </a:lnTo>
                <a:lnTo>
                  <a:pt x="384675" y="53677"/>
                </a:lnTo>
                <a:lnTo>
                  <a:pt x="366782" y="53677"/>
                </a:lnTo>
                <a:close/>
                <a:moveTo>
                  <a:pt x="330999" y="35784"/>
                </a:moveTo>
                <a:lnTo>
                  <a:pt x="348892" y="35784"/>
                </a:lnTo>
                <a:lnTo>
                  <a:pt x="348892" y="53677"/>
                </a:lnTo>
                <a:lnTo>
                  <a:pt x="330999" y="53677"/>
                </a:lnTo>
                <a:close/>
                <a:moveTo>
                  <a:pt x="295215" y="35784"/>
                </a:moveTo>
                <a:lnTo>
                  <a:pt x="313108" y="35784"/>
                </a:lnTo>
                <a:lnTo>
                  <a:pt x="313108" y="53677"/>
                </a:lnTo>
                <a:lnTo>
                  <a:pt x="295215" y="53677"/>
                </a:lnTo>
                <a:close/>
                <a:moveTo>
                  <a:pt x="259431" y="35784"/>
                </a:moveTo>
                <a:lnTo>
                  <a:pt x="277324" y="35784"/>
                </a:lnTo>
                <a:lnTo>
                  <a:pt x="277324" y="53677"/>
                </a:lnTo>
                <a:lnTo>
                  <a:pt x="259431" y="53677"/>
                </a:lnTo>
                <a:close/>
                <a:moveTo>
                  <a:pt x="223648" y="35784"/>
                </a:moveTo>
                <a:lnTo>
                  <a:pt x="241541" y="35784"/>
                </a:lnTo>
                <a:lnTo>
                  <a:pt x="241541" y="53677"/>
                </a:lnTo>
                <a:lnTo>
                  <a:pt x="223648" y="53677"/>
                </a:lnTo>
                <a:close/>
                <a:moveTo>
                  <a:pt x="187864" y="35784"/>
                </a:moveTo>
                <a:lnTo>
                  <a:pt x="205757" y="35784"/>
                </a:lnTo>
                <a:lnTo>
                  <a:pt x="205757" y="53677"/>
                </a:lnTo>
                <a:lnTo>
                  <a:pt x="187864" y="53677"/>
                </a:lnTo>
                <a:close/>
                <a:moveTo>
                  <a:pt x="152081" y="35784"/>
                </a:moveTo>
                <a:lnTo>
                  <a:pt x="169974" y="35784"/>
                </a:lnTo>
                <a:lnTo>
                  <a:pt x="169974" y="53677"/>
                </a:lnTo>
                <a:lnTo>
                  <a:pt x="152081" y="53677"/>
                </a:lnTo>
                <a:close/>
                <a:moveTo>
                  <a:pt x="17892" y="17892"/>
                </a:moveTo>
                <a:lnTo>
                  <a:pt x="17892" y="554645"/>
                </a:lnTo>
                <a:lnTo>
                  <a:pt x="554681" y="554645"/>
                </a:lnTo>
                <a:lnTo>
                  <a:pt x="554681" y="17892"/>
                </a:lnTo>
                <a:close/>
                <a:moveTo>
                  <a:pt x="0" y="0"/>
                </a:moveTo>
                <a:lnTo>
                  <a:pt x="572573" y="0"/>
                </a:lnTo>
                <a:lnTo>
                  <a:pt x="572573" y="572537"/>
                </a:lnTo>
                <a:lnTo>
                  <a:pt x="0" y="572537"/>
                </a:lnTo>
                <a:close/>
              </a:path>
            </a:pathLst>
          </a:custGeom>
          <a:solidFill>
            <a:srgbClr val="000000"/>
          </a:solidFill>
          <a:ln w="8930" cap="flat">
            <a:noFill/>
            <a:prstDash val="solid"/>
            <a:miter/>
          </a:ln>
        </p:spPr>
        <p:txBody>
          <a:bodyPr rtlCol="0" anchor="ctr"/>
          <a:lstStyle/>
          <a:p>
            <a:endParaRPr lang="zh-CN" altLang="en-US">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to="" calcmode="lin" valueType="num">
                                      <p:cBhvr>
                                        <p:cTn id="7" dur="750" fill="hold">
                                          <p:stCondLst>
                                            <p:cond delay="0"/>
                                          </p:stCondLst>
                                        </p:cTn>
                                        <p:tgtEl>
                                          <p:spTgt spid="4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4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custDataLst>
              <p:tags r:id="rId2"/>
            </p:custDataLst>
          </p:nvPr>
        </p:nvSpPr>
        <p:spPr>
          <a:xfrm>
            <a:off x="546735" y="484505"/>
            <a:ext cx="2807970" cy="450850"/>
          </a:xfrm>
          <a:prstGeom prst="rect">
            <a:avLst/>
          </a:prstGeom>
          <a:noFill/>
        </p:spPr>
        <p:txBody>
          <a:bodyPr vert="horz" wrap="square" rtlCol="0">
            <a:spAutoFit/>
          </a:bodyPr>
          <a:lstStyle/>
          <a:p>
            <a:pPr>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项目数据库优化</a:t>
            </a:r>
          </a:p>
        </p:txBody>
      </p:sp>
      <p:sp>
        <p:nvSpPr>
          <p:cNvPr id="98" name="文本框 97"/>
          <p:cNvSpPr txBox="1"/>
          <p:nvPr>
            <p:custDataLst>
              <p:tags r:id="rId3"/>
            </p:custDataLst>
          </p:nvPr>
        </p:nvSpPr>
        <p:spPr>
          <a:xfrm>
            <a:off x="1308100" y="5016500"/>
            <a:ext cx="4500245" cy="1555115"/>
          </a:xfrm>
          <a:prstGeom prst="rect">
            <a:avLst/>
          </a:prstGeom>
          <a:noFill/>
        </p:spPr>
        <p:txBody>
          <a:bodyPr wrap="square" lIns="90000" tIns="46800" rIns="90000" bIns="46800" rtlCol="0" anchor="ctr" anchorCtr="0">
            <a:normAutofit lnSpcReduction="10000"/>
          </a:bodyPr>
          <a:lstStyle>
            <a:defPPr>
              <a:defRPr lang="en-US"/>
            </a:defPPr>
            <a:lvl1pPr indent="0">
              <a:lnSpc>
                <a:spcPct val="130000"/>
              </a:lnSpc>
              <a:buFont typeface="Arial" panose="020B0604020202090204" pitchFamily="34" charset="0"/>
              <a:buNone/>
              <a:defRPr kumimoji="1" sz="1400">
                <a:solidFill>
                  <a:srgbClr val="222222">
                    <a:lumMod val="75000"/>
                    <a:lumOff val="25000"/>
                  </a:srgbClr>
                </a:solidFill>
              </a:defRPr>
            </a:lvl1pPr>
          </a:lstStyle>
          <a:p>
            <a:pPr>
              <a:lnSpc>
                <a:spcPct val="150000"/>
              </a:lnSpc>
            </a:pPr>
            <a:r>
              <a:rPr lang="zh-CN" altLang="en-US" spc="150" dirty="0">
                <a:latin typeface="微软雅黑" panose="020B0503020204020204" charset="-122"/>
                <a:ea typeface="微软雅黑" panose="020B0503020204020204" charset="-122"/>
              </a:rPr>
              <a:t>存储过程</a:t>
            </a:r>
          </a:p>
          <a:p>
            <a:pPr>
              <a:lnSpc>
                <a:spcPct val="150000"/>
              </a:lnSpc>
            </a:pPr>
            <a:r>
              <a:rPr lang="zh-CN" altLang="en-US" spc="150" dirty="0">
                <a:latin typeface="微软雅黑" panose="020B0503020204020204" charset="-122"/>
                <a:ea typeface="微软雅黑" panose="020B0503020204020204" charset="-122"/>
              </a:rPr>
              <a:t>注册</a:t>
            </a:r>
          </a:p>
          <a:p>
            <a:pPr>
              <a:lnSpc>
                <a:spcPct val="150000"/>
              </a:lnSpc>
            </a:pPr>
            <a:r>
              <a:rPr lang="zh-CN" altLang="en-US" spc="150" dirty="0">
                <a:latin typeface="微软雅黑" panose="020B0503020204020204" charset="-122"/>
                <a:ea typeface="微软雅黑" panose="020B0503020204020204" charset="-122"/>
              </a:rPr>
              <a:t>更新用户资料</a:t>
            </a:r>
          </a:p>
          <a:p>
            <a:pPr>
              <a:lnSpc>
                <a:spcPct val="150000"/>
              </a:lnSpc>
            </a:pPr>
            <a:r>
              <a:rPr lang="zh-CN" altLang="en-US" spc="150" dirty="0">
                <a:latin typeface="微软雅黑" panose="020B0503020204020204" charset="-122"/>
                <a:ea typeface="微软雅黑" panose="020B0503020204020204" charset="-122"/>
              </a:rPr>
              <a:t>新事件提交</a:t>
            </a:r>
          </a:p>
          <a:p>
            <a:pPr>
              <a:lnSpc>
                <a:spcPct val="150000"/>
              </a:lnSpc>
            </a:pPr>
            <a:r>
              <a:rPr lang="zh-CN" altLang="en-US" spc="150" dirty="0">
                <a:latin typeface="微软雅黑" panose="020B0503020204020204" charset="-122"/>
                <a:ea typeface="微软雅黑" panose="020B0503020204020204" charset="-122"/>
              </a:rPr>
              <a:t>删除旧日志</a:t>
            </a:r>
          </a:p>
        </p:txBody>
      </p:sp>
      <p:sp>
        <p:nvSpPr>
          <p:cNvPr id="96" name="文本框 95"/>
          <p:cNvSpPr txBox="1"/>
          <p:nvPr>
            <p:custDataLst>
              <p:tags r:id="rId4"/>
            </p:custDataLst>
          </p:nvPr>
        </p:nvSpPr>
        <p:spPr>
          <a:xfrm>
            <a:off x="1308100" y="3188970"/>
            <a:ext cx="4500245" cy="1655445"/>
          </a:xfrm>
          <a:prstGeom prst="rect">
            <a:avLst/>
          </a:prstGeom>
          <a:noFill/>
        </p:spPr>
        <p:txBody>
          <a:bodyPr wrap="square" lIns="90000" tIns="46800" rIns="90000" bIns="46800" rtlCol="0" anchor="ctr" anchorCtr="0">
            <a:normAutofit/>
          </a:bodyPr>
          <a:lstStyle>
            <a:defPPr>
              <a:defRPr lang="en-US"/>
            </a:defPPr>
            <a:lvl1pPr indent="0">
              <a:lnSpc>
                <a:spcPct val="130000"/>
              </a:lnSpc>
              <a:buFont typeface="Arial" panose="020B0604020202090204" pitchFamily="34" charset="0"/>
              <a:buNone/>
              <a:defRPr kumimoji="1" sz="1400">
                <a:solidFill>
                  <a:srgbClr val="222222">
                    <a:lumMod val="75000"/>
                    <a:lumOff val="25000"/>
                  </a:srgbClr>
                </a:solidFill>
              </a:defRPr>
            </a:lvl1pPr>
          </a:lstStyle>
          <a:p>
            <a:pPr>
              <a:lnSpc>
                <a:spcPct val="150000"/>
              </a:lnSpc>
            </a:pPr>
            <a:r>
              <a:rPr lang="zh-CN" altLang="en-US" spc="150" dirty="0">
                <a:latin typeface="微软雅黑" panose="020B0503020204020204" charset="-122"/>
                <a:ea typeface="微软雅黑" panose="020B0503020204020204" charset="-122"/>
              </a:rPr>
              <a:t>触发器</a:t>
            </a:r>
          </a:p>
          <a:p>
            <a:pPr>
              <a:lnSpc>
                <a:spcPct val="150000"/>
              </a:lnSpc>
            </a:pPr>
            <a:r>
              <a:rPr lang="zh-CN" altLang="en-US" spc="150" dirty="0">
                <a:latin typeface="微软雅黑" panose="020B0503020204020204" charset="-122"/>
                <a:ea typeface="微软雅黑" panose="020B0503020204020204" charset="-122"/>
              </a:rPr>
              <a:t>用户注册事件触发器</a:t>
            </a:r>
          </a:p>
          <a:p>
            <a:pPr>
              <a:lnSpc>
                <a:spcPct val="150000"/>
              </a:lnSpc>
            </a:pPr>
            <a:r>
              <a:rPr lang="zh-CN" altLang="en-US" spc="150" dirty="0">
                <a:latin typeface="微软雅黑" panose="020B0503020204020204" charset="-122"/>
                <a:ea typeface="微软雅黑" panose="020B0503020204020204" charset="-122"/>
              </a:rPr>
              <a:t>用户退出登录触发器</a:t>
            </a:r>
          </a:p>
          <a:p>
            <a:pPr>
              <a:lnSpc>
                <a:spcPct val="150000"/>
              </a:lnSpc>
            </a:pPr>
            <a:r>
              <a:rPr lang="zh-CN" altLang="en-US" spc="150" dirty="0">
                <a:latin typeface="微软雅黑" panose="020B0503020204020204" charset="-122"/>
                <a:ea typeface="微软雅黑" panose="020B0503020204020204" charset="-122"/>
              </a:rPr>
              <a:t>时间分类触发器</a:t>
            </a:r>
          </a:p>
        </p:txBody>
      </p:sp>
      <p:sp>
        <p:nvSpPr>
          <p:cNvPr id="94" name="文本框 93"/>
          <p:cNvSpPr txBox="1"/>
          <p:nvPr>
            <p:custDataLst>
              <p:tags r:id="rId5"/>
            </p:custDataLst>
          </p:nvPr>
        </p:nvSpPr>
        <p:spPr>
          <a:xfrm>
            <a:off x="1308265" y="2126641"/>
            <a:ext cx="4500000" cy="1062000"/>
          </a:xfrm>
          <a:prstGeom prst="rect">
            <a:avLst/>
          </a:prstGeom>
          <a:noFill/>
        </p:spPr>
        <p:txBody>
          <a:bodyPr wrap="square" lIns="90000" tIns="46800" rIns="90000" bIns="46800" rtlCol="0" anchor="ctr" anchorCtr="0">
            <a:normAutofit/>
          </a:bodyPr>
          <a:lstStyle>
            <a:defPPr>
              <a:defRPr lang="en-US"/>
            </a:defPPr>
            <a:lvl1pPr indent="0">
              <a:lnSpc>
                <a:spcPct val="130000"/>
              </a:lnSpc>
              <a:buFont typeface="Arial" panose="020B0604020202090204" pitchFamily="34" charset="0"/>
              <a:buNone/>
              <a:defRPr kumimoji="1" sz="1400">
                <a:solidFill>
                  <a:srgbClr val="222222">
                    <a:lumMod val="75000"/>
                    <a:lumOff val="25000"/>
                  </a:srgbClr>
                </a:solidFill>
              </a:defRPr>
            </a:lvl1pPr>
          </a:lstStyle>
          <a:p>
            <a:pPr>
              <a:lnSpc>
                <a:spcPct val="150000"/>
              </a:lnSpc>
            </a:pPr>
            <a:r>
              <a:rPr lang="zh-CN" altLang="en-US" spc="150" dirty="0">
                <a:latin typeface="微软雅黑" panose="020B0503020204020204" charset="-122"/>
                <a:ea typeface="微软雅黑" panose="020B0503020204020204" charset="-122"/>
              </a:rPr>
              <a:t>单表设计</a:t>
            </a:r>
          </a:p>
          <a:p>
            <a:pPr>
              <a:lnSpc>
                <a:spcPct val="150000"/>
              </a:lnSpc>
            </a:pPr>
            <a:r>
              <a:rPr lang="zh-CN" altLang="en-US" dirty="0">
                <a:sym typeface="+mn-ea"/>
              </a:rPr>
              <a:t>把业务逻辑放到了SQL中</a:t>
            </a:r>
          </a:p>
          <a:p>
            <a:pPr>
              <a:lnSpc>
                <a:spcPct val="150000"/>
              </a:lnSpc>
            </a:pPr>
            <a:r>
              <a:rPr lang="zh-CN" altLang="en-US" spc="150" dirty="0">
                <a:latin typeface="微软雅黑" panose="020B0503020204020204" charset="-122"/>
                <a:ea typeface="微软雅黑" panose="020B0503020204020204" charset="-122"/>
              </a:rPr>
              <a:t>提高并发</a:t>
            </a:r>
          </a:p>
        </p:txBody>
      </p:sp>
      <p:sp>
        <p:nvSpPr>
          <p:cNvPr id="82" name="Oval 5"/>
          <p:cNvSpPr>
            <a:spLocks noChangeArrowheads="1"/>
          </p:cNvSpPr>
          <p:nvPr>
            <p:custDataLst>
              <p:tags r:id="rId6"/>
            </p:custDataLst>
          </p:nvPr>
        </p:nvSpPr>
        <p:spPr bwMode="auto">
          <a:xfrm>
            <a:off x="7680844" y="2895445"/>
            <a:ext cx="2402667" cy="2397715"/>
          </a:xfrm>
          <a:prstGeom prst="ellipse">
            <a:avLst/>
          </a:prstGeom>
          <a:noFill/>
          <a:ln w="12700">
            <a:solidFill>
              <a:srgbClr val="FFFFFF">
                <a:lumMod val="85000"/>
              </a:srgbClr>
            </a:solidFill>
          </a:ln>
        </p:spPr>
        <p:txBody>
          <a:bodyPr vert="horz" wrap="square" lIns="91440" tIns="45720" rIns="91440" bIns="45720" numCol="1" anchor="ctr" anchorCtr="0" compatLnSpc="1"/>
          <a:lstStyle/>
          <a:p>
            <a:pPr algn="ctr"/>
            <a:endParaRPr lang="en-US" b="1" dirty="0">
              <a:latin typeface="微软雅黑" panose="020B0503020204020204" charset="-122"/>
              <a:ea typeface="微软雅黑" panose="020B0503020204020204" charset="-122"/>
            </a:endParaRPr>
          </a:p>
        </p:txBody>
      </p:sp>
      <p:sp>
        <p:nvSpPr>
          <p:cNvPr id="83" name="Oval 6"/>
          <p:cNvSpPr>
            <a:spLocks noChangeArrowheads="1"/>
          </p:cNvSpPr>
          <p:nvPr>
            <p:custDataLst>
              <p:tags r:id="rId7"/>
            </p:custDataLst>
          </p:nvPr>
        </p:nvSpPr>
        <p:spPr bwMode="auto">
          <a:xfrm>
            <a:off x="9621193" y="4207159"/>
            <a:ext cx="1495850" cy="1492880"/>
          </a:xfrm>
          <a:prstGeom prst="ellipse">
            <a:avLst/>
          </a:prstGeom>
          <a:solidFill>
            <a:srgbClr val="FFFFFF"/>
          </a:solidFill>
          <a:ln w="25400">
            <a:solidFill>
              <a:srgbClr val="009587"/>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84" name="Oval 7"/>
          <p:cNvSpPr>
            <a:spLocks noChangeArrowheads="1"/>
          </p:cNvSpPr>
          <p:nvPr>
            <p:custDataLst>
              <p:tags r:id="rId8"/>
            </p:custDataLst>
          </p:nvPr>
        </p:nvSpPr>
        <p:spPr bwMode="auto">
          <a:xfrm>
            <a:off x="6631473" y="4207159"/>
            <a:ext cx="1496840" cy="1492880"/>
          </a:xfrm>
          <a:prstGeom prst="ellipse">
            <a:avLst/>
          </a:prstGeom>
          <a:solidFill>
            <a:srgbClr val="FFFFFF"/>
          </a:solidFill>
          <a:ln w="25400">
            <a:solidFill>
              <a:srgbClr val="8BC34A"/>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85" name="Oval 8"/>
          <p:cNvSpPr>
            <a:spLocks noChangeArrowheads="1"/>
          </p:cNvSpPr>
          <p:nvPr>
            <p:custDataLst>
              <p:tags r:id="rId9"/>
            </p:custDataLst>
          </p:nvPr>
        </p:nvSpPr>
        <p:spPr bwMode="auto">
          <a:xfrm>
            <a:off x="8124353" y="1621348"/>
            <a:ext cx="1495850" cy="1492880"/>
          </a:xfrm>
          <a:prstGeom prst="ellipse">
            <a:avLst/>
          </a:prstGeom>
          <a:solidFill>
            <a:srgbClr val="FFFFFF"/>
          </a:solidFill>
          <a:ln w="25400">
            <a:solidFill>
              <a:srgbClr val="2196F3"/>
            </a:solidFill>
          </a:ln>
        </p:spPr>
        <p:txBody>
          <a:bodyPr vert="horz" wrap="square" lIns="0" tIns="360000" rIns="0" bIns="0" numCol="1" anchor="ctr" anchorCtr="0" compatLnSpc="1"/>
          <a:lstStyle/>
          <a:p>
            <a:pPr algn="ctr">
              <a:lnSpc>
                <a:spcPct val="120000"/>
              </a:lnSpc>
              <a:spcBef>
                <a:spcPts val="600"/>
              </a:spcBef>
            </a:pPr>
            <a:endParaRPr lang="en-US" sz="1000" dirty="0">
              <a:solidFill>
                <a:srgbClr val="222222">
                  <a:alpha val="70000"/>
                </a:srgbClr>
              </a:solidFill>
              <a:latin typeface="微软雅黑" panose="020B0503020204020204" charset="-122"/>
              <a:ea typeface="微软雅黑" panose="020B0503020204020204" charset="-122"/>
            </a:endParaRPr>
          </a:p>
        </p:txBody>
      </p:sp>
      <p:sp>
        <p:nvSpPr>
          <p:cNvPr id="86" name="Freeform 145"/>
          <p:cNvSpPr>
            <a:spLocks noEditPoints="1"/>
          </p:cNvSpPr>
          <p:nvPr>
            <p:custDataLst>
              <p:tags r:id="rId10"/>
            </p:custDataLst>
          </p:nvPr>
        </p:nvSpPr>
        <p:spPr bwMode="auto">
          <a:xfrm>
            <a:off x="7880818" y="5551542"/>
            <a:ext cx="1930449" cy="346491"/>
          </a:xfrm>
          <a:custGeom>
            <a:avLst/>
            <a:gdLst>
              <a:gd name="T0" fmla="*/ 11 w 1950"/>
              <a:gd name="T1" fmla="*/ 56 h 350"/>
              <a:gd name="T2" fmla="*/ 51 w 1950"/>
              <a:gd name="T3" fmla="*/ 24 h 350"/>
              <a:gd name="T4" fmla="*/ 1789 w 1950"/>
              <a:gd name="T5" fmla="*/ 36 h 350"/>
              <a:gd name="T6" fmla="*/ 1835 w 1950"/>
              <a:gd name="T7" fmla="*/ 150 h 350"/>
              <a:gd name="T8" fmla="*/ 1793 w 1950"/>
              <a:gd name="T9" fmla="*/ 115 h 350"/>
              <a:gd name="T10" fmla="*/ 1828 w 1950"/>
              <a:gd name="T11" fmla="*/ 98 h 350"/>
              <a:gd name="T12" fmla="*/ 1742 w 1950"/>
              <a:gd name="T13" fmla="*/ 194 h 350"/>
              <a:gd name="T14" fmla="*/ 1702 w 1950"/>
              <a:gd name="T15" fmla="*/ 157 h 350"/>
              <a:gd name="T16" fmla="*/ 1739 w 1950"/>
              <a:gd name="T17" fmla="*/ 142 h 350"/>
              <a:gd name="T18" fmla="*/ 1654 w 1950"/>
              <a:gd name="T19" fmla="*/ 230 h 350"/>
              <a:gd name="T20" fmla="*/ 1610 w 1950"/>
              <a:gd name="T21" fmla="*/ 194 h 350"/>
              <a:gd name="T22" fmla="*/ 1646 w 1950"/>
              <a:gd name="T23" fmla="*/ 180 h 350"/>
              <a:gd name="T24" fmla="*/ 1564 w 1950"/>
              <a:gd name="T25" fmla="*/ 262 h 350"/>
              <a:gd name="T26" fmla="*/ 1516 w 1950"/>
              <a:gd name="T27" fmla="*/ 225 h 350"/>
              <a:gd name="T28" fmla="*/ 1552 w 1950"/>
              <a:gd name="T29" fmla="*/ 214 h 350"/>
              <a:gd name="T30" fmla="*/ 1469 w 1950"/>
              <a:gd name="T31" fmla="*/ 290 h 350"/>
              <a:gd name="T32" fmla="*/ 1422 w 1950"/>
              <a:gd name="T33" fmla="*/ 250 h 350"/>
              <a:gd name="T34" fmla="*/ 1460 w 1950"/>
              <a:gd name="T35" fmla="*/ 241 h 350"/>
              <a:gd name="T36" fmla="*/ 1369 w 1950"/>
              <a:gd name="T37" fmla="*/ 313 h 350"/>
              <a:gd name="T38" fmla="*/ 1327 w 1950"/>
              <a:gd name="T39" fmla="*/ 270 h 350"/>
              <a:gd name="T40" fmla="*/ 1363 w 1950"/>
              <a:gd name="T41" fmla="*/ 264 h 350"/>
              <a:gd name="T42" fmla="*/ 1275 w 1950"/>
              <a:gd name="T43" fmla="*/ 329 h 350"/>
              <a:gd name="T44" fmla="*/ 1238 w 1950"/>
              <a:gd name="T45" fmla="*/ 334 h 350"/>
              <a:gd name="T46" fmla="*/ 1264 w 1950"/>
              <a:gd name="T47" fmla="*/ 281 h 350"/>
              <a:gd name="T48" fmla="*/ 1181 w 1950"/>
              <a:gd name="T49" fmla="*/ 341 h 350"/>
              <a:gd name="T50" fmla="*/ 1140 w 1950"/>
              <a:gd name="T51" fmla="*/ 344 h 350"/>
              <a:gd name="T52" fmla="*/ 1165 w 1950"/>
              <a:gd name="T53" fmla="*/ 293 h 350"/>
              <a:gd name="T54" fmla="*/ 1085 w 1950"/>
              <a:gd name="T55" fmla="*/ 348 h 350"/>
              <a:gd name="T56" fmla="*/ 1045 w 1950"/>
              <a:gd name="T57" fmla="*/ 349 h 350"/>
              <a:gd name="T58" fmla="*/ 1065 w 1950"/>
              <a:gd name="T59" fmla="*/ 299 h 350"/>
              <a:gd name="T60" fmla="*/ 987 w 1950"/>
              <a:gd name="T61" fmla="*/ 350 h 350"/>
              <a:gd name="T62" fmla="*/ 941 w 1950"/>
              <a:gd name="T63" fmla="*/ 349 h 350"/>
              <a:gd name="T64" fmla="*/ 976 w 1950"/>
              <a:gd name="T65" fmla="*/ 300 h 350"/>
              <a:gd name="T66" fmla="*/ 875 w 1950"/>
              <a:gd name="T67" fmla="*/ 345 h 350"/>
              <a:gd name="T68" fmla="*/ 846 w 1950"/>
              <a:gd name="T69" fmla="*/ 293 h 350"/>
              <a:gd name="T70" fmla="*/ 890 w 1950"/>
              <a:gd name="T71" fmla="*/ 296 h 350"/>
              <a:gd name="T72" fmla="*/ 763 w 1950"/>
              <a:gd name="T73" fmla="*/ 333 h 350"/>
              <a:gd name="T74" fmla="*/ 761 w 1950"/>
              <a:gd name="T75" fmla="*/ 284 h 350"/>
              <a:gd name="T76" fmla="*/ 700 w 1950"/>
              <a:gd name="T77" fmla="*/ 274 h 350"/>
              <a:gd name="T78" fmla="*/ 653 w 1950"/>
              <a:gd name="T79" fmla="*/ 316 h 350"/>
              <a:gd name="T80" fmla="*/ 678 w 1950"/>
              <a:gd name="T81" fmla="*/ 270 h 350"/>
              <a:gd name="T82" fmla="*/ 588 w 1950"/>
              <a:gd name="T83" fmla="*/ 301 h 350"/>
              <a:gd name="T84" fmla="*/ 545 w 1950"/>
              <a:gd name="T85" fmla="*/ 291 h 350"/>
              <a:gd name="T86" fmla="*/ 595 w 1950"/>
              <a:gd name="T87" fmla="*/ 253 h 350"/>
              <a:gd name="T88" fmla="*/ 480 w 1950"/>
              <a:gd name="T89" fmla="*/ 273 h 350"/>
              <a:gd name="T90" fmla="*/ 471 w 1950"/>
              <a:gd name="T91" fmla="*/ 219 h 350"/>
              <a:gd name="T92" fmla="*/ 510 w 1950"/>
              <a:gd name="T93" fmla="*/ 231 h 350"/>
              <a:gd name="T94" fmla="*/ 374 w 1950"/>
              <a:gd name="T95" fmla="*/ 237 h 350"/>
              <a:gd name="T96" fmla="*/ 391 w 1950"/>
              <a:gd name="T97" fmla="*/ 191 h 350"/>
              <a:gd name="T98" fmla="*/ 308 w 1950"/>
              <a:gd name="T99" fmla="*/ 212 h 350"/>
              <a:gd name="T100" fmla="*/ 270 w 1950"/>
              <a:gd name="T101" fmla="*/ 196 h 350"/>
              <a:gd name="T102" fmla="*/ 305 w 1950"/>
              <a:gd name="T103" fmla="*/ 157 h 350"/>
              <a:gd name="T104" fmla="*/ 214 w 1950"/>
              <a:gd name="T105" fmla="*/ 170 h 350"/>
              <a:gd name="T106" fmla="*/ 173 w 1950"/>
              <a:gd name="T107" fmla="*/ 150 h 350"/>
              <a:gd name="T108" fmla="*/ 224 w 1950"/>
              <a:gd name="T109" fmla="*/ 120 h 350"/>
              <a:gd name="T110" fmla="*/ 114 w 1950"/>
              <a:gd name="T111" fmla="*/ 118 h 350"/>
              <a:gd name="T112" fmla="*/ 110 w 1950"/>
              <a:gd name="T113" fmla="*/ 59 h 350"/>
              <a:gd name="T114" fmla="*/ 149 w 1950"/>
              <a:gd name="T115" fmla="*/ 8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0" h="350">
                <a:moveTo>
                  <a:pt x="68" y="34"/>
                </a:moveTo>
                <a:lnTo>
                  <a:pt x="42" y="76"/>
                </a:lnTo>
                <a:lnTo>
                  <a:pt x="39" y="74"/>
                </a:lnTo>
                <a:lnTo>
                  <a:pt x="35" y="72"/>
                </a:lnTo>
                <a:lnTo>
                  <a:pt x="31" y="70"/>
                </a:lnTo>
                <a:lnTo>
                  <a:pt x="28" y="67"/>
                </a:lnTo>
                <a:lnTo>
                  <a:pt x="25" y="65"/>
                </a:lnTo>
                <a:lnTo>
                  <a:pt x="21" y="63"/>
                </a:lnTo>
                <a:lnTo>
                  <a:pt x="18" y="61"/>
                </a:lnTo>
                <a:lnTo>
                  <a:pt x="14" y="58"/>
                </a:lnTo>
                <a:lnTo>
                  <a:pt x="11" y="56"/>
                </a:lnTo>
                <a:lnTo>
                  <a:pt x="7" y="54"/>
                </a:lnTo>
                <a:lnTo>
                  <a:pt x="3" y="52"/>
                </a:lnTo>
                <a:lnTo>
                  <a:pt x="0" y="50"/>
                </a:lnTo>
                <a:lnTo>
                  <a:pt x="27" y="8"/>
                </a:lnTo>
                <a:lnTo>
                  <a:pt x="30" y="11"/>
                </a:lnTo>
                <a:lnTo>
                  <a:pt x="34" y="13"/>
                </a:lnTo>
                <a:lnTo>
                  <a:pt x="37" y="15"/>
                </a:lnTo>
                <a:lnTo>
                  <a:pt x="41" y="17"/>
                </a:lnTo>
                <a:lnTo>
                  <a:pt x="44" y="19"/>
                </a:lnTo>
                <a:lnTo>
                  <a:pt x="48" y="22"/>
                </a:lnTo>
                <a:lnTo>
                  <a:pt x="51" y="24"/>
                </a:lnTo>
                <a:lnTo>
                  <a:pt x="55" y="26"/>
                </a:lnTo>
                <a:lnTo>
                  <a:pt x="58" y="28"/>
                </a:lnTo>
                <a:lnTo>
                  <a:pt x="61" y="30"/>
                </a:lnTo>
                <a:lnTo>
                  <a:pt x="65" y="32"/>
                </a:lnTo>
                <a:lnTo>
                  <a:pt x="68" y="34"/>
                </a:lnTo>
                <a:lnTo>
                  <a:pt x="68" y="34"/>
                </a:lnTo>
                <a:close/>
                <a:moveTo>
                  <a:pt x="1945" y="61"/>
                </a:moveTo>
                <a:lnTo>
                  <a:pt x="1950" y="171"/>
                </a:lnTo>
                <a:lnTo>
                  <a:pt x="1886" y="207"/>
                </a:lnTo>
                <a:lnTo>
                  <a:pt x="1880" y="98"/>
                </a:lnTo>
                <a:lnTo>
                  <a:pt x="1789" y="36"/>
                </a:lnTo>
                <a:lnTo>
                  <a:pt x="1853" y="0"/>
                </a:lnTo>
                <a:lnTo>
                  <a:pt x="1945" y="61"/>
                </a:lnTo>
                <a:lnTo>
                  <a:pt x="1945" y="61"/>
                </a:lnTo>
                <a:close/>
                <a:moveTo>
                  <a:pt x="1830" y="97"/>
                </a:moveTo>
                <a:lnTo>
                  <a:pt x="1853" y="140"/>
                </a:lnTo>
                <a:lnTo>
                  <a:pt x="1851" y="142"/>
                </a:lnTo>
                <a:lnTo>
                  <a:pt x="1848" y="143"/>
                </a:lnTo>
                <a:lnTo>
                  <a:pt x="1845" y="144"/>
                </a:lnTo>
                <a:lnTo>
                  <a:pt x="1842" y="146"/>
                </a:lnTo>
                <a:lnTo>
                  <a:pt x="1838" y="148"/>
                </a:lnTo>
                <a:lnTo>
                  <a:pt x="1835" y="150"/>
                </a:lnTo>
                <a:lnTo>
                  <a:pt x="1832" y="151"/>
                </a:lnTo>
                <a:lnTo>
                  <a:pt x="1828" y="153"/>
                </a:lnTo>
                <a:lnTo>
                  <a:pt x="1825" y="155"/>
                </a:lnTo>
                <a:lnTo>
                  <a:pt x="1822" y="156"/>
                </a:lnTo>
                <a:lnTo>
                  <a:pt x="1818" y="158"/>
                </a:lnTo>
                <a:lnTo>
                  <a:pt x="1815" y="160"/>
                </a:lnTo>
                <a:lnTo>
                  <a:pt x="1812" y="161"/>
                </a:lnTo>
                <a:lnTo>
                  <a:pt x="1809" y="163"/>
                </a:lnTo>
                <a:lnTo>
                  <a:pt x="1787" y="119"/>
                </a:lnTo>
                <a:lnTo>
                  <a:pt x="1790" y="117"/>
                </a:lnTo>
                <a:lnTo>
                  <a:pt x="1793" y="115"/>
                </a:lnTo>
                <a:lnTo>
                  <a:pt x="1797" y="114"/>
                </a:lnTo>
                <a:lnTo>
                  <a:pt x="1800" y="113"/>
                </a:lnTo>
                <a:lnTo>
                  <a:pt x="1803" y="111"/>
                </a:lnTo>
                <a:lnTo>
                  <a:pt x="1806" y="109"/>
                </a:lnTo>
                <a:lnTo>
                  <a:pt x="1810" y="108"/>
                </a:lnTo>
                <a:lnTo>
                  <a:pt x="1813" y="106"/>
                </a:lnTo>
                <a:lnTo>
                  <a:pt x="1816" y="104"/>
                </a:lnTo>
                <a:lnTo>
                  <a:pt x="1819" y="103"/>
                </a:lnTo>
                <a:lnTo>
                  <a:pt x="1822" y="101"/>
                </a:lnTo>
                <a:lnTo>
                  <a:pt x="1825" y="99"/>
                </a:lnTo>
                <a:lnTo>
                  <a:pt x="1828" y="98"/>
                </a:lnTo>
                <a:lnTo>
                  <a:pt x="1830" y="97"/>
                </a:lnTo>
                <a:lnTo>
                  <a:pt x="1830" y="97"/>
                </a:lnTo>
                <a:close/>
                <a:moveTo>
                  <a:pt x="1743" y="140"/>
                </a:moveTo>
                <a:lnTo>
                  <a:pt x="1764" y="184"/>
                </a:lnTo>
                <a:lnTo>
                  <a:pt x="1762" y="185"/>
                </a:lnTo>
                <a:lnTo>
                  <a:pt x="1759" y="186"/>
                </a:lnTo>
                <a:lnTo>
                  <a:pt x="1755" y="188"/>
                </a:lnTo>
                <a:lnTo>
                  <a:pt x="1752" y="189"/>
                </a:lnTo>
                <a:lnTo>
                  <a:pt x="1748" y="191"/>
                </a:lnTo>
                <a:lnTo>
                  <a:pt x="1746" y="193"/>
                </a:lnTo>
                <a:lnTo>
                  <a:pt x="1742" y="194"/>
                </a:lnTo>
                <a:lnTo>
                  <a:pt x="1739" y="196"/>
                </a:lnTo>
                <a:lnTo>
                  <a:pt x="1735" y="197"/>
                </a:lnTo>
                <a:lnTo>
                  <a:pt x="1732" y="199"/>
                </a:lnTo>
                <a:lnTo>
                  <a:pt x="1728" y="200"/>
                </a:lnTo>
                <a:lnTo>
                  <a:pt x="1725" y="201"/>
                </a:lnTo>
                <a:lnTo>
                  <a:pt x="1722" y="203"/>
                </a:lnTo>
                <a:lnTo>
                  <a:pt x="1718" y="204"/>
                </a:lnTo>
                <a:lnTo>
                  <a:pt x="1718" y="204"/>
                </a:lnTo>
                <a:lnTo>
                  <a:pt x="1699" y="159"/>
                </a:lnTo>
                <a:lnTo>
                  <a:pt x="1699" y="159"/>
                </a:lnTo>
                <a:lnTo>
                  <a:pt x="1702" y="157"/>
                </a:lnTo>
                <a:lnTo>
                  <a:pt x="1706" y="156"/>
                </a:lnTo>
                <a:lnTo>
                  <a:pt x="1709" y="155"/>
                </a:lnTo>
                <a:lnTo>
                  <a:pt x="1712" y="153"/>
                </a:lnTo>
                <a:lnTo>
                  <a:pt x="1715" y="152"/>
                </a:lnTo>
                <a:lnTo>
                  <a:pt x="1719" y="150"/>
                </a:lnTo>
                <a:lnTo>
                  <a:pt x="1722" y="149"/>
                </a:lnTo>
                <a:lnTo>
                  <a:pt x="1725" y="147"/>
                </a:lnTo>
                <a:lnTo>
                  <a:pt x="1729" y="146"/>
                </a:lnTo>
                <a:lnTo>
                  <a:pt x="1732" y="144"/>
                </a:lnTo>
                <a:lnTo>
                  <a:pt x="1735" y="143"/>
                </a:lnTo>
                <a:lnTo>
                  <a:pt x="1739" y="142"/>
                </a:lnTo>
                <a:lnTo>
                  <a:pt x="1742" y="140"/>
                </a:lnTo>
                <a:lnTo>
                  <a:pt x="1743" y="140"/>
                </a:lnTo>
                <a:lnTo>
                  <a:pt x="1743" y="140"/>
                </a:lnTo>
                <a:close/>
                <a:moveTo>
                  <a:pt x="1654" y="177"/>
                </a:moveTo>
                <a:lnTo>
                  <a:pt x="1672" y="223"/>
                </a:lnTo>
                <a:lnTo>
                  <a:pt x="1671" y="224"/>
                </a:lnTo>
                <a:lnTo>
                  <a:pt x="1667" y="225"/>
                </a:lnTo>
                <a:lnTo>
                  <a:pt x="1664" y="226"/>
                </a:lnTo>
                <a:lnTo>
                  <a:pt x="1661" y="228"/>
                </a:lnTo>
                <a:lnTo>
                  <a:pt x="1657" y="229"/>
                </a:lnTo>
                <a:lnTo>
                  <a:pt x="1654" y="230"/>
                </a:lnTo>
                <a:lnTo>
                  <a:pt x="1650" y="232"/>
                </a:lnTo>
                <a:lnTo>
                  <a:pt x="1647" y="232"/>
                </a:lnTo>
                <a:lnTo>
                  <a:pt x="1644" y="234"/>
                </a:lnTo>
                <a:lnTo>
                  <a:pt x="1640" y="235"/>
                </a:lnTo>
                <a:lnTo>
                  <a:pt x="1637" y="236"/>
                </a:lnTo>
                <a:lnTo>
                  <a:pt x="1633" y="238"/>
                </a:lnTo>
                <a:lnTo>
                  <a:pt x="1630" y="239"/>
                </a:lnTo>
                <a:lnTo>
                  <a:pt x="1626" y="240"/>
                </a:lnTo>
                <a:lnTo>
                  <a:pt x="1625" y="241"/>
                </a:lnTo>
                <a:lnTo>
                  <a:pt x="1609" y="195"/>
                </a:lnTo>
                <a:lnTo>
                  <a:pt x="1610" y="194"/>
                </a:lnTo>
                <a:lnTo>
                  <a:pt x="1613" y="193"/>
                </a:lnTo>
                <a:lnTo>
                  <a:pt x="1616" y="192"/>
                </a:lnTo>
                <a:lnTo>
                  <a:pt x="1619" y="190"/>
                </a:lnTo>
                <a:lnTo>
                  <a:pt x="1623" y="189"/>
                </a:lnTo>
                <a:lnTo>
                  <a:pt x="1626" y="188"/>
                </a:lnTo>
                <a:lnTo>
                  <a:pt x="1629" y="187"/>
                </a:lnTo>
                <a:lnTo>
                  <a:pt x="1633" y="185"/>
                </a:lnTo>
                <a:lnTo>
                  <a:pt x="1636" y="184"/>
                </a:lnTo>
                <a:lnTo>
                  <a:pt x="1640" y="183"/>
                </a:lnTo>
                <a:lnTo>
                  <a:pt x="1643" y="182"/>
                </a:lnTo>
                <a:lnTo>
                  <a:pt x="1646" y="180"/>
                </a:lnTo>
                <a:lnTo>
                  <a:pt x="1649" y="179"/>
                </a:lnTo>
                <a:lnTo>
                  <a:pt x="1653" y="178"/>
                </a:lnTo>
                <a:lnTo>
                  <a:pt x="1654" y="177"/>
                </a:lnTo>
                <a:lnTo>
                  <a:pt x="1654" y="177"/>
                </a:lnTo>
                <a:close/>
                <a:moveTo>
                  <a:pt x="1562" y="210"/>
                </a:moveTo>
                <a:lnTo>
                  <a:pt x="1578" y="257"/>
                </a:lnTo>
                <a:lnTo>
                  <a:pt x="1578" y="257"/>
                </a:lnTo>
                <a:lnTo>
                  <a:pt x="1574" y="258"/>
                </a:lnTo>
                <a:lnTo>
                  <a:pt x="1571" y="260"/>
                </a:lnTo>
                <a:lnTo>
                  <a:pt x="1567" y="261"/>
                </a:lnTo>
                <a:lnTo>
                  <a:pt x="1564" y="262"/>
                </a:lnTo>
                <a:lnTo>
                  <a:pt x="1560" y="263"/>
                </a:lnTo>
                <a:lnTo>
                  <a:pt x="1557" y="264"/>
                </a:lnTo>
                <a:lnTo>
                  <a:pt x="1553" y="265"/>
                </a:lnTo>
                <a:lnTo>
                  <a:pt x="1550" y="266"/>
                </a:lnTo>
                <a:lnTo>
                  <a:pt x="1547" y="267"/>
                </a:lnTo>
                <a:lnTo>
                  <a:pt x="1543" y="268"/>
                </a:lnTo>
                <a:lnTo>
                  <a:pt x="1539" y="269"/>
                </a:lnTo>
                <a:lnTo>
                  <a:pt x="1536" y="270"/>
                </a:lnTo>
                <a:lnTo>
                  <a:pt x="1532" y="271"/>
                </a:lnTo>
                <a:lnTo>
                  <a:pt x="1530" y="272"/>
                </a:lnTo>
                <a:lnTo>
                  <a:pt x="1516" y="225"/>
                </a:lnTo>
                <a:lnTo>
                  <a:pt x="1518" y="225"/>
                </a:lnTo>
                <a:lnTo>
                  <a:pt x="1521" y="223"/>
                </a:lnTo>
                <a:lnTo>
                  <a:pt x="1525" y="222"/>
                </a:lnTo>
                <a:lnTo>
                  <a:pt x="1528" y="221"/>
                </a:lnTo>
                <a:lnTo>
                  <a:pt x="1532" y="220"/>
                </a:lnTo>
                <a:lnTo>
                  <a:pt x="1535" y="219"/>
                </a:lnTo>
                <a:lnTo>
                  <a:pt x="1539" y="218"/>
                </a:lnTo>
                <a:lnTo>
                  <a:pt x="1542" y="217"/>
                </a:lnTo>
                <a:lnTo>
                  <a:pt x="1545" y="216"/>
                </a:lnTo>
                <a:lnTo>
                  <a:pt x="1548" y="215"/>
                </a:lnTo>
                <a:lnTo>
                  <a:pt x="1552" y="214"/>
                </a:lnTo>
                <a:lnTo>
                  <a:pt x="1555" y="213"/>
                </a:lnTo>
                <a:lnTo>
                  <a:pt x="1559" y="211"/>
                </a:lnTo>
                <a:lnTo>
                  <a:pt x="1562" y="210"/>
                </a:lnTo>
                <a:lnTo>
                  <a:pt x="1562" y="210"/>
                </a:lnTo>
                <a:lnTo>
                  <a:pt x="1562" y="210"/>
                </a:lnTo>
                <a:close/>
                <a:moveTo>
                  <a:pt x="1470" y="238"/>
                </a:moveTo>
                <a:lnTo>
                  <a:pt x="1482" y="286"/>
                </a:lnTo>
                <a:lnTo>
                  <a:pt x="1480" y="287"/>
                </a:lnTo>
                <a:lnTo>
                  <a:pt x="1476" y="288"/>
                </a:lnTo>
                <a:lnTo>
                  <a:pt x="1472" y="289"/>
                </a:lnTo>
                <a:lnTo>
                  <a:pt x="1469" y="290"/>
                </a:lnTo>
                <a:lnTo>
                  <a:pt x="1465" y="291"/>
                </a:lnTo>
                <a:lnTo>
                  <a:pt x="1462" y="291"/>
                </a:lnTo>
                <a:lnTo>
                  <a:pt x="1458" y="292"/>
                </a:lnTo>
                <a:lnTo>
                  <a:pt x="1454" y="293"/>
                </a:lnTo>
                <a:lnTo>
                  <a:pt x="1451" y="294"/>
                </a:lnTo>
                <a:lnTo>
                  <a:pt x="1448" y="295"/>
                </a:lnTo>
                <a:lnTo>
                  <a:pt x="1444" y="296"/>
                </a:lnTo>
                <a:lnTo>
                  <a:pt x="1441" y="296"/>
                </a:lnTo>
                <a:lnTo>
                  <a:pt x="1437" y="297"/>
                </a:lnTo>
                <a:lnTo>
                  <a:pt x="1434" y="298"/>
                </a:lnTo>
                <a:lnTo>
                  <a:pt x="1422" y="250"/>
                </a:lnTo>
                <a:lnTo>
                  <a:pt x="1425" y="250"/>
                </a:lnTo>
                <a:lnTo>
                  <a:pt x="1429" y="249"/>
                </a:lnTo>
                <a:lnTo>
                  <a:pt x="1432" y="248"/>
                </a:lnTo>
                <a:lnTo>
                  <a:pt x="1436" y="247"/>
                </a:lnTo>
                <a:lnTo>
                  <a:pt x="1439" y="246"/>
                </a:lnTo>
                <a:lnTo>
                  <a:pt x="1443" y="245"/>
                </a:lnTo>
                <a:lnTo>
                  <a:pt x="1446" y="244"/>
                </a:lnTo>
                <a:lnTo>
                  <a:pt x="1449" y="244"/>
                </a:lnTo>
                <a:lnTo>
                  <a:pt x="1453" y="243"/>
                </a:lnTo>
                <a:lnTo>
                  <a:pt x="1456" y="242"/>
                </a:lnTo>
                <a:lnTo>
                  <a:pt x="1460" y="241"/>
                </a:lnTo>
                <a:lnTo>
                  <a:pt x="1463" y="240"/>
                </a:lnTo>
                <a:lnTo>
                  <a:pt x="1467" y="239"/>
                </a:lnTo>
                <a:lnTo>
                  <a:pt x="1470" y="238"/>
                </a:lnTo>
                <a:lnTo>
                  <a:pt x="1470" y="238"/>
                </a:lnTo>
                <a:close/>
                <a:moveTo>
                  <a:pt x="1375" y="261"/>
                </a:moveTo>
                <a:lnTo>
                  <a:pt x="1385" y="309"/>
                </a:lnTo>
                <a:lnTo>
                  <a:pt x="1383" y="310"/>
                </a:lnTo>
                <a:lnTo>
                  <a:pt x="1380" y="310"/>
                </a:lnTo>
                <a:lnTo>
                  <a:pt x="1376" y="311"/>
                </a:lnTo>
                <a:lnTo>
                  <a:pt x="1373" y="312"/>
                </a:lnTo>
                <a:lnTo>
                  <a:pt x="1369" y="313"/>
                </a:lnTo>
                <a:lnTo>
                  <a:pt x="1365" y="313"/>
                </a:lnTo>
                <a:lnTo>
                  <a:pt x="1362" y="314"/>
                </a:lnTo>
                <a:lnTo>
                  <a:pt x="1358" y="315"/>
                </a:lnTo>
                <a:lnTo>
                  <a:pt x="1354" y="316"/>
                </a:lnTo>
                <a:lnTo>
                  <a:pt x="1351" y="316"/>
                </a:lnTo>
                <a:lnTo>
                  <a:pt x="1348" y="317"/>
                </a:lnTo>
                <a:lnTo>
                  <a:pt x="1344" y="318"/>
                </a:lnTo>
                <a:lnTo>
                  <a:pt x="1340" y="318"/>
                </a:lnTo>
                <a:lnTo>
                  <a:pt x="1337" y="319"/>
                </a:lnTo>
                <a:lnTo>
                  <a:pt x="1336" y="319"/>
                </a:lnTo>
                <a:lnTo>
                  <a:pt x="1327" y="270"/>
                </a:lnTo>
                <a:lnTo>
                  <a:pt x="1328" y="270"/>
                </a:lnTo>
                <a:lnTo>
                  <a:pt x="1331" y="270"/>
                </a:lnTo>
                <a:lnTo>
                  <a:pt x="1335" y="269"/>
                </a:lnTo>
                <a:lnTo>
                  <a:pt x="1338" y="268"/>
                </a:lnTo>
                <a:lnTo>
                  <a:pt x="1342" y="268"/>
                </a:lnTo>
                <a:lnTo>
                  <a:pt x="1345" y="267"/>
                </a:lnTo>
                <a:lnTo>
                  <a:pt x="1349" y="266"/>
                </a:lnTo>
                <a:lnTo>
                  <a:pt x="1352" y="266"/>
                </a:lnTo>
                <a:lnTo>
                  <a:pt x="1355" y="265"/>
                </a:lnTo>
                <a:lnTo>
                  <a:pt x="1359" y="264"/>
                </a:lnTo>
                <a:lnTo>
                  <a:pt x="1363" y="264"/>
                </a:lnTo>
                <a:lnTo>
                  <a:pt x="1366" y="263"/>
                </a:lnTo>
                <a:lnTo>
                  <a:pt x="1370" y="262"/>
                </a:lnTo>
                <a:lnTo>
                  <a:pt x="1373" y="262"/>
                </a:lnTo>
                <a:lnTo>
                  <a:pt x="1375" y="261"/>
                </a:lnTo>
                <a:lnTo>
                  <a:pt x="1375" y="261"/>
                </a:lnTo>
                <a:close/>
                <a:moveTo>
                  <a:pt x="1280" y="279"/>
                </a:moveTo>
                <a:lnTo>
                  <a:pt x="1287" y="327"/>
                </a:lnTo>
                <a:lnTo>
                  <a:pt x="1286" y="327"/>
                </a:lnTo>
                <a:lnTo>
                  <a:pt x="1283" y="328"/>
                </a:lnTo>
                <a:lnTo>
                  <a:pt x="1279" y="329"/>
                </a:lnTo>
                <a:lnTo>
                  <a:pt x="1275" y="329"/>
                </a:lnTo>
                <a:lnTo>
                  <a:pt x="1272" y="330"/>
                </a:lnTo>
                <a:lnTo>
                  <a:pt x="1268" y="330"/>
                </a:lnTo>
                <a:lnTo>
                  <a:pt x="1264" y="331"/>
                </a:lnTo>
                <a:lnTo>
                  <a:pt x="1260" y="331"/>
                </a:lnTo>
                <a:lnTo>
                  <a:pt x="1257" y="332"/>
                </a:lnTo>
                <a:lnTo>
                  <a:pt x="1253" y="332"/>
                </a:lnTo>
                <a:lnTo>
                  <a:pt x="1250" y="333"/>
                </a:lnTo>
                <a:lnTo>
                  <a:pt x="1246" y="333"/>
                </a:lnTo>
                <a:lnTo>
                  <a:pt x="1243" y="334"/>
                </a:lnTo>
                <a:lnTo>
                  <a:pt x="1239" y="334"/>
                </a:lnTo>
                <a:lnTo>
                  <a:pt x="1238" y="334"/>
                </a:lnTo>
                <a:lnTo>
                  <a:pt x="1232" y="286"/>
                </a:lnTo>
                <a:lnTo>
                  <a:pt x="1232" y="286"/>
                </a:lnTo>
                <a:lnTo>
                  <a:pt x="1236" y="285"/>
                </a:lnTo>
                <a:lnTo>
                  <a:pt x="1240" y="285"/>
                </a:lnTo>
                <a:lnTo>
                  <a:pt x="1243" y="284"/>
                </a:lnTo>
                <a:lnTo>
                  <a:pt x="1247" y="284"/>
                </a:lnTo>
                <a:lnTo>
                  <a:pt x="1250" y="283"/>
                </a:lnTo>
                <a:lnTo>
                  <a:pt x="1253" y="283"/>
                </a:lnTo>
                <a:lnTo>
                  <a:pt x="1257" y="282"/>
                </a:lnTo>
                <a:lnTo>
                  <a:pt x="1261" y="282"/>
                </a:lnTo>
                <a:lnTo>
                  <a:pt x="1264" y="281"/>
                </a:lnTo>
                <a:lnTo>
                  <a:pt x="1268" y="281"/>
                </a:lnTo>
                <a:lnTo>
                  <a:pt x="1271" y="280"/>
                </a:lnTo>
                <a:lnTo>
                  <a:pt x="1275" y="280"/>
                </a:lnTo>
                <a:lnTo>
                  <a:pt x="1279" y="279"/>
                </a:lnTo>
                <a:lnTo>
                  <a:pt x="1280" y="279"/>
                </a:lnTo>
                <a:lnTo>
                  <a:pt x="1280" y="279"/>
                </a:lnTo>
                <a:close/>
                <a:moveTo>
                  <a:pt x="1184" y="291"/>
                </a:moveTo>
                <a:lnTo>
                  <a:pt x="1188" y="340"/>
                </a:lnTo>
                <a:lnTo>
                  <a:pt x="1188" y="340"/>
                </a:lnTo>
                <a:lnTo>
                  <a:pt x="1184" y="341"/>
                </a:lnTo>
                <a:lnTo>
                  <a:pt x="1181" y="341"/>
                </a:lnTo>
                <a:lnTo>
                  <a:pt x="1177" y="341"/>
                </a:lnTo>
                <a:lnTo>
                  <a:pt x="1173" y="342"/>
                </a:lnTo>
                <a:lnTo>
                  <a:pt x="1169" y="342"/>
                </a:lnTo>
                <a:lnTo>
                  <a:pt x="1166" y="342"/>
                </a:lnTo>
                <a:lnTo>
                  <a:pt x="1162" y="343"/>
                </a:lnTo>
                <a:lnTo>
                  <a:pt x="1158" y="343"/>
                </a:lnTo>
                <a:lnTo>
                  <a:pt x="1155" y="343"/>
                </a:lnTo>
                <a:lnTo>
                  <a:pt x="1151" y="344"/>
                </a:lnTo>
                <a:lnTo>
                  <a:pt x="1148" y="344"/>
                </a:lnTo>
                <a:lnTo>
                  <a:pt x="1144" y="344"/>
                </a:lnTo>
                <a:lnTo>
                  <a:pt x="1140" y="344"/>
                </a:lnTo>
                <a:lnTo>
                  <a:pt x="1139" y="345"/>
                </a:lnTo>
                <a:lnTo>
                  <a:pt x="1135" y="295"/>
                </a:lnTo>
                <a:lnTo>
                  <a:pt x="1136" y="295"/>
                </a:lnTo>
                <a:lnTo>
                  <a:pt x="1140" y="295"/>
                </a:lnTo>
                <a:lnTo>
                  <a:pt x="1144" y="295"/>
                </a:lnTo>
                <a:lnTo>
                  <a:pt x="1147" y="294"/>
                </a:lnTo>
                <a:lnTo>
                  <a:pt x="1151" y="294"/>
                </a:lnTo>
                <a:lnTo>
                  <a:pt x="1154" y="294"/>
                </a:lnTo>
                <a:lnTo>
                  <a:pt x="1158" y="293"/>
                </a:lnTo>
                <a:lnTo>
                  <a:pt x="1161" y="293"/>
                </a:lnTo>
                <a:lnTo>
                  <a:pt x="1165" y="293"/>
                </a:lnTo>
                <a:lnTo>
                  <a:pt x="1169" y="292"/>
                </a:lnTo>
                <a:lnTo>
                  <a:pt x="1172" y="292"/>
                </a:lnTo>
                <a:lnTo>
                  <a:pt x="1176" y="292"/>
                </a:lnTo>
                <a:lnTo>
                  <a:pt x="1179" y="291"/>
                </a:lnTo>
                <a:lnTo>
                  <a:pt x="1183" y="291"/>
                </a:lnTo>
                <a:lnTo>
                  <a:pt x="1184" y="291"/>
                </a:lnTo>
                <a:lnTo>
                  <a:pt x="1184" y="291"/>
                </a:lnTo>
                <a:close/>
                <a:moveTo>
                  <a:pt x="1086" y="298"/>
                </a:moveTo>
                <a:lnTo>
                  <a:pt x="1089" y="348"/>
                </a:lnTo>
                <a:lnTo>
                  <a:pt x="1088" y="348"/>
                </a:lnTo>
                <a:lnTo>
                  <a:pt x="1085" y="348"/>
                </a:lnTo>
                <a:lnTo>
                  <a:pt x="1081" y="348"/>
                </a:lnTo>
                <a:lnTo>
                  <a:pt x="1078" y="348"/>
                </a:lnTo>
                <a:lnTo>
                  <a:pt x="1074" y="348"/>
                </a:lnTo>
                <a:lnTo>
                  <a:pt x="1070" y="348"/>
                </a:lnTo>
                <a:lnTo>
                  <a:pt x="1067" y="349"/>
                </a:lnTo>
                <a:lnTo>
                  <a:pt x="1063" y="349"/>
                </a:lnTo>
                <a:lnTo>
                  <a:pt x="1059" y="349"/>
                </a:lnTo>
                <a:lnTo>
                  <a:pt x="1055" y="349"/>
                </a:lnTo>
                <a:lnTo>
                  <a:pt x="1052" y="349"/>
                </a:lnTo>
                <a:lnTo>
                  <a:pt x="1048" y="349"/>
                </a:lnTo>
                <a:lnTo>
                  <a:pt x="1045" y="349"/>
                </a:lnTo>
                <a:lnTo>
                  <a:pt x="1041" y="349"/>
                </a:lnTo>
                <a:lnTo>
                  <a:pt x="1039" y="349"/>
                </a:lnTo>
                <a:lnTo>
                  <a:pt x="1038" y="300"/>
                </a:lnTo>
                <a:lnTo>
                  <a:pt x="1040" y="300"/>
                </a:lnTo>
                <a:lnTo>
                  <a:pt x="1043" y="300"/>
                </a:lnTo>
                <a:lnTo>
                  <a:pt x="1047" y="300"/>
                </a:lnTo>
                <a:lnTo>
                  <a:pt x="1051" y="300"/>
                </a:lnTo>
                <a:lnTo>
                  <a:pt x="1054" y="299"/>
                </a:lnTo>
                <a:lnTo>
                  <a:pt x="1058" y="299"/>
                </a:lnTo>
                <a:lnTo>
                  <a:pt x="1061" y="299"/>
                </a:lnTo>
                <a:lnTo>
                  <a:pt x="1065" y="299"/>
                </a:lnTo>
                <a:lnTo>
                  <a:pt x="1068" y="299"/>
                </a:lnTo>
                <a:lnTo>
                  <a:pt x="1072" y="299"/>
                </a:lnTo>
                <a:lnTo>
                  <a:pt x="1076" y="299"/>
                </a:lnTo>
                <a:lnTo>
                  <a:pt x="1079" y="299"/>
                </a:lnTo>
                <a:lnTo>
                  <a:pt x="1083" y="298"/>
                </a:lnTo>
                <a:lnTo>
                  <a:pt x="1086" y="298"/>
                </a:lnTo>
                <a:lnTo>
                  <a:pt x="1086" y="298"/>
                </a:lnTo>
                <a:lnTo>
                  <a:pt x="1086" y="298"/>
                </a:lnTo>
                <a:close/>
                <a:moveTo>
                  <a:pt x="989" y="300"/>
                </a:moveTo>
                <a:lnTo>
                  <a:pt x="989" y="350"/>
                </a:lnTo>
                <a:lnTo>
                  <a:pt x="987" y="350"/>
                </a:lnTo>
                <a:lnTo>
                  <a:pt x="983" y="350"/>
                </a:lnTo>
                <a:lnTo>
                  <a:pt x="979" y="349"/>
                </a:lnTo>
                <a:lnTo>
                  <a:pt x="975" y="349"/>
                </a:lnTo>
                <a:lnTo>
                  <a:pt x="970" y="349"/>
                </a:lnTo>
                <a:lnTo>
                  <a:pt x="966" y="349"/>
                </a:lnTo>
                <a:lnTo>
                  <a:pt x="962" y="349"/>
                </a:lnTo>
                <a:lnTo>
                  <a:pt x="958" y="349"/>
                </a:lnTo>
                <a:lnTo>
                  <a:pt x="954" y="349"/>
                </a:lnTo>
                <a:lnTo>
                  <a:pt x="950" y="349"/>
                </a:lnTo>
                <a:lnTo>
                  <a:pt x="946" y="349"/>
                </a:lnTo>
                <a:lnTo>
                  <a:pt x="941" y="349"/>
                </a:lnTo>
                <a:lnTo>
                  <a:pt x="939" y="348"/>
                </a:lnTo>
                <a:lnTo>
                  <a:pt x="941" y="299"/>
                </a:lnTo>
                <a:lnTo>
                  <a:pt x="943" y="299"/>
                </a:lnTo>
                <a:lnTo>
                  <a:pt x="947" y="299"/>
                </a:lnTo>
                <a:lnTo>
                  <a:pt x="951" y="299"/>
                </a:lnTo>
                <a:lnTo>
                  <a:pt x="955" y="299"/>
                </a:lnTo>
                <a:lnTo>
                  <a:pt x="959" y="300"/>
                </a:lnTo>
                <a:lnTo>
                  <a:pt x="963" y="300"/>
                </a:lnTo>
                <a:lnTo>
                  <a:pt x="967" y="300"/>
                </a:lnTo>
                <a:lnTo>
                  <a:pt x="971" y="300"/>
                </a:lnTo>
                <a:lnTo>
                  <a:pt x="976" y="300"/>
                </a:lnTo>
                <a:lnTo>
                  <a:pt x="980" y="300"/>
                </a:lnTo>
                <a:lnTo>
                  <a:pt x="984" y="300"/>
                </a:lnTo>
                <a:lnTo>
                  <a:pt x="987" y="300"/>
                </a:lnTo>
                <a:lnTo>
                  <a:pt x="989" y="300"/>
                </a:lnTo>
                <a:lnTo>
                  <a:pt x="989" y="300"/>
                </a:lnTo>
                <a:close/>
                <a:moveTo>
                  <a:pt x="892" y="297"/>
                </a:moveTo>
                <a:lnTo>
                  <a:pt x="889" y="346"/>
                </a:lnTo>
                <a:lnTo>
                  <a:pt x="887" y="346"/>
                </a:lnTo>
                <a:lnTo>
                  <a:pt x="883" y="346"/>
                </a:lnTo>
                <a:lnTo>
                  <a:pt x="879" y="345"/>
                </a:lnTo>
                <a:lnTo>
                  <a:pt x="875" y="345"/>
                </a:lnTo>
                <a:lnTo>
                  <a:pt x="871" y="345"/>
                </a:lnTo>
                <a:lnTo>
                  <a:pt x="866" y="344"/>
                </a:lnTo>
                <a:lnTo>
                  <a:pt x="862" y="344"/>
                </a:lnTo>
                <a:lnTo>
                  <a:pt x="858" y="344"/>
                </a:lnTo>
                <a:lnTo>
                  <a:pt x="854" y="343"/>
                </a:lnTo>
                <a:lnTo>
                  <a:pt x="850" y="343"/>
                </a:lnTo>
                <a:lnTo>
                  <a:pt x="846" y="343"/>
                </a:lnTo>
                <a:lnTo>
                  <a:pt x="842" y="342"/>
                </a:lnTo>
                <a:lnTo>
                  <a:pt x="840" y="342"/>
                </a:lnTo>
                <a:lnTo>
                  <a:pt x="844" y="293"/>
                </a:lnTo>
                <a:lnTo>
                  <a:pt x="846" y="293"/>
                </a:lnTo>
                <a:lnTo>
                  <a:pt x="850" y="293"/>
                </a:lnTo>
                <a:lnTo>
                  <a:pt x="854" y="294"/>
                </a:lnTo>
                <a:lnTo>
                  <a:pt x="858" y="294"/>
                </a:lnTo>
                <a:lnTo>
                  <a:pt x="862" y="294"/>
                </a:lnTo>
                <a:lnTo>
                  <a:pt x="866" y="295"/>
                </a:lnTo>
                <a:lnTo>
                  <a:pt x="870" y="295"/>
                </a:lnTo>
                <a:lnTo>
                  <a:pt x="874" y="295"/>
                </a:lnTo>
                <a:lnTo>
                  <a:pt x="878" y="296"/>
                </a:lnTo>
                <a:lnTo>
                  <a:pt x="882" y="296"/>
                </a:lnTo>
                <a:lnTo>
                  <a:pt x="886" y="296"/>
                </a:lnTo>
                <a:lnTo>
                  <a:pt x="890" y="296"/>
                </a:lnTo>
                <a:lnTo>
                  <a:pt x="892" y="297"/>
                </a:lnTo>
                <a:lnTo>
                  <a:pt x="892" y="297"/>
                </a:lnTo>
                <a:close/>
                <a:moveTo>
                  <a:pt x="796" y="288"/>
                </a:moveTo>
                <a:lnTo>
                  <a:pt x="790" y="337"/>
                </a:lnTo>
                <a:lnTo>
                  <a:pt x="788" y="337"/>
                </a:lnTo>
                <a:lnTo>
                  <a:pt x="784" y="336"/>
                </a:lnTo>
                <a:lnTo>
                  <a:pt x="780" y="336"/>
                </a:lnTo>
                <a:lnTo>
                  <a:pt x="775" y="335"/>
                </a:lnTo>
                <a:lnTo>
                  <a:pt x="771" y="335"/>
                </a:lnTo>
                <a:lnTo>
                  <a:pt x="767" y="334"/>
                </a:lnTo>
                <a:lnTo>
                  <a:pt x="763" y="333"/>
                </a:lnTo>
                <a:lnTo>
                  <a:pt x="759" y="333"/>
                </a:lnTo>
                <a:lnTo>
                  <a:pt x="755" y="332"/>
                </a:lnTo>
                <a:lnTo>
                  <a:pt x="751" y="332"/>
                </a:lnTo>
                <a:lnTo>
                  <a:pt x="747" y="331"/>
                </a:lnTo>
                <a:lnTo>
                  <a:pt x="743" y="331"/>
                </a:lnTo>
                <a:lnTo>
                  <a:pt x="740" y="330"/>
                </a:lnTo>
                <a:lnTo>
                  <a:pt x="748" y="282"/>
                </a:lnTo>
                <a:lnTo>
                  <a:pt x="750" y="282"/>
                </a:lnTo>
                <a:lnTo>
                  <a:pt x="754" y="283"/>
                </a:lnTo>
                <a:lnTo>
                  <a:pt x="757" y="283"/>
                </a:lnTo>
                <a:lnTo>
                  <a:pt x="761" y="284"/>
                </a:lnTo>
                <a:lnTo>
                  <a:pt x="765" y="284"/>
                </a:lnTo>
                <a:lnTo>
                  <a:pt x="770" y="285"/>
                </a:lnTo>
                <a:lnTo>
                  <a:pt x="774" y="285"/>
                </a:lnTo>
                <a:lnTo>
                  <a:pt x="778" y="286"/>
                </a:lnTo>
                <a:lnTo>
                  <a:pt x="782" y="286"/>
                </a:lnTo>
                <a:lnTo>
                  <a:pt x="786" y="287"/>
                </a:lnTo>
                <a:lnTo>
                  <a:pt x="789" y="288"/>
                </a:lnTo>
                <a:lnTo>
                  <a:pt x="793" y="288"/>
                </a:lnTo>
                <a:lnTo>
                  <a:pt x="796" y="288"/>
                </a:lnTo>
                <a:lnTo>
                  <a:pt x="796" y="288"/>
                </a:lnTo>
                <a:close/>
                <a:moveTo>
                  <a:pt x="700" y="274"/>
                </a:moveTo>
                <a:lnTo>
                  <a:pt x="691" y="322"/>
                </a:lnTo>
                <a:lnTo>
                  <a:pt x="689" y="322"/>
                </a:lnTo>
                <a:lnTo>
                  <a:pt x="685" y="321"/>
                </a:lnTo>
                <a:lnTo>
                  <a:pt x="681" y="321"/>
                </a:lnTo>
                <a:lnTo>
                  <a:pt x="677" y="320"/>
                </a:lnTo>
                <a:lnTo>
                  <a:pt x="673" y="319"/>
                </a:lnTo>
                <a:lnTo>
                  <a:pt x="669" y="319"/>
                </a:lnTo>
                <a:lnTo>
                  <a:pt x="665" y="318"/>
                </a:lnTo>
                <a:lnTo>
                  <a:pt x="661" y="317"/>
                </a:lnTo>
                <a:lnTo>
                  <a:pt x="656" y="316"/>
                </a:lnTo>
                <a:lnTo>
                  <a:pt x="653" y="316"/>
                </a:lnTo>
                <a:lnTo>
                  <a:pt x="649" y="315"/>
                </a:lnTo>
                <a:lnTo>
                  <a:pt x="645" y="314"/>
                </a:lnTo>
                <a:lnTo>
                  <a:pt x="642" y="313"/>
                </a:lnTo>
                <a:lnTo>
                  <a:pt x="652" y="265"/>
                </a:lnTo>
                <a:lnTo>
                  <a:pt x="654" y="265"/>
                </a:lnTo>
                <a:lnTo>
                  <a:pt x="658" y="266"/>
                </a:lnTo>
                <a:lnTo>
                  <a:pt x="662" y="267"/>
                </a:lnTo>
                <a:lnTo>
                  <a:pt x="666" y="268"/>
                </a:lnTo>
                <a:lnTo>
                  <a:pt x="670" y="269"/>
                </a:lnTo>
                <a:lnTo>
                  <a:pt x="674" y="269"/>
                </a:lnTo>
                <a:lnTo>
                  <a:pt x="678" y="270"/>
                </a:lnTo>
                <a:lnTo>
                  <a:pt x="682" y="271"/>
                </a:lnTo>
                <a:lnTo>
                  <a:pt x="686" y="272"/>
                </a:lnTo>
                <a:lnTo>
                  <a:pt x="690" y="272"/>
                </a:lnTo>
                <a:lnTo>
                  <a:pt x="694" y="273"/>
                </a:lnTo>
                <a:lnTo>
                  <a:pt x="698" y="274"/>
                </a:lnTo>
                <a:lnTo>
                  <a:pt x="700" y="274"/>
                </a:lnTo>
                <a:lnTo>
                  <a:pt x="700" y="274"/>
                </a:lnTo>
                <a:close/>
                <a:moveTo>
                  <a:pt x="604" y="255"/>
                </a:moveTo>
                <a:lnTo>
                  <a:pt x="593" y="303"/>
                </a:lnTo>
                <a:lnTo>
                  <a:pt x="592" y="302"/>
                </a:lnTo>
                <a:lnTo>
                  <a:pt x="588" y="301"/>
                </a:lnTo>
                <a:lnTo>
                  <a:pt x="584" y="300"/>
                </a:lnTo>
                <a:lnTo>
                  <a:pt x="580" y="299"/>
                </a:lnTo>
                <a:lnTo>
                  <a:pt x="576" y="299"/>
                </a:lnTo>
                <a:lnTo>
                  <a:pt x="572" y="298"/>
                </a:lnTo>
                <a:lnTo>
                  <a:pt x="568" y="297"/>
                </a:lnTo>
                <a:lnTo>
                  <a:pt x="564" y="296"/>
                </a:lnTo>
                <a:lnTo>
                  <a:pt x="560" y="294"/>
                </a:lnTo>
                <a:lnTo>
                  <a:pt x="556" y="293"/>
                </a:lnTo>
                <a:lnTo>
                  <a:pt x="552" y="292"/>
                </a:lnTo>
                <a:lnTo>
                  <a:pt x="548" y="291"/>
                </a:lnTo>
                <a:lnTo>
                  <a:pt x="545" y="291"/>
                </a:lnTo>
                <a:lnTo>
                  <a:pt x="557" y="243"/>
                </a:lnTo>
                <a:lnTo>
                  <a:pt x="560" y="244"/>
                </a:lnTo>
                <a:lnTo>
                  <a:pt x="564" y="245"/>
                </a:lnTo>
                <a:lnTo>
                  <a:pt x="568" y="246"/>
                </a:lnTo>
                <a:lnTo>
                  <a:pt x="572" y="247"/>
                </a:lnTo>
                <a:lnTo>
                  <a:pt x="576" y="248"/>
                </a:lnTo>
                <a:lnTo>
                  <a:pt x="580" y="249"/>
                </a:lnTo>
                <a:lnTo>
                  <a:pt x="584" y="250"/>
                </a:lnTo>
                <a:lnTo>
                  <a:pt x="588" y="251"/>
                </a:lnTo>
                <a:lnTo>
                  <a:pt x="591" y="252"/>
                </a:lnTo>
                <a:lnTo>
                  <a:pt x="595" y="253"/>
                </a:lnTo>
                <a:lnTo>
                  <a:pt x="599" y="254"/>
                </a:lnTo>
                <a:lnTo>
                  <a:pt x="603" y="255"/>
                </a:lnTo>
                <a:lnTo>
                  <a:pt x="604" y="255"/>
                </a:lnTo>
                <a:lnTo>
                  <a:pt x="604" y="255"/>
                </a:lnTo>
                <a:close/>
                <a:moveTo>
                  <a:pt x="510" y="231"/>
                </a:moveTo>
                <a:lnTo>
                  <a:pt x="497" y="278"/>
                </a:lnTo>
                <a:lnTo>
                  <a:pt x="496" y="277"/>
                </a:lnTo>
                <a:lnTo>
                  <a:pt x="492" y="276"/>
                </a:lnTo>
                <a:lnTo>
                  <a:pt x="488" y="275"/>
                </a:lnTo>
                <a:lnTo>
                  <a:pt x="484" y="274"/>
                </a:lnTo>
                <a:lnTo>
                  <a:pt x="480" y="273"/>
                </a:lnTo>
                <a:lnTo>
                  <a:pt x="476" y="272"/>
                </a:lnTo>
                <a:lnTo>
                  <a:pt x="472" y="270"/>
                </a:lnTo>
                <a:lnTo>
                  <a:pt x="468" y="269"/>
                </a:lnTo>
                <a:lnTo>
                  <a:pt x="464" y="268"/>
                </a:lnTo>
                <a:lnTo>
                  <a:pt x="460" y="267"/>
                </a:lnTo>
                <a:lnTo>
                  <a:pt x="456" y="265"/>
                </a:lnTo>
                <a:lnTo>
                  <a:pt x="452" y="264"/>
                </a:lnTo>
                <a:lnTo>
                  <a:pt x="449" y="263"/>
                </a:lnTo>
                <a:lnTo>
                  <a:pt x="464" y="216"/>
                </a:lnTo>
                <a:lnTo>
                  <a:pt x="467" y="217"/>
                </a:lnTo>
                <a:lnTo>
                  <a:pt x="471" y="219"/>
                </a:lnTo>
                <a:lnTo>
                  <a:pt x="475" y="220"/>
                </a:lnTo>
                <a:lnTo>
                  <a:pt x="479" y="221"/>
                </a:lnTo>
                <a:lnTo>
                  <a:pt x="483" y="222"/>
                </a:lnTo>
                <a:lnTo>
                  <a:pt x="487" y="223"/>
                </a:lnTo>
                <a:lnTo>
                  <a:pt x="490" y="225"/>
                </a:lnTo>
                <a:lnTo>
                  <a:pt x="494" y="226"/>
                </a:lnTo>
                <a:lnTo>
                  <a:pt x="498" y="227"/>
                </a:lnTo>
                <a:lnTo>
                  <a:pt x="502" y="228"/>
                </a:lnTo>
                <a:lnTo>
                  <a:pt x="506" y="229"/>
                </a:lnTo>
                <a:lnTo>
                  <a:pt x="510" y="230"/>
                </a:lnTo>
                <a:lnTo>
                  <a:pt x="510" y="231"/>
                </a:lnTo>
                <a:lnTo>
                  <a:pt x="510" y="231"/>
                </a:lnTo>
                <a:close/>
                <a:moveTo>
                  <a:pt x="418" y="201"/>
                </a:moveTo>
                <a:lnTo>
                  <a:pt x="402" y="247"/>
                </a:lnTo>
                <a:lnTo>
                  <a:pt x="401" y="247"/>
                </a:lnTo>
                <a:lnTo>
                  <a:pt x="397" y="246"/>
                </a:lnTo>
                <a:lnTo>
                  <a:pt x="393" y="245"/>
                </a:lnTo>
                <a:lnTo>
                  <a:pt x="390" y="243"/>
                </a:lnTo>
                <a:lnTo>
                  <a:pt x="386" y="242"/>
                </a:lnTo>
                <a:lnTo>
                  <a:pt x="382" y="240"/>
                </a:lnTo>
                <a:lnTo>
                  <a:pt x="378" y="239"/>
                </a:lnTo>
                <a:lnTo>
                  <a:pt x="374" y="237"/>
                </a:lnTo>
                <a:lnTo>
                  <a:pt x="370" y="236"/>
                </a:lnTo>
                <a:lnTo>
                  <a:pt x="366" y="234"/>
                </a:lnTo>
                <a:lnTo>
                  <a:pt x="362" y="233"/>
                </a:lnTo>
                <a:lnTo>
                  <a:pt x="358" y="232"/>
                </a:lnTo>
                <a:lnTo>
                  <a:pt x="355" y="231"/>
                </a:lnTo>
                <a:lnTo>
                  <a:pt x="372" y="184"/>
                </a:lnTo>
                <a:lnTo>
                  <a:pt x="376" y="186"/>
                </a:lnTo>
                <a:lnTo>
                  <a:pt x="380" y="187"/>
                </a:lnTo>
                <a:lnTo>
                  <a:pt x="384" y="189"/>
                </a:lnTo>
                <a:lnTo>
                  <a:pt x="387" y="190"/>
                </a:lnTo>
                <a:lnTo>
                  <a:pt x="391" y="191"/>
                </a:lnTo>
                <a:lnTo>
                  <a:pt x="395" y="193"/>
                </a:lnTo>
                <a:lnTo>
                  <a:pt x="398" y="194"/>
                </a:lnTo>
                <a:lnTo>
                  <a:pt x="402" y="196"/>
                </a:lnTo>
                <a:lnTo>
                  <a:pt x="406" y="197"/>
                </a:lnTo>
                <a:lnTo>
                  <a:pt x="410" y="198"/>
                </a:lnTo>
                <a:lnTo>
                  <a:pt x="414" y="200"/>
                </a:lnTo>
                <a:lnTo>
                  <a:pt x="418" y="201"/>
                </a:lnTo>
                <a:lnTo>
                  <a:pt x="418" y="201"/>
                </a:lnTo>
                <a:lnTo>
                  <a:pt x="418" y="201"/>
                </a:lnTo>
                <a:close/>
                <a:moveTo>
                  <a:pt x="327" y="167"/>
                </a:moveTo>
                <a:lnTo>
                  <a:pt x="308" y="212"/>
                </a:lnTo>
                <a:lnTo>
                  <a:pt x="308" y="212"/>
                </a:lnTo>
                <a:lnTo>
                  <a:pt x="304" y="210"/>
                </a:lnTo>
                <a:lnTo>
                  <a:pt x="301" y="209"/>
                </a:lnTo>
                <a:lnTo>
                  <a:pt x="297" y="207"/>
                </a:lnTo>
                <a:lnTo>
                  <a:pt x="293" y="205"/>
                </a:lnTo>
                <a:lnTo>
                  <a:pt x="289" y="204"/>
                </a:lnTo>
                <a:lnTo>
                  <a:pt x="286" y="203"/>
                </a:lnTo>
                <a:lnTo>
                  <a:pt x="282" y="201"/>
                </a:lnTo>
                <a:lnTo>
                  <a:pt x="278" y="199"/>
                </a:lnTo>
                <a:lnTo>
                  <a:pt x="274" y="198"/>
                </a:lnTo>
                <a:lnTo>
                  <a:pt x="270" y="196"/>
                </a:lnTo>
                <a:lnTo>
                  <a:pt x="266" y="194"/>
                </a:lnTo>
                <a:lnTo>
                  <a:pt x="262" y="193"/>
                </a:lnTo>
                <a:lnTo>
                  <a:pt x="262" y="193"/>
                </a:lnTo>
                <a:lnTo>
                  <a:pt x="283" y="147"/>
                </a:lnTo>
                <a:lnTo>
                  <a:pt x="283" y="147"/>
                </a:lnTo>
                <a:lnTo>
                  <a:pt x="286" y="149"/>
                </a:lnTo>
                <a:lnTo>
                  <a:pt x="290" y="151"/>
                </a:lnTo>
                <a:lnTo>
                  <a:pt x="293" y="152"/>
                </a:lnTo>
                <a:lnTo>
                  <a:pt x="297" y="154"/>
                </a:lnTo>
                <a:lnTo>
                  <a:pt x="301" y="156"/>
                </a:lnTo>
                <a:lnTo>
                  <a:pt x="305" y="157"/>
                </a:lnTo>
                <a:lnTo>
                  <a:pt x="309" y="159"/>
                </a:lnTo>
                <a:lnTo>
                  <a:pt x="312" y="160"/>
                </a:lnTo>
                <a:lnTo>
                  <a:pt x="316" y="162"/>
                </a:lnTo>
                <a:lnTo>
                  <a:pt x="320" y="164"/>
                </a:lnTo>
                <a:lnTo>
                  <a:pt x="324" y="165"/>
                </a:lnTo>
                <a:lnTo>
                  <a:pt x="327" y="167"/>
                </a:lnTo>
                <a:lnTo>
                  <a:pt x="327" y="167"/>
                </a:lnTo>
                <a:lnTo>
                  <a:pt x="327" y="167"/>
                </a:lnTo>
                <a:close/>
                <a:moveTo>
                  <a:pt x="238" y="127"/>
                </a:moveTo>
                <a:lnTo>
                  <a:pt x="217" y="172"/>
                </a:lnTo>
                <a:lnTo>
                  <a:pt x="214" y="170"/>
                </a:lnTo>
                <a:lnTo>
                  <a:pt x="210" y="168"/>
                </a:lnTo>
                <a:lnTo>
                  <a:pt x="206" y="166"/>
                </a:lnTo>
                <a:lnTo>
                  <a:pt x="202" y="165"/>
                </a:lnTo>
                <a:lnTo>
                  <a:pt x="199" y="163"/>
                </a:lnTo>
                <a:lnTo>
                  <a:pt x="195" y="161"/>
                </a:lnTo>
                <a:lnTo>
                  <a:pt x="192" y="159"/>
                </a:lnTo>
                <a:lnTo>
                  <a:pt x="188" y="157"/>
                </a:lnTo>
                <a:lnTo>
                  <a:pt x="184" y="155"/>
                </a:lnTo>
                <a:lnTo>
                  <a:pt x="180" y="153"/>
                </a:lnTo>
                <a:lnTo>
                  <a:pt x="176" y="151"/>
                </a:lnTo>
                <a:lnTo>
                  <a:pt x="173" y="150"/>
                </a:lnTo>
                <a:lnTo>
                  <a:pt x="172" y="149"/>
                </a:lnTo>
                <a:lnTo>
                  <a:pt x="195" y="106"/>
                </a:lnTo>
                <a:lnTo>
                  <a:pt x="195" y="106"/>
                </a:lnTo>
                <a:lnTo>
                  <a:pt x="199" y="108"/>
                </a:lnTo>
                <a:lnTo>
                  <a:pt x="202" y="110"/>
                </a:lnTo>
                <a:lnTo>
                  <a:pt x="206" y="112"/>
                </a:lnTo>
                <a:lnTo>
                  <a:pt x="210" y="113"/>
                </a:lnTo>
                <a:lnTo>
                  <a:pt x="213" y="115"/>
                </a:lnTo>
                <a:lnTo>
                  <a:pt x="217" y="117"/>
                </a:lnTo>
                <a:lnTo>
                  <a:pt x="221" y="118"/>
                </a:lnTo>
                <a:lnTo>
                  <a:pt x="224" y="120"/>
                </a:lnTo>
                <a:lnTo>
                  <a:pt x="228" y="122"/>
                </a:lnTo>
                <a:lnTo>
                  <a:pt x="231" y="124"/>
                </a:lnTo>
                <a:lnTo>
                  <a:pt x="235" y="126"/>
                </a:lnTo>
                <a:lnTo>
                  <a:pt x="238" y="127"/>
                </a:lnTo>
                <a:lnTo>
                  <a:pt x="238" y="127"/>
                </a:lnTo>
                <a:close/>
                <a:moveTo>
                  <a:pt x="152" y="83"/>
                </a:moveTo>
                <a:lnTo>
                  <a:pt x="128" y="126"/>
                </a:lnTo>
                <a:lnTo>
                  <a:pt x="125" y="124"/>
                </a:lnTo>
                <a:lnTo>
                  <a:pt x="122" y="122"/>
                </a:lnTo>
                <a:lnTo>
                  <a:pt x="118" y="120"/>
                </a:lnTo>
                <a:lnTo>
                  <a:pt x="114" y="118"/>
                </a:lnTo>
                <a:lnTo>
                  <a:pt x="110" y="116"/>
                </a:lnTo>
                <a:lnTo>
                  <a:pt x="107" y="115"/>
                </a:lnTo>
                <a:lnTo>
                  <a:pt x="103" y="113"/>
                </a:lnTo>
                <a:lnTo>
                  <a:pt x="99" y="110"/>
                </a:lnTo>
                <a:lnTo>
                  <a:pt x="96" y="108"/>
                </a:lnTo>
                <a:lnTo>
                  <a:pt x="93" y="106"/>
                </a:lnTo>
                <a:lnTo>
                  <a:pt x="89" y="104"/>
                </a:lnTo>
                <a:lnTo>
                  <a:pt x="85" y="102"/>
                </a:lnTo>
                <a:lnTo>
                  <a:pt x="85" y="102"/>
                </a:lnTo>
                <a:lnTo>
                  <a:pt x="110" y="59"/>
                </a:lnTo>
                <a:lnTo>
                  <a:pt x="110" y="59"/>
                </a:lnTo>
                <a:lnTo>
                  <a:pt x="113" y="61"/>
                </a:lnTo>
                <a:lnTo>
                  <a:pt x="117" y="63"/>
                </a:lnTo>
                <a:lnTo>
                  <a:pt x="121" y="66"/>
                </a:lnTo>
                <a:lnTo>
                  <a:pt x="124" y="68"/>
                </a:lnTo>
                <a:lnTo>
                  <a:pt x="127" y="70"/>
                </a:lnTo>
                <a:lnTo>
                  <a:pt x="131" y="72"/>
                </a:lnTo>
                <a:lnTo>
                  <a:pt x="134" y="74"/>
                </a:lnTo>
                <a:lnTo>
                  <a:pt x="138" y="76"/>
                </a:lnTo>
                <a:lnTo>
                  <a:pt x="142" y="78"/>
                </a:lnTo>
                <a:lnTo>
                  <a:pt x="145" y="80"/>
                </a:lnTo>
                <a:lnTo>
                  <a:pt x="149" y="82"/>
                </a:lnTo>
                <a:lnTo>
                  <a:pt x="152" y="83"/>
                </a:lnTo>
                <a:lnTo>
                  <a:pt x="152" y="83"/>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87" name="Freeform 146"/>
          <p:cNvSpPr>
            <a:spLocks noEditPoints="1"/>
          </p:cNvSpPr>
          <p:nvPr>
            <p:custDataLst>
              <p:tags r:id="rId11"/>
            </p:custDataLst>
          </p:nvPr>
        </p:nvSpPr>
        <p:spPr bwMode="auto">
          <a:xfrm>
            <a:off x="6992814" y="2529154"/>
            <a:ext cx="1001854" cy="1624546"/>
          </a:xfrm>
          <a:custGeom>
            <a:avLst/>
            <a:gdLst>
              <a:gd name="T0" fmla="*/ 968 w 1012"/>
              <a:gd name="T1" fmla="*/ 12 h 1641"/>
              <a:gd name="T2" fmla="*/ 999 w 1012"/>
              <a:gd name="T3" fmla="*/ 51 h 1641"/>
              <a:gd name="T4" fmla="*/ 970 w 1012"/>
              <a:gd name="T5" fmla="*/ 68 h 1641"/>
              <a:gd name="T6" fmla="*/ 197 w 1012"/>
              <a:gd name="T7" fmla="*/ 1518 h 1641"/>
              <a:gd name="T8" fmla="*/ 75 w 1012"/>
              <a:gd name="T9" fmla="*/ 1511 h 1641"/>
              <a:gd name="T10" fmla="*/ 78 w 1012"/>
              <a:gd name="T11" fmla="*/ 1465 h 1641"/>
              <a:gd name="T12" fmla="*/ 126 w 1012"/>
              <a:gd name="T13" fmla="*/ 1491 h 1641"/>
              <a:gd name="T14" fmla="*/ 131 w 1012"/>
              <a:gd name="T15" fmla="*/ 1418 h 1641"/>
              <a:gd name="T16" fmla="*/ 85 w 1012"/>
              <a:gd name="T17" fmla="*/ 1382 h 1641"/>
              <a:gd name="T18" fmla="*/ 134 w 1012"/>
              <a:gd name="T19" fmla="*/ 1380 h 1641"/>
              <a:gd name="T20" fmla="*/ 131 w 1012"/>
              <a:gd name="T21" fmla="*/ 1418 h 1641"/>
              <a:gd name="T22" fmla="*/ 97 w 1012"/>
              <a:gd name="T23" fmla="*/ 1293 h 1641"/>
              <a:gd name="T24" fmla="*/ 149 w 1012"/>
              <a:gd name="T25" fmla="*/ 1279 h 1641"/>
              <a:gd name="T26" fmla="*/ 142 w 1012"/>
              <a:gd name="T27" fmla="*/ 1322 h 1641"/>
              <a:gd name="T28" fmla="*/ 115 w 1012"/>
              <a:gd name="T29" fmla="*/ 1198 h 1641"/>
              <a:gd name="T30" fmla="*/ 169 w 1012"/>
              <a:gd name="T31" fmla="*/ 1179 h 1641"/>
              <a:gd name="T32" fmla="*/ 162 w 1012"/>
              <a:gd name="T33" fmla="*/ 1215 h 1641"/>
              <a:gd name="T34" fmla="*/ 133 w 1012"/>
              <a:gd name="T35" fmla="*/ 1118 h 1641"/>
              <a:gd name="T36" fmla="*/ 145 w 1012"/>
              <a:gd name="T37" fmla="*/ 1075 h 1641"/>
              <a:gd name="T38" fmla="*/ 187 w 1012"/>
              <a:gd name="T39" fmla="*/ 1110 h 1641"/>
              <a:gd name="T40" fmla="*/ 208 w 1012"/>
              <a:gd name="T41" fmla="*/ 1039 h 1641"/>
              <a:gd name="T42" fmla="*/ 172 w 1012"/>
              <a:gd name="T43" fmla="*/ 990 h 1641"/>
              <a:gd name="T44" fmla="*/ 217 w 1012"/>
              <a:gd name="T45" fmla="*/ 1013 h 1641"/>
              <a:gd name="T46" fmla="*/ 240 w 1012"/>
              <a:gd name="T47" fmla="*/ 947 h 1641"/>
              <a:gd name="T48" fmla="*/ 206 w 1012"/>
              <a:gd name="T49" fmla="*/ 900 h 1641"/>
              <a:gd name="T50" fmla="*/ 254 w 1012"/>
              <a:gd name="T51" fmla="*/ 911 h 1641"/>
              <a:gd name="T52" fmla="*/ 240 w 1012"/>
              <a:gd name="T53" fmla="*/ 947 h 1641"/>
              <a:gd name="T54" fmla="*/ 241 w 1012"/>
              <a:gd name="T55" fmla="*/ 818 h 1641"/>
              <a:gd name="T56" fmla="*/ 295 w 1012"/>
              <a:gd name="T57" fmla="*/ 819 h 1641"/>
              <a:gd name="T58" fmla="*/ 277 w 1012"/>
              <a:gd name="T59" fmla="*/ 858 h 1641"/>
              <a:gd name="T60" fmla="*/ 283 w 1012"/>
              <a:gd name="T61" fmla="*/ 732 h 1641"/>
              <a:gd name="T62" fmla="*/ 342 w 1012"/>
              <a:gd name="T63" fmla="*/ 728 h 1641"/>
              <a:gd name="T64" fmla="*/ 324 w 1012"/>
              <a:gd name="T65" fmla="*/ 761 h 1641"/>
              <a:gd name="T66" fmla="*/ 327 w 1012"/>
              <a:gd name="T67" fmla="*/ 655 h 1641"/>
              <a:gd name="T68" fmla="*/ 349 w 1012"/>
              <a:gd name="T69" fmla="*/ 618 h 1641"/>
              <a:gd name="T70" fmla="*/ 372 w 1012"/>
              <a:gd name="T71" fmla="*/ 673 h 1641"/>
              <a:gd name="T72" fmla="*/ 377 w 1012"/>
              <a:gd name="T73" fmla="*/ 574 h 1641"/>
              <a:gd name="T74" fmla="*/ 402 w 1012"/>
              <a:gd name="T75" fmla="*/ 537 h 1641"/>
              <a:gd name="T76" fmla="*/ 430 w 1012"/>
              <a:gd name="T77" fmla="*/ 582 h 1641"/>
              <a:gd name="T78" fmla="*/ 472 w 1012"/>
              <a:gd name="T79" fmla="*/ 523 h 1641"/>
              <a:gd name="T80" fmla="*/ 455 w 1012"/>
              <a:gd name="T81" fmla="*/ 465 h 1641"/>
              <a:gd name="T82" fmla="*/ 490 w 1012"/>
              <a:gd name="T83" fmla="*/ 501 h 1641"/>
              <a:gd name="T84" fmla="*/ 532 w 1012"/>
              <a:gd name="T85" fmla="*/ 447 h 1641"/>
              <a:gd name="T86" fmla="*/ 516 w 1012"/>
              <a:gd name="T87" fmla="*/ 391 h 1641"/>
              <a:gd name="T88" fmla="*/ 558 w 1012"/>
              <a:gd name="T89" fmla="*/ 417 h 1641"/>
              <a:gd name="T90" fmla="*/ 532 w 1012"/>
              <a:gd name="T91" fmla="*/ 447 h 1641"/>
              <a:gd name="T92" fmla="*/ 575 w 1012"/>
              <a:gd name="T93" fmla="*/ 325 h 1641"/>
              <a:gd name="T94" fmla="*/ 626 w 1012"/>
              <a:gd name="T95" fmla="*/ 343 h 1641"/>
              <a:gd name="T96" fmla="*/ 596 w 1012"/>
              <a:gd name="T97" fmla="*/ 375 h 1641"/>
              <a:gd name="T98" fmla="*/ 644 w 1012"/>
              <a:gd name="T99" fmla="*/ 257 h 1641"/>
              <a:gd name="T100" fmla="*/ 699 w 1012"/>
              <a:gd name="T101" fmla="*/ 272 h 1641"/>
              <a:gd name="T102" fmla="*/ 672 w 1012"/>
              <a:gd name="T103" fmla="*/ 297 h 1641"/>
              <a:gd name="T104" fmla="*/ 705 w 1012"/>
              <a:gd name="T105" fmla="*/ 201 h 1641"/>
              <a:gd name="T106" fmla="*/ 739 w 1012"/>
              <a:gd name="T107" fmla="*/ 172 h 1641"/>
              <a:gd name="T108" fmla="*/ 754 w 1012"/>
              <a:gd name="T109" fmla="*/ 224 h 1641"/>
              <a:gd name="T110" fmla="*/ 811 w 1012"/>
              <a:gd name="T111" fmla="*/ 178 h 1641"/>
              <a:gd name="T112" fmla="*/ 810 w 1012"/>
              <a:gd name="T113" fmla="*/ 117 h 1641"/>
              <a:gd name="T114" fmla="*/ 834 w 1012"/>
              <a:gd name="T115" fmla="*/ 161 h 1641"/>
              <a:gd name="T116" fmla="*/ 889 w 1012"/>
              <a:gd name="T117" fmla="*/ 121 h 1641"/>
              <a:gd name="T118" fmla="*/ 891 w 1012"/>
              <a:gd name="T119" fmla="*/ 60 h 1641"/>
              <a:gd name="T120" fmla="*/ 912 w 1012"/>
              <a:gd name="T121" fmla="*/ 10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2" h="1641">
                <a:moveTo>
                  <a:pt x="970" y="68"/>
                </a:moveTo>
                <a:lnTo>
                  <a:pt x="945" y="26"/>
                </a:lnTo>
                <a:lnTo>
                  <a:pt x="948" y="23"/>
                </a:lnTo>
                <a:lnTo>
                  <a:pt x="955" y="20"/>
                </a:lnTo>
                <a:lnTo>
                  <a:pt x="961" y="16"/>
                </a:lnTo>
                <a:lnTo>
                  <a:pt x="968" y="12"/>
                </a:lnTo>
                <a:lnTo>
                  <a:pt x="974" y="8"/>
                </a:lnTo>
                <a:lnTo>
                  <a:pt x="981" y="4"/>
                </a:lnTo>
                <a:lnTo>
                  <a:pt x="988" y="0"/>
                </a:lnTo>
                <a:lnTo>
                  <a:pt x="1012" y="43"/>
                </a:lnTo>
                <a:lnTo>
                  <a:pt x="1006" y="47"/>
                </a:lnTo>
                <a:lnTo>
                  <a:pt x="999" y="51"/>
                </a:lnTo>
                <a:lnTo>
                  <a:pt x="993" y="54"/>
                </a:lnTo>
                <a:lnTo>
                  <a:pt x="987" y="58"/>
                </a:lnTo>
                <a:lnTo>
                  <a:pt x="980" y="62"/>
                </a:lnTo>
                <a:lnTo>
                  <a:pt x="974" y="66"/>
                </a:lnTo>
                <a:lnTo>
                  <a:pt x="970" y="68"/>
                </a:lnTo>
                <a:lnTo>
                  <a:pt x="970" y="68"/>
                </a:lnTo>
                <a:close/>
                <a:moveTo>
                  <a:pt x="99" y="1641"/>
                </a:moveTo>
                <a:lnTo>
                  <a:pt x="0" y="1592"/>
                </a:lnTo>
                <a:lnTo>
                  <a:pt x="0" y="1518"/>
                </a:lnTo>
                <a:lnTo>
                  <a:pt x="91" y="1563"/>
                </a:lnTo>
                <a:lnTo>
                  <a:pt x="107" y="1563"/>
                </a:lnTo>
                <a:lnTo>
                  <a:pt x="197" y="1518"/>
                </a:lnTo>
                <a:lnTo>
                  <a:pt x="197" y="1592"/>
                </a:lnTo>
                <a:lnTo>
                  <a:pt x="99" y="1641"/>
                </a:lnTo>
                <a:lnTo>
                  <a:pt x="99" y="1641"/>
                </a:lnTo>
                <a:close/>
                <a:moveTo>
                  <a:pt x="125" y="1515"/>
                </a:moveTo>
                <a:lnTo>
                  <a:pt x="75" y="1513"/>
                </a:lnTo>
                <a:lnTo>
                  <a:pt x="75" y="1511"/>
                </a:lnTo>
                <a:lnTo>
                  <a:pt x="76" y="1503"/>
                </a:lnTo>
                <a:lnTo>
                  <a:pt x="76" y="1495"/>
                </a:lnTo>
                <a:lnTo>
                  <a:pt x="77" y="1488"/>
                </a:lnTo>
                <a:lnTo>
                  <a:pt x="77" y="1480"/>
                </a:lnTo>
                <a:lnTo>
                  <a:pt x="77" y="1473"/>
                </a:lnTo>
                <a:lnTo>
                  <a:pt x="78" y="1465"/>
                </a:lnTo>
                <a:lnTo>
                  <a:pt x="78" y="1463"/>
                </a:lnTo>
                <a:lnTo>
                  <a:pt x="127" y="1466"/>
                </a:lnTo>
                <a:lnTo>
                  <a:pt x="127" y="1468"/>
                </a:lnTo>
                <a:lnTo>
                  <a:pt x="127" y="1476"/>
                </a:lnTo>
                <a:lnTo>
                  <a:pt x="126" y="1483"/>
                </a:lnTo>
                <a:lnTo>
                  <a:pt x="126" y="1491"/>
                </a:lnTo>
                <a:lnTo>
                  <a:pt x="126" y="1498"/>
                </a:lnTo>
                <a:lnTo>
                  <a:pt x="125" y="1505"/>
                </a:lnTo>
                <a:lnTo>
                  <a:pt x="125" y="1513"/>
                </a:lnTo>
                <a:lnTo>
                  <a:pt x="125" y="1515"/>
                </a:lnTo>
                <a:lnTo>
                  <a:pt x="125" y="1515"/>
                </a:lnTo>
                <a:close/>
                <a:moveTo>
                  <a:pt x="131" y="1418"/>
                </a:moveTo>
                <a:lnTo>
                  <a:pt x="82" y="1413"/>
                </a:lnTo>
                <a:lnTo>
                  <a:pt x="82" y="1412"/>
                </a:lnTo>
                <a:lnTo>
                  <a:pt x="83" y="1405"/>
                </a:lnTo>
                <a:lnTo>
                  <a:pt x="83" y="1398"/>
                </a:lnTo>
                <a:lnTo>
                  <a:pt x="84" y="1390"/>
                </a:lnTo>
                <a:lnTo>
                  <a:pt x="85" y="1382"/>
                </a:lnTo>
                <a:lnTo>
                  <a:pt x="86" y="1375"/>
                </a:lnTo>
                <a:lnTo>
                  <a:pt x="87" y="1368"/>
                </a:lnTo>
                <a:lnTo>
                  <a:pt x="87" y="1364"/>
                </a:lnTo>
                <a:lnTo>
                  <a:pt x="136" y="1370"/>
                </a:lnTo>
                <a:lnTo>
                  <a:pt x="135" y="1373"/>
                </a:lnTo>
                <a:lnTo>
                  <a:pt x="134" y="1380"/>
                </a:lnTo>
                <a:lnTo>
                  <a:pt x="134" y="1388"/>
                </a:lnTo>
                <a:lnTo>
                  <a:pt x="133" y="1395"/>
                </a:lnTo>
                <a:lnTo>
                  <a:pt x="132" y="1403"/>
                </a:lnTo>
                <a:lnTo>
                  <a:pt x="131" y="1410"/>
                </a:lnTo>
                <a:lnTo>
                  <a:pt x="131" y="1417"/>
                </a:lnTo>
                <a:lnTo>
                  <a:pt x="131" y="1418"/>
                </a:lnTo>
                <a:lnTo>
                  <a:pt x="131" y="1418"/>
                </a:lnTo>
                <a:close/>
                <a:moveTo>
                  <a:pt x="142" y="1322"/>
                </a:moveTo>
                <a:lnTo>
                  <a:pt x="94" y="1315"/>
                </a:lnTo>
                <a:lnTo>
                  <a:pt x="95" y="1308"/>
                </a:lnTo>
                <a:lnTo>
                  <a:pt x="96" y="1301"/>
                </a:lnTo>
                <a:lnTo>
                  <a:pt x="97" y="1293"/>
                </a:lnTo>
                <a:lnTo>
                  <a:pt x="98" y="1286"/>
                </a:lnTo>
                <a:lnTo>
                  <a:pt x="99" y="1278"/>
                </a:lnTo>
                <a:lnTo>
                  <a:pt x="100" y="1271"/>
                </a:lnTo>
                <a:lnTo>
                  <a:pt x="101" y="1265"/>
                </a:lnTo>
                <a:lnTo>
                  <a:pt x="150" y="1274"/>
                </a:lnTo>
                <a:lnTo>
                  <a:pt x="149" y="1279"/>
                </a:lnTo>
                <a:lnTo>
                  <a:pt x="148" y="1287"/>
                </a:lnTo>
                <a:lnTo>
                  <a:pt x="147" y="1294"/>
                </a:lnTo>
                <a:lnTo>
                  <a:pt x="145" y="1301"/>
                </a:lnTo>
                <a:lnTo>
                  <a:pt x="144" y="1308"/>
                </a:lnTo>
                <a:lnTo>
                  <a:pt x="143" y="1316"/>
                </a:lnTo>
                <a:lnTo>
                  <a:pt x="142" y="1322"/>
                </a:lnTo>
                <a:lnTo>
                  <a:pt x="142" y="1322"/>
                </a:lnTo>
                <a:close/>
                <a:moveTo>
                  <a:pt x="159" y="1227"/>
                </a:moveTo>
                <a:lnTo>
                  <a:pt x="111" y="1216"/>
                </a:lnTo>
                <a:lnTo>
                  <a:pt x="112" y="1212"/>
                </a:lnTo>
                <a:lnTo>
                  <a:pt x="113" y="1205"/>
                </a:lnTo>
                <a:lnTo>
                  <a:pt x="115" y="1198"/>
                </a:lnTo>
                <a:lnTo>
                  <a:pt x="116" y="1190"/>
                </a:lnTo>
                <a:lnTo>
                  <a:pt x="118" y="1183"/>
                </a:lnTo>
                <a:lnTo>
                  <a:pt x="120" y="1176"/>
                </a:lnTo>
                <a:lnTo>
                  <a:pt x="121" y="1169"/>
                </a:lnTo>
                <a:lnTo>
                  <a:pt x="121" y="1168"/>
                </a:lnTo>
                <a:lnTo>
                  <a:pt x="169" y="1179"/>
                </a:lnTo>
                <a:lnTo>
                  <a:pt x="169" y="1179"/>
                </a:lnTo>
                <a:lnTo>
                  <a:pt x="167" y="1187"/>
                </a:lnTo>
                <a:lnTo>
                  <a:pt x="166" y="1194"/>
                </a:lnTo>
                <a:lnTo>
                  <a:pt x="164" y="1201"/>
                </a:lnTo>
                <a:lnTo>
                  <a:pt x="163" y="1208"/>
                </a:lnTo>
                <a:lnTo>
                  <a:pt x="162" y="1215"/>
                </a:lnTo>
                <a:lnTo>
                  <a:pt x="160" y="1222"/>
                </a:lnTo>
                <a:lnTo>
                  <a:pt x="159" y="1227"/>
                </a:lnTo>
                <a:lnTo>
                  <a:pt x="159" y="1227"/>
                </a:lnTo>
                <a:close/>
                <a:moveTo>
                  <a:pt x="181" y="1132"/>
                </a:moveTo>
                <a:lnTo>
                  <a:pt x="133" y="1119"/>
                </a:lnTo>
                <a:lnTo>
                  <a:pt x="133" y="1118"/>
                </a:lnTo>
                <a:lnTo>
                  <a:pt x="135" y="1110"/>
                </a:lnTo>
                <a:lnTo>
                  <a:pt x="137" y="1104"/>
                </a:lnTo>
                <a:lnTo>
                  <a:pt x="139" y="1096"/>
                </a:lnTo>
                <a:lnTo>
                  <a:pt x="141" y="1089"/>
                </a:lnTo>
                <a:lnTo>
                  <a:pt x="143" y="1082"/>
                </a:lnTo>
                <a:lnTo>
                  <a:pt x="145" y="1075"/>
                </a:lnTo>
                <a:lnTo>
                  <a:pt x="147" y="1071"/>
                </a:lnTo>
                <a:lnTo>
                  <a:pt x="194" y="1085"/>
                </a:lnTo>
                <a:lnTo>
                  <a:pt x="193" y="1088"/>
                </a:lnTo>
                <a:lnTo>
                  <a:pt x="191" y="1095"/>
                </a:lnTo>
                <a:lnTo>
                  <a:pt x="189" y="1102"/>
                </a:lnTo>
                <a:lnTo>
                  <a:pt x="187" y="1110"/>
                </a:lnTo>
                <a:lnTo>
                  <a:pt x="185" y="1116"/>
                </a:lnTo>
                <a:lnTo>
                  <a:pt x="183" y="1123"/>
                </a:lnTo>
                <a:lnTo>
                  <a:pt x="181" y="1130"/>
                </a:lnTo>
                <a:lnTo>
                  <a:pt x="181" y="1132"/>
                </a:lnTo>
                <a:lnTo>
                  <a:pt x="181" y="1132"/>
                </a:lnTo>
                <a:close/>
                <a:moveTo>
                  <a:pt x="208" y="1039"/>
                </a:moveTo>
                <a:lnTo>
                  <a:pt x="161" y="1023"/>
                </a:lnTo>
                <a:lnTo>
                  <a:pt x="163" y="1018"/>
                </a:lnTo>
                <a:lnTo>
                  <a:pt x="165" y="1011"/>
                </a:lnTo>
                <a:lnTo>
                  <a:pt x="167" y="1004"/>
                </a:lnTo>
                <a:lnTo>
                  <a:pt x="170" y="997"/>
                </a:lnTo>
                <a:lnTo>
                  <a:pt x="172" y="990"/>
                </a:lnTo>
                <a:lnTo>
                  <a:pt x="175" y="983"/>
                </a:lnTo>
                <a:lnTo>
                  <a:pt x="177" y="977"/>
                </a:lnTo>
                <a:lnTo>
                  <a:pt x="224" y="993"/>
                </a:lnTo>
                <a:lnTo>
                  <a:pt x="221" y="999"/>
                </a:lnTo>
                <a:lnTo>
                  <a:pt x="219" y="1006"/>
                </a:lnTo>
                <a:lnTo>
                  <a:pt x="217" y="1013"/>
                </a:lnTo>
                <a:lnTo>
                  <a:pt x="214" y="1020"/>
                </a:lnTo>
                <a:lnTo>
                  <a:pt x="212" y="1026"/>
                </a:lnTo>
                <a:lnTo>
                  <a:pt x="210" y="1033"/>
                </a:lnTo>
                <a:lnTo>
                  <a:pt x="208" y="1039"/>
                </a:lnTo>
                <a:lnTo>
                  <a:pt x="208" y="1039"/>
                </a:lnTo>
                <a:close/>
                <a:moveTo>
                  <a:pt x="240" y="947"/>
                </a:moveTo>
                <a:lnTo>
                  <a:pt x="194" y="930"/>
                </a:lnTo>
                <a:lnTo>
                  <a:pt x="195" y="927"/>
                </a:lnTo>
                <a:lnTo>
                  <a:pt x="197" y="920"/>
                </a:lnTo>
                <a:lnTo>
                  <a:pt x="200" y="913"/>
                </a:lnTo>
                <a:lnTo>
                  <a:pt x="203" y="906"/>
                </a:lnTo>
                <a:lnTo>
                  <a:pt x="206" y="900"/>
                </a:lnTo>
                <a:lnTo>
                  <a:pt x="209" y="893"/>
                </a:lnTo>
                <a:lnTo>
                  <a:pt x="211" y="886"/>
                </a:lnTo>
                <a:lnTo>
                  <a:pt x="213" y="883"/>
                </a:lnTo>
                <a:lnTo>
                  <a:pt x="258" y="903"/>
                </a:lnTo>
                <a:lnTo>
                  <a:pt x="257" y="905"/>
                </a:lnTo>
                <a:lnTo>
                  <a:pt x="254" y="911"/>
                </a:lnTo>
                <a:lnTo>
                  <a:pt x="252" y="918"/>
                </a:lnTo>
                <a:lnTo>
                  <a:pt x="249" y="925"/>
                </a:lnTo>
                <a:lnTo>
                  <a:pt x="246" y="932"/>
                </a:lnTo>
                <a:lnTo>
                  <a:pt x="244" y="938"/>
                </a:lnTo>
                <a:lnTo>
                  <a:pt x="241" y="945"/>
                </a:lnTo>
                <a:lnTo>
                  <a:pt x="240" y="947"/>
                </a:lnTo>
                <a:lnTo>
                  <a:pt x="240" y="947"/>
                </a:lnTo>
                <a:close/>
                <a:moveTo>
                  <a:pt x="277" y="858"/>
                </a:moveTo>
                <a:lnTo>
                  <a:pt x="232" y="838"/>
                </a:lnTo>
                <a:lnTo>
                  <a:pt x="235" y="832"/>
                </a:lnTo>
                <a:lnTo>
                  <a:pt x="238" y="825"/>
                </a:lnTo>
                <a:lnTo>
                  <a:pt x="241" y="818"/>
                </a:lnTo>
                <a:lnTo>
                  <a:pt x="244" y="812"/>
                </a:lnTo>
                <a:lnTo>
                  <a:pt x="247" y="805"/>
                </a:lnTo>
                <a:lnTo>
                  <a:pt x="250" y="798"/>
                </a:lnTo>
                <a:lnTo>
                  <a:pt x="253" y="792"/>
                </a:lnTo>
                <a:lnTo>
                  <a:pt x="297" y="814"/>
                </a:lnTo>
                <a:lnTo>
                  <a:pt x="295" y="819"/>
                </a:lnTo>
                <a:lnTo>
                  <a:pt x="292" y="826"/>
                </a:lnTo>
                <a:lnTo>
                  <a:pt x="289" y="832"/>
                </a:lnTo>
                <a:lnTo>
                  <a:pt x="286" y="839"/>
                </a:lnTo>
                <a:lnTo>
                  <a:pt x="283" y="846"/>
                </a:lnTo>
                <a:lnTo>
                  <a:pt x="280" y="852"/>
                </a:lnTo>
                <a:lnTo>
                  <a:pt x="277" y="858"/>
                </a:lnTo>
                <a:lnTo>
                  <a:pt x="277" y="858"/>
                </a:lnTo>
                <a:close/>
                <a:moveTo>
                  <a:pt x="319" y="770"/>
                </a:moveTo>
                <a:lnTo>
                  <a:pt x="275" y="748"/>
                </a:lnTo>
                <a:lnTo>
                  <a:pt x="277" y="745"/>
                </a:lnTo>
                <a:lnTo>
                  <a:pt x="280" y="739"/>
                </a:lnTo>
                <a:lnTo>
                  <a:pt x="283" y="732"/>
                </a:lnTo>
                <a:lnTo>
                  <a:pt x="287" y="726"/>
                </a:lnTo>
                <a:lnTo>
                  <a:pt x="290" y="719"/>
                </a:lnTo>
                <a:lnTo>
                  <a:pt x="294" y="713"/>
                </a:lnTo>
                <a:lnTo>
                  <a:pt x="297" y="706"/>
                </a:lnTo>
                <a:lnTo>
                  <a:pt x="298" y="704"/>
                </a:lnTo>
                <a:lnTo>
                  <a:pt x="342" y="728"/>
                </a:lnTo>
                <a:lnTo>
                  <a:pt x="340" y="730"/>
                </a:lnTo>
                <a:lnTo>
                  <a:pt x="337" y="736"/>
                </a:lnTo>
                <a:lnTo>
                  <a:pt x="334" y="742"/>
                </a:lnTo>
                <a:lnTo>
                  <a:pt x="330" y="749"/>
                </a:lnTo>
                <a:lnTo>
                  <a:pt x="327" y="755"/>
                </a:lnTo>
                <a:lnTo>
                  <a:pt x="324" y="761"/>
                </a:lnTo>
                <a:lnTo>
                  <a:pt x="320" y="768"/>
                </a:lnTo>
                <a:lnTo>
                  <a:pt x="319" y="770"/>
                </a:lnTo>
                <a:lnTo>
                  <a:pt x="319" y="770"/>
                </a:lnTo>
                <a:close/>
                <a:moveTo>
                  <a:pt x="365" y="685"/>
                </a:moveTo>
                <a:lnTo>
                  <a:pt x="323" y="661"/>
                </a:lnTo>
                <a:lnTo>
                  <a:pt x="327" y="655"/>
                </a:lnTo>
                <a:lnTo>
                  <a:pt x="330" y="648"/>
                </a:lnTo>
                <a:lnTo>
                  <a:pt x="334" y="642"/>
                </a:lnTo>
                <a:lnTo>
                  <a:pt x="338" y="636"/>
                </a:lnTo>
                <a:lnTo>
                  <a:pt x="342" y="630"/>
                </a:lnTo>
                <a:lnTo>
                  <a:pt x="346" y="623"/>
                </a:lnTo>
                <a:lnTo>
                  <a:pt x="349" y="618"/>
                </a:lnTo>
                <a:lnTo>
                  <a:pt x="391" y="644"/>
                </a:lnTo>
                <a:lnTo>
                  <a:pt x="388" y="649"/>
                </a:lnTo>
                <a:lnTo>
                  <a:pt x="384" y="655"/>
                </a:lnTo>
                <a:lnTo>
                  <a:pt x="380" y="661"/>
                </a:lnTo>
                <a:lnTo>
                  <a:pt x="376" y="668"/>
                </a:lnTo>
                <a:lnTo>
                  <a:pt x="372" y="673"/>
                </a:lnTo>
                <a:lnTo>
                  <a:pt x="369" y="680"/>
                </a:lnTo>
                <a:lnTo>
                  <a:pt x="365" y="685"/>
                </a:lnTo>
                <a:lnTo>
                  <a:pt x="365" y="685"/>
                </a:lnTo>
                <a:close/>
                <a:moveTo>
                  <a:pt x="417" y="603"/>
                </a:moveTo>
                <a:lnTo>
                  <a:pt x="376" y="576"/>
                </a:lnTo>
                <a:lnTo>
                  <a:pt x="377" y="574"/>
                </a:lnTo>
                <a:lnTo>
                  <a:pt x="381" y="567"/>
                </a:lnTo>
                <a:lnTo>
                  <a:pt x="386" y="561"/>
                </a:lnTo>
                <a:lnTo>
                  <a:pt x="390" y="555"/>
                </a:lnTo>
                <a:lnTo>
                  <a:pt x="394" y="549"/>
                </a:lnTo>
                <a:lnTo>
                  <a:pt x="398" y="543"/>
                </a:lnTo>
                <a:lnTo>
                  <a:pt x="402" y="537"/>
                </a:lnTo>
                <a:lnTo>
                  <a:pt x="404" y="535"/>
                </a:lnTo>
                <a:lnTo>
                  <a:pt x="444" y="563"/>
                </a:lnTo>
                <a:lnTo>
                  <a:pt x="443" y="565"/>
                </a:lnTo>
                <a:lnTo>
                  <a:pt x="438" y="571"/>
                </a:lnTo>
                <a:lnTo>
                  <a:pt x="434" y="577"/>
                </a:lnTo>
                <a:lnTo>
                  <a:pt x="430" y="582"/>
                </a:lnTo>
                <a:lnTo>
                  <a:pt x="427" y="589"/>
                </a:lnTo>
                <a:lnTo>
                  <a:pt x="423" y="595"/>
                </a:lnTo>
                <a:lnTo>
                  <a:pt x="418" y="601"/>
                </a:lnTo>
                <a:lnTo>
                  <a:pt x="417" y="603"/>
                </a:lnTo>
                <a:lnTo>
                  <a:pt x="417" y="603"/>
                </a:lnTo>
                <a:close/>
                <a:moveTo>
                  <a:pt x="472" y="523"/>
                </a:moveTo>
                <a:lnTo>
                  <a:pt x="433" y="494"/>
                </a:lnTo>
                <a:lnTo>
                  <a:pt x="437" y="489"/>
                </a:lnTo>
                <a:lnTo>
                  <a:pt x="441" y="483"/>
                </a:lnTo>
                <a:lnTo>
                  <a:pt x="446" y="477"/>
                </a:lnTo>
                <a:lnTo>
                  <a:pt x="450" y="471"/>
                </a:lnTo>
                <a:lnTo>
                  <a:pt x="455" y="465"/>
                </a:lnTo>
                <a:lnTo>
                  <a:pt x="460" y="460"/>
                </a:lnTo>
                <a:lnTo>
                  <a:pt x="463" y="455"/>
                </a:lnTo>
                <a:lnTo>
                  <a:pt x="502" y="485"/>
                </a:lnTo>
                <a:lnTo>
                  <a:pt x="498" y="490"/>
                </a:lnTo>
                <a:lnTo>
                  <a:pt x="494" y="495"/>
                </a:lnTo>
                <a:lnTo>
                  <a:pt x="490" y="501"/>
                </a:lnTo>
                <a:lnTo>
                  <a:pt x="485" y="507"/>
                </a:lnTo>
                <a:lnTo>
                  <a:pt x="481" y="513"/>
                </a:lnTo>
                <a:lnTo>
                  <a:pt x="476" y="518"/>
                </a:lnTo>
                <a:lnTo>
                  <a:pt x="472" y="523"/>
                </a:lnTo>
                <a:lnTo>
                  <a:pt x="472" y="523"/>
                </a:lnTo>
                <a:close/>
                <a:moveTo>
                  <a:pt x="532" y="447"/>
                </a:moveTo>
                <a:lnTo>
                  <a:pt x="494" y="416"/>
                </a:lnTo>
                <a:lnTo>
                  <a:pt x="496" y="413"/>
                </a:lnTo>
                <a:lnTo>
                  <a:pt x="501" y="408"/>
                </a:lnTo>
                <a:lnTo>
                  <a:pt x="506" y="402"/>
                </a:lnTo>
                <a:lnTo>
                  <a:pt x="511" y="397"/>
                </a:lnTo>
                <a:lnTo>
                  <a:pt x="516" y="391"/>
                </a:lnTo>
                <a:lnTo>
                  <a:pt x="521" y="385"/>
                </a:lnTo>
                <a:lnTo>
                  <a:pt x="526" y="379"/>
                </a:lnTo>
                <a:lnTo>
                  <a:pt x="527" y="378"/>
                </a:lnTo>
                <a:lnTo>
                  <a:pt x="564" y="410"/>
                </a:lnTo>
                <a:lnTo>
                  <a:pt x="562" y="412"/>
                </a:lnTo>
                <a:lnTo>
                  <a:pt x="558" y="417"/>
                </a:lnTo>
                <a:lnTo>
                  <a:pt x="553" y="423"/>
                </a:lnTo>
                <a:lnTo>
                  <a:pt x="548" y="428"/>
                </a:lnTo>
                <a:lnTo>
                  <a:pt x="544" y="434"/>
                </a:lnTo>
                <a:lnTo>
                  <a:pt x="539" y="439"/>
                </a:lnTo>
                <a:lnTo>
                  <a:pt x="534" y="445"/>
                </a:lnTo>
                <a:lnTo>
                  <a:pt x="532" y="447"/>
                </a:lnTo>
                <a:lnTo>
                  <a:pt x="532" y="447"/>
                </a:lnTo>
                <a:close/>
                <a:moveTo>
                  <a:pt x="596" y="375"/>
                </a:moveTo>
                <a:lnTo>
                  <a:pt x="560" y="341"/>
                </a:lnTo>
                <a:lnTo>
                  <a:pt x="565" y="336"/>
                </a:lnTo>
                <a:lnTo>
                  <a:pt x="570" y="330"/>
                </a:lnTo>
                <a:lnTo>
                  <a:pt x="575" y="325"/>
                </a:lnTo>
                <a:lnTo>
                  <a:pt x="581" y="319"/>
                </a:lnTo>
                <a:lnTo>
                  <a:pt x="586" y="314"/>
                </a:lnTo>
                <a:lnTo>
                  <a:pt x="591" y="309"/>
                </a:lnTo>
                <a:lnTo>
                  <a:pt x="594" y="305"/>
                </a:lnTo>
                <a:lnTo>
                  <a:pt x="630" y="339"/>
                </a:lnTo>
                <a:lnTo>
                  <a:pt x="626" y="343"/>
                </a:lnTo>
                <a:lnTo>
                  <a:pt x="621" y="348"/>
                </a:lnTo>
                <a:lnTo>
                  <a:pt x="616" y="353"/>
                </a:lnTo>
                <a:lnTo>
                  <a:pt x="611" y="359"/>
                </a:lnTo>
                <a:lnTo>
                  <a:pt x="606" y="364"/>
                </a:lnTo>
                <a:lnTo>
                  <a:pt x="601" y="369"/>
                </a:lnTo>
                <a:lnTo>
                  <a:pt x="596" y="375"/>
                </a:lnTo>
                <a:lnTo>
                  <a:pt x="596" y="375"/>
                </a:lnTo>
                <a:close/>
                <a:moveTo>
                  <a:pt x="664" y="305"/>
                </a:moveTo>
                <a:lnTo>
                  <a:pt x="630" y="270"/>
                </a:lnTo>
                <a:lnTo>
                  <a:pt x="633" y="267"/>
                </a:lnTo>
                <a:lnTo>
                  <a:pt x="638" y="261"/>
                </a:lnTo>
                <a:lnTo>
                  <a:pt x="644" y="257"/>
                </a:lnTo>
                <a:lnTo>
                  <a:pt x="649" y="251"/>
                </a:lnTo>
                <a:lnTo>
                  <a:pt x="655" y="246"/>
                </a:lnTo>
                <a:lnTo>
                  <a:pt x="660" y="241"/>
                </a:lnTo>
                <a:lnTo>
                  <a:pt x="665" y="236"/>
                </a:lnTo>
                <a:lnTo>
                  <a:pt x="666" y="235"/>
                </a:lnTo>
                <a:lnTo>
                  <a:pt x="699" y="272"/>
                </a:lnTo>
                <a:lnTo>
                  <a:pt x="699" y="272"/>
                </a:lnTo>
                <a:lnTo>
                  <a:pt x="693" y="277"/>
                </a:lnTo>
                <a:lnTo>
                  <a:pt x="688" y="282"/>
                </a:lnTo>
                <a:lnTo>
                  <a:pt x="683" y="287"/>
                </a:lnTo>
                <a:lnTo>
                  <a:pt x="678" y="292"/>
                </a:lnTo>
                <a:lnTo>
                  <a:pt x="672" y="297"/>
                </a:lnTo>
                <a:lnTo>
                  <a:pt x="667" y="302"/>
                </a:lnTo>
                <a:lnTo>
                  <a:pt x="664" y="305"/>
                </a:lnTo>
                <a:lnTo>
                  <a:pt x="664" y="305"/>
                </a:lnTo>
                <a:close/>
                <a:moveTo>
                  <a:pt x="736" y="239"/>
                </a:moveTo>
                <a:lnTo>
                  <a:pt x="703" y="202"/>
                </a:lnTo>
                <a:lnTo>
                  <a:pt x="705" y="201"/>
                </a:lnTo>
                <a:lnTo>
                  <a:pt x="710" y="197"/>
                </a:lnTo>
                <a:lnTo>
                  <a:pt x="716" y="192"/>
                </a:lnTo>
                <a:lnTo>
                  <a:pt x="722" y="187"/>
                </a:lnTo>
                <a:lnTo>
                  <a:pt x="727" y="182"/>
                </a:lnTo>
                <a:lnTo>
                  <a:pt x="733" y="177"/>
                </a:lnTo>
                <a:lnTo>
                  <a:pt x="739" y="172"/>
                </a:lnTo>
                <a:lnTo>
                  <a:pt x="742" y="170"/>
                </a:lnTo>
                <a:lnTo>
                  <a:pt x="773" y="208"/>
                </a:lnTo>
                <a:lnTo>
                  <a:pt x="770" y="210"/>
                </a:lnTo>
                <a:lnTo>
                  <a:pt x="765" y="215"/>
                </a:lnTo>
                <a:lnTo>
                  <a:pt x="759" y="220"/>
                </a:lnTo>
                <a:lnTo>
                  <a:pt x="754" y="224"/>
                </a:lnTo>
                <a:lnTo>
                  <a:pt x="748" y="229"/>
                </a:lnTo>
                <a:lnTo>
                  <a:pt x="742" y="234"/>
                </a:lnTo>
                <a:lnTo>
                  <a:pt x="737" y="238"/>
                </a:lnTo>
                <a:lnTo>
                  <a:pt x="736" y="239"/>
                </a:lnTo>
                <a:lnTo>
                  <a:pt x="736" y="239"/>
                </a:lnTo>
                <a:close/>
                <a:moveTo>
                  <a:pt x="811" y="178"/>
                </a:moveTo>
                <a:lnTo>
                  <a:pt x="781" y="139"/>
                </a:lnTo>
                <a:lnTo>
                  <a:pt x="786" y="135"/>
                </a:lnTo>
                <a:lnTo>
                  <a:pt x="792" y="130"/>
                </a:lnTo>
                <a:lnTo>
                  <a:pt x="798" y="126"/>
                </a:lnTo>
                <a:lnTo>
                  <a:pt x="804" y="121"/>
                </a:lnTo>
                <a:lnTo>
                  <a:pt x="810" y="117"/>
                </a:lnTo>
                <a:lnTo>
                  <a:pt x="816" y="112"/>
                </a:lnTo>
                <a:lnTo>
                  <a:pt x="821" y="109"/>
                </a:lnTo>
                <a:lnTo>
                  <a:pt x="850" y="149"/>
                </a:lnTo>
                <a:lnTo>
                  <a:pt x="845" y="152"/>
                </a:lnTo>
                <a:lnTo>
                  <a:pt x="839" y="156"/>
                </a:lnTo>
                <a:lnTo>
                  <a:pt x="834" y="161"/>
                </a:lnTo>
                <a:lnTo>
                  <a:pt x="828" y="165"/>
                </a:lnTo>
                <a:lnTo>
                  <a:pt x="822" y="170"/>
                </a:lnTo>
                <a:lnTo>
                  <a:pt x="816" y="174"/>
                </a:lnTo>
                <a:lnTo>
                  <a:pt x="811" y="178"/>
                </a:lnTo>
                <a:lnTo>
                  <a:pt x="811" y="178"/>
                </a:lnTo>
                <a:close/>
                <a:moveTo>
                  <a:pt x="889" y="121"/>
                </a:moveTo>
                <a:lnTo>
                  <a:pt x="861" y="80"/>
                </a:lnTo>
                <a:lnTo>
                  <a:pt x="865" y="77"/>
                </a:lnTo>
                <a:lnTo>
                  <a:pt x="872" y="73"/>
                </a:lnTo>
                <a:lnTo>
                  <a:pt x="878" y="69"/>
                </a:lnTo>
                <a:lnTo>
                  <a:pt x="884" y="64"/>
                </a:lnTo>
                <a:lnTo>
                  <a:pt x="891" y="60"/>
                </a:lnTo>
                <a:lnTo>
                  <a:pt x="897" y="56"/>
                </a:lnTo>
                <a:lnTo>
                  <a:pt x="902" y="52"/>
                </a:lnTo>
                <a:lnTo>
                  <a:pt x="929" y="94"/>
                </a:lnTo>
                <a:lnTo>
                  <a:pt x="924" y="97"/>
                </a:lnTo>
                <a:lnTo>
                  <a:pt x="918" y="101"/>
                </a:lnTo>
                <a:lnTo>
                  <a:pt x="912" y="106"/>
                </a:lnTo>
                <a:lnTo>
                  <a:pt x="905" y="110"/>
                </a:lnTo>
                <a:lnTo>
                  <a:pt x="899" y="113"/>
                </a:lnTo>
                <a:lnTo>
                  <a:pt x="893" y="118"/>
                </a:lnTo>
                <a:lnTo>
                  <a:pt x="889" y="121"/>
                </a:lnTo>
                <a:lnTo>
                  <a:pt x="889" y="121"/>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88" name="Freeform 147"/>
          <p:cNvSpPr>
            <a:spLocks noEditPoints="1"/>
          </p:cNvSpPr>
          <p:nvPr>
            <p:custDataLst>
              <p:tags r:id="rId12"/>
            </p:custDataLst>
          </p:nvPr>
        </p:nvSpPr>
        <p:spPr bwMode="auto">
          <a:xfrm>
            <a:off x="9703361" y="2457876"/>
            <a:ext cx="979084" cy="1705724"/>
          </a:xfrm>
          <a:custGeom>
            <a:avLst/>
            <a:gdLst>
              <a:gd name="T0" fmla="*/ 6 w 989"/>
              <a:gd name="T1" fmla="*/ 61 h 1723"/>
              <a:gd name="T2" fmla="*/ 131 w 989"/>
              <a:gd name="T3" fmla="*/ 105 h 1723"/>
              <a:gd name="T4" fmla="*/ 117 w 989"/>
              <a:gd name="T5" fmla="*/ 154 h 1723"/>
              <a:gd name="T6" fmla="*/ 84 w 989"/>
              <a:gd name="T7" fmla="*/ 134 h 1723"/>
              <a:gd name="T8" fmla="*/ 219 w 989"/>
              <a:gd name="T9" fmla="*/ 164 h 1723"/>
              <a:gd name="T10" fmla="*/ 191 w 989"/>
              <a:gd name="T11" fmla="*/ 204 h 1723"/>
              <a:gd name="T12" fmla="*/ 244 w 989"/>
              <a:gd name="T13" fmla="*/ 243 h 1723"/>
              <a:gd name="T14" fmla="*/ 310 w 989"/>
              <a:gd name="T15" fmla="*/ 232 h 1723"/>
              <a:gd name="T16" fmla="*/ 256 w 989"/>
              <a:gd name="T17" fmla="*/ 252 h 1723"/>
              <a:gd name="T18" fmla="*/ 362 w 989"/>
              <a:gd name="T19" fmla="*/ 275 h 1723"/>
              <a:gd name="T20" fmla="*/ 351 w 989"/>
              <a:gd name="T21" fmla="*/ 332 h 1723"/>
              <a:gd name="T22" fmla="*/ 320 w 989"/>
              <a:gd name="T23" fmla="*/ 304 h 1723"/>
              <a:gd name="T24" fmla="*/ 449 w 989"/>
              <a:gd name="T25" fmla="*/ 357 h 1723"/>
              <a:gd name="T26" fmla="*/ 415 w 989"/>
              <a:gd name="T27" fmla="*/ 392 h 1723"/>
              <a:gd name="T28" fmla="*/ 460 w 989"/>
              <a:gd name="T29" fmla="*/ 438 h 1723"/>
              <a:gd name="T30" fmla="*/ 521 w 989"/>
              <a:gd name="T31" fmla="*/ 432 h 1723"/>
              <a:gd name="T32" fmla="*/ 475 w 989"/>
              <a:gd name="T33" fmla="*/ 454 h 1723"/>
              <a:gd name="T34" fmla="*/ 562 w 989"/>
              <a:gd name="T35" fmla="*/ 479 h 1723"/>
              <a:gd name="T36" fmla="*/ 593 w 989"/>
              <a:gd name="T37" fmla="*/ 517 h 1723"/>
              <a:gd name="T38" fmla="*/ 536 w 989"/>
              <a:gd name="T39" fmla="*/ 526 h 1723"/>
              <a:gd name="T40" fmla="*/ 625 w 989"/>
              <a:gd name="T41" fmla="*/ 559 h 1723"/>
              <a:gd name="T42" fmla="*/ 654 w 989"/>
              <a:gd name="T43" fmla="*/ 597 h 1723"/>
              <a:gd name="T44" fmla="*/ 590 w 989"/>
              <a:gd name="T45" fmla="*/ 594 h 1723"/>
              <a:gd name="T46" fmla="*/ 689 w 989"/>
              <a:gd name="T47" fmla="*/ 650 h 1723"/>
              <a:gd name="T48" fmla="*/ 664 w 989"/>
              <a:gd name="T49" fmla="*/ 701 h 1723"/>
              <a:gd name="T50" fmla="*/ 641 w 989"/>
              <a:gd name="T51" fmla="*/ 666 h 1723"/>
              <a:gd name="T52" fmla="*/ 751 w 989"/>
              <a:gd name="T53" fmla="*/ 750 h 1723"/>
              <a:gd name="T54" fmla="*/ 708 w 989"/>
              <a:gd name="T55" fmla="*/ 774 h 1723"/>
              <a:gd name="T56" fmla="*/ 740 w 989"/>
              <a:gd name="T57" fmla="*/ 832 h 1723"/>
              <a:gd name="T58" fmla="*/ 803 w 989"/>
              <a:gd name="T59" fmla="*/ 848 h 1723"/>
              <a:gd name="T60" fmla="*/ 746 w 989"/>
              <a:gd name="T61" fmla="*/ 844 h 1723"/>
              <a:gd name="T62" fmla="*/ 831 w 989"/>
              <a:gd name="T63" fmla="*/ 909 h 1723"/>
              <a:gd name="T64" fmla="*/ 801 w 989"/>
              <a:gd name="T65" fmla="*/ 964 h 1723"/>
              <a:gd name="T66" fmla="*/ 783 w 989"/>
              <a:gd name="T67" fmla="*/ 922 h 1723"/>
              <a:gd name="T68" fmla="*/ 873 w 989"/>
              <a:gd name="T69" fmla="*/ 1011 h 1723"/>
              <a:gd name="T70" fmla="*/ 832 w 989"/>
              <a:gd name="T71" fmla="*/ 1042 h 1723"/>
              <a:gd name="T72" fmla="*/ 853 w 989"/>
              <a:gd name="T73" fmla="*/ 1100 h 1723"/>
              <a:gd name="T74" fmla="*/ 911 w 989"/>
              <a:gd name="T75" fmla="*/ 1124 h 1723"/>
              <a:gd name="T76" fmla="*/ 860 w 989"/>
              <a:gd name="T77" fmla="*/ 1124 h 1723"/>
              <a:gd name="T78" fmla="*/ 928 w 989"/>
              <a:gd name="T79" fmla="*/ 1181 h 1723"/>
              <a:gd name="T80" fmla="*/ 939 w 989"/>
              <a:gd name="T81" fmla="*/ 1225 h 1723"/>
              <a:gd name="T82" fmla="*/ 884 w 989"/>
              <a:gd name="T83" fmla="*/ 1208 h 1723"/>
              <a:gd name="T84" fmla="*/ 952 w 989"/>
              <a:gd name="T85" fmla="*/ 1283 h 1723"/>
              <a:gd name="T86" fmla="*/ 912 w 989"/>
              <a:gd name="T87" fmla="*/ 1335 h 1723"/>
              <a:gd name="T88" fmla="*/ 902 w 989"/>
              <a:gd name="T89" fmla="*/ 1288 h 1723"/>
              <a:gd name="T90" fmla="*/ 972 w 989"/>
              <a:gd name="T91" fmla="*/ 1402 h 1723"/>
              <a:gd name="T92" fmla="*/ 926 w 989"/>
              <a:gd name="T93" fmla="*/ 1423 h 1723"/>
              <a:gd name="T94" fmla="*/ 920 w 989"/>
              <a:gd name="T95" fmla="*/ 1383 h 1723"/>
              <a:gd name="T96" fmla="*/ 984 w 989"/>
              <a:gd name="T97" fmla="*/ 1506 h 1723"/>
              <a:gd name="T98" fmla="*/ 934 w 989"/>
              <a:gd name="T99" fmla="*/ 1510 h 1723"/>
              <a:gd name="T100" fmla="*/ 939 w 989"/>
              <a:gd name="T101" fmla="*/ 1576 h 1723"/>
              <a:gd name="T102" fmla="*/ 989 w 989"/>
              <a:gd name="T103" fmla="*/ 1613 h 1723"/>
              <a:gd name="T104" fmla="*/ 939 w 989"/>
              <a:gd name="T105" fmla="*/ 1599 h 1723"/>
              <a:gd name="T106" fmla="*/ 989 w 989"/>
              <a:gd name="T107" fmla="*/ 1674 h 1723"/>
              <a:gd name="T108" fmla="*/ 989 w 989"/>
              <a:gd name="T109" fmla="*/ 1687 h 1723"/>
              <a:gd name="T110" fmla="*/ 989 w 989"/>
              <a:gd name="T111" fmla="*/ 1703 h 1723"/>
              <a:gd name="T112" fmla="*/ 988 w 989"/>
              <a:gd name="T113" fmla="*/ 1718 h 1723"/>
              <a:gd name="T114" fmla="*/ 939 w 989"/>
              <a:gd name="T115" fmla="*/ 1716 h 1723"/>
              <a:gd name="T116" fmla="*/ 939 w 989"/>
              <a:gd name="T117" fmla="*/ 1701 h 1723"/>
              <a:gd name="T118" fmla="*/ 940 w 989"/>
              <a:gd name="T119" fmla="*/ 1686 h 1723"/>
              <a:gd name="T120" fmla="*/ 940 w 989"/>
              <a:gd name="T121" fmla="*/ 1673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9" h="1723">
                <a:moveTo>
                  <a:pt x="6" y="61"/>
                </a:moveTo>
                <a:lnTo>
                  <a:pt x="98" y="0"/>
                </a:lnTo>
                <a:lnTo>
                  <a:pt x="162" y="36"/>
                </a:lnTo>
                <a:lnTo>
                  <a:pt x="71" y="97"/>
                </a:lnTo>
                <a:lnTo>
                  <a:pt x="64" y="207"/>
                </a:lnTo>
                <a:lnTo>
                  <a:pt x="0" y="170"/>
                </a:lnTo>
                <a:lnTo>
                  <a:pt x="6" y="61"/>
                </a:lnTo>
                <a:lnTo>
                  <a:pt x="6" y="61"/>
                </a:lnTo>
                <a:close/>
                <a:moveTo>
                  <a:pt x="84" y="134"/>
                </a:moveTo>
                <a:lnTo>
                  <a:pt x="109" y="92"/>
                </a:lnTo>
                <a:lnTo>
                  <a:pt x="111" y="93"/>
                </a:lnTo>
                <a:lnTo>
                  <a:pt x="118" y="97"/>
                </a:lnTo>
                <a:lnTo>
                  <a:pt x="125" y="101"/>
                </a:lnTo>
                <a:lnTo>
                  <a:pt x="131" y="105"/>
                </a:lnTo>
                <a:lnTo>
                  <a:pt x="137" y="109"/>
                </a:lnTo>
                <a:lnTo>
                  <a:pt x="144" y="113"/>
                </a:lnTo>
                <a:lnTo>
                  <a:pt x="150" y="117"/>
                </a:lnTo>
                <a:lnTo>
                  <a:pt x="152" y="119"/>
                </a:lnTo>
                <a:lnTo>
                  <a:pt x="125" y="159"/>
                </a:lnTo>
                <a:lnTo>
                  <a:pt x="124" y="159"/>
                </a:lnTo>
                <a:lnTo>
                  <a:pt x="117" y="154"/>
                </a:lnTo>
                <a:lnTo>
                  <a:pt x="111" y="151"/>
                </a:lnTo>
                <a:lnTo>
                  <a:pt x="105" y="147"/>
                </a:lnTo>
                <a:lnTo>
                  <a:pt x="99" y="143"/>
                </a:lnTo>
                <a:lnTo>
                  <a:pt x="92" y="139"/>
                </a:lnTo>
                <a:lnTo>
                  <a:pt x="86" y="135"/>
                </a:lnTo>
                <a:lnTo>
                  <a:pt x="84" y="134"/>
                </a:lnTo>
                <a:lnTo>
                  <a:pt x="84" y="134"/>
                </a:lnTo>
                <a:close/>
                <a:moveTo>
                  <a:pt x="166" y="186"/>
                </a:moveTo>
                <a:lnTo>
                  <a:pt x="194" y="146"/>
                </a:lnTo>
                <a:lnTo>
                  <a:pt x="195" y="147"/>
                </a:lnTo>
                <a:lnTo>
                  <a:pt x="201" y="151"/>
                </a:lnTo>
                <a:lnTo>
                  <a:pt x="207" y="155"/>
                </a:lnTo>
                <a:lnTo>
                  <a:pt x="213" y="159"/>
                </a:lnTo>
                <a:lnTo>
                  <a:pt x="219" y="164"/>
                </a:lnTo>
                <a:lnTo>
                  <a:pt x="226" y="168"/>
                </a:lnTo>
                <a:lnTo>
                  <a:pt x="232" y="173"/>
                </a:lnTo>
                <a:lnTo>
                  <a:pt x="235" y="175"/>
                </a:lnTo>
                <a:lnTo>
                  <a:pt x="205" y="214"/>
                </a:lnTo>
                <a:lnTo>
                  <a:pt x="203" y="212"/>
                </a:lnTo>
                <a:lnTo>
                  <a:pt x="197" y="209"/>
                </a:lnTo>
                <a:lnTo>
                  <a:pt x="191" y="204"/>
                </a:lnTo>
                <a:lnTo>
                  <a:pt x="185" y="200"/>
                </a:lnTo>
                <a:lnTo>
                  <a:pt x="179" y="196"/>
                </a:lnTo>
                <a:lnTo>
                  <a:pt x="173" y="191"/>
                </a:lnTo>
                <a:lnTo>
                  <a:pt x="167" y="187"/>
                </a:lnTo>
                <a:lnTo>
                  <a:pt x="166" y="186"/>
                </a:lnTo>
                <a:lnTo>
                  <a:pt x="166" y="186"/>
                </a:lnTo>
                <a:close/>
                <a:moveTo>
                  <a:pt x="244" y="243"/>
                </a:moveTo>
                <a:lnTo>
                  <a:pt x="274" y="204"/>
                </a:lnTo>
                <a:lnTo>
                  <a:pt x="280" y="209"/>
                </a:lnTo>
                <a:lnTo>
                  <a:pt x="286" y="213"/>
                </a:lnTo>
                <a:lnTo>
                  <a:pt x="292" y="218"/>
                </a:lnTo>
                <a:lnTo>
                  <a:pt x="298" y="223"/>
                </a:lnTo>
                <a:lnTo>
                  <a:pt x="304" y="227"/>
                </a:lnTo>
                <a:lnTo>
                  <a:pt x="310" y="232"/>
                </a:lnTo>
                <a:lnTo>
                  <a:pt x="313" y="235"/>
                </a:lnTo>
                <a:lnTo>
                  <a:pt x="282" y="273"/>
                </a:lnTo>
                <a:lnTo>
                  <a:pt x="279" y="271"/>
                </a:lnTo>
                <a:lnTo>
                  <a:pt x="273" y="266"/>
                </a:lnTo>
                <a:lnTo>
                  <a:pt x="268" y="261"/>
                </a:lnTo>
                <a:lnTo>
                  <a:pt x="262" y="257"/>
                </a:lnTo>
                <a:lnTo>
                  <a:pt x="256" y="252"/>
                </a:lnTo>
                <a:lnTo>
                  <a:pt x="250" y="248"/>
                </a:lnTo>
                <a:lnTo>
                  <a:pt x="244" y="243"/>
                </a:lnTo>
                <a:lnTo>
                  <a:pt x="244" y="243"/>
                </a:lnTo>
                <a:close/>
                <a:moveTo>
                  <a:pt x="320" y="304"/>
                </a:moveTo>
                <a:lnTo>
                  <a:pt x="352" y="267"/>
                </a:lnTo>
                <a:lnTo>
                  <a:pt x="356" y="271"/>
                </a:lnTo>
                <a:lnTo>
                  <a:pt x="362" y="275"/>
                </a:lnTo>
                <a:lnTo>
                  <a:pt x="368" y="280"/>
                </a:lnTo>
                <a:lnTo>
                  <a:pt x="373" y="285"/>
                </a:lnTo>
                <a:lnTo>
                  <a:pt x="378" y="290"/>
                </a:lnTo>
                <a:lnTo>
                  <a:pt x="384" y="296"/>
                </a:lnTo>
                <a:lnTo>
                  <a:pt x="389" y="300"/>
                </a:lnTo>
                <a:lnTo>
                  <a:pt x="356" y="336"/>
                </a:lnTo>
                <a:lnTo>
                  <a:pt x="351" y="332"/>
                </a:lnTo>
                <a:lnTo>
                  <a:pt x="346" y="327"/>
                </a:lnTo>
                <a:lnTo>
                  <a:pt x="340" y="322"/>
                </a:lnTo>
                <a:lnTo>
                  <a:pt x="335" y="317"/>
                </a:lnTo>
                <a:lnTo>
                  <a:pt x="330" y="313"/>
                </a:lnTo>
                <a:lnTo>
                  <a:pt x="324" y="308"/>
                </a:lnTo>
                <a:lnTo>
                  <a:pt x="320" y="304"/>
                </a:lnTo>
                <a:lnTo>
                  <a:pt x="320" y="304"/>
                </a:lnTo>
                <a:close/>
                <a:moveTo>
                  <a:pt x="392" y="369"/>
                </a:moveTo>
                <a:lnTo>
                  <a:pt x="426" y="334"/>
                </a:lnTo>
                <a:lnTo>
                  <a:pt x="428" y="336"/>
                </a:lnTo>
                <a:lnTo>
                  <a:pt x="434" y="341"/>
                </a:lnTo>
                <a:lnTo>
                  <a:pt x="439" y="346"/>
                </a:lnTo>
                <a:lnTo>
                  <a:pt x="444" y="352"/>
                </a:lnTo>
                <a:lnTo>
                  <a:pt x="449" y="357"/>
                </a:lnTo>
                <a:lnTo>
                  <a:pt x="455" y="362"/>
                </a:lnTo>
                <a:lnTo>
                  <a:pt x="460" y="367"/>
                </a:lnTo>
                <a:lnTo>
                  <a:pt x="462" y="369"/>
                </a:lnTo>
                <a:lnTo>
                  <a:pt x="426" y="403"/>
                </a:lnTo>
                <a:lnTo>
                  <a:pt x="425" y="402"/>
                </a:lnTo>
                <a:lnTo>
                  <a:pt x="420" y="397"/>
                </a:lnTo>
                <a:lnTo>
                  <a:pt x="415" y="392"/>
                </a:lnTo>
                <a:lnTo>
                  <a:pt x="409" y="387"/>
                </a:lnTo>
                <a:lnTo>
                  <a:pt x="404" y="382"/>
                </a:lnTo>
                <a:lnTo>
                  <a:pt x="399" y="377"/>
                </a:lnTo>
                <a:lnTo>
                  <a:pt x="394" y="371"/>
                </a:lnTo>
                <a:lnTo>
                  <a:pt x="392" y="369"/>
                </a:lnTo>
                <a:lnTo>
                  <a:pt x="392" y="369"/>
                </a:lnTo>
                <a:close/>
                <a:moveTo>
                  <a:pt x="460" y="438"/>
                </a:moveTo>
                <a:lnTo>
                  <a:pt x="496" y="405"/>
                </a:lnTo>
                <a:lnTo>
                  <a:pt x="496" y="405"/>
                </a:lnTo>
                <a:lnTo>
                  <a:pt x="501" y="411"/>
                </a:lnTo>
                <a:lnTo>
                  <a:pt x="506" y="416"/>
                </a:lnTo>
                <a:lnTo>
                  <a:pt x="511" y="421"/>
                </a:lnTo>
                <a:lnTo>
                  <a:pt x="516" y="427"/>
                </a:lnTo>
                <a:lnTo>
                  <a:pt x="521" y="432"/>
                </a:lnTo>
                <a:lnTo>
                  <a:pt x="526" y="438"/>
                </a:lnTo>
                <a:lnTo>
                  <a:pt x="530" y="442"/>
                </a:lnTo>
                <a:lnTo>
                  <a:pt x="493" y="474"/>
                </a:lnTo>
                <a:lnTo>
                  <a:pt x="490" y="471"/>
                </a:lnTo>
                <a:lnTo>
                  <a:pt x="485" y="465"/>
                </a:lnTo>
                <a:lnTo>
                  <a:pt x="480" y="460"/>
                </a:lnTo>
                <a:lnTo>
                  <a:pt x="475" y="454"/>
                </a:lnTo>
                <a:lnTo>
                  <a:pt x="470" y="449"/>
                </a:lnTo>
                <a:lnTo>
                  <a:pt x="465" y="444"/>
                </a:lnTo>
                <a:lnTo>
                  <a:pt x="460" y="439"/>
                </a:lnTo>
                <a:lnTo>
                  <a:pt x="460" y="438"/>
                </a:lnTo>
                <a:lnTo>
                  <a:pt x="460" y="438"/>
                </a:lnTo>
                <a:close/>
                <a:moveTo>
                  <a:pt x="524" y="511"/>
                </a:moveTo>
                <a:lnTo>
                  <a:pt x="562" y="479"/>
                </a:lnTo>
                <a:lnTo>
                  <a:pt x="565" y="483"/>
                </a:lnTo>
                <a:lnTo>
                  <a:pt x="570" y="489"/>
                </a:lnTo>
                <a:lnTo>
                  <a:pt x="575" y="494"/>
                </a:lnTo>
                <a:lnTo>
                  <a:pt x="579" y="500"/>
                </a:lnTo>
                <a:lnTo>
                  <a:pt x="584" y="506"/>
                </a:lnTo>
                <a:lnTo>
                  <a:pt x="589" y="511"/>
                </a:lnTo>
                <a:lnTo>
                  <a:pt x="593" y="517"/>
                </a:lnTo>
                <a:lnTo>
                  <a:pt x="594" y="518"/>
                </a:lnTo>
                <a:lnTo>
                  <a:pt x="555" y="548"/>
                </a:lnTo>
                <a:lnTo>
                  <a:pt x="555" y="548"/>
                </a:lnTo>
                <a:lnTo>
                  <a:pt x="550" y="542"/>
                </a:lnTo>
                <a:lnTo>
                  <a:pt x="546" y="536"/>
                </a:lnTo>
                <a:lnTo>
                  <a:pt x="541" y="531"/>
                </a:lnTo>
                <a:lnTo>
                  <a:pt x="536" y="526"/>
                </a:lnTo>
                <a:lnTo>
                  <a:pt x="532" y="520"/>
                </a:lnTo>
                <a:lnTo>
                  <a:pt x="528" y="514"/>
                </a:lnTo>
                <a:lnTo>
                  <a:pt x="524" y="511"/>
                </a:lnTo>
                <a:lnTo>
                  <a:pt x="524" y="511"/>
                </a:lnTo>
                <a:close/>
                <a:moveTo>
                  <a:pt x="585" y="587"/>
                </a:moveTo>
                <a:lnTo>
                  <a:pt x="624" y="557"/>
                </a:lnTo>
                <a:lnTo>
                  <a:pt x="625" y="559"/>
                </a:lnTo>
                <a:lnTo>
                  <a:pt x="630" y="565"/>
                </a:lnTo>
                <a:lnTo>
                  <a:pt x="634" y="570"/>
                </a:lnTo>
                <a:lnTo>
                  <a:pt x="638" y="576"/>
                </a:lnTo>
                <a:lnTo>
                  <a:pt x="643" y="582"/>
                </a:lnTo>
                <a:lnTo>
                  <a:pt x="647" y="589"/>
                </a:lnTo>
                <a:lnTo>
                  <a:pt x="651" y="595"/>
                </a:lnTo>
                <a:lnTo>
                  <a:pt x="654" y="597"/>
                </a:lnTo>
                <a:lnTo>
                  <a:pt x="613" y="626"/>
                </a:lnTo>
                <a:lnTo>
                  <a:pt x="611" y="623"/>
                </a:lnTo>
                <a:lnTo>
                  <a:pt x="607" y="617"/>
                </a:lnTo>
                <a:lnTo>
                  <a:pt x="603" y="611"/>
                </a:lnTo>
                <a:lnTo>
                  <a:pt x="599" y="605"/>
                </a:lnTo>
                <a:lnTo>
                  <a:pt x="594" y="599"/>
                </a:lnTo>
                <a:lnTo>
                  <a:pt x="590" y="594"/>
                </a:lnTo>
                <a:lnTo>
                  <a:pt x="586" y="588"/>
                </a:lnTo>
                <a:lnTo>
                  <a:pt x="585" y="587"/>
                </a:lnTo>
                <a:lnTo>
                  <a:pt x="585" y="587"/>
                </a:lnTo>
                <a:close/>
                <a:moveTo>
                  <a:pt x="641" y="666"/>
                </a:moveTo>
                <a:lnTo>
                  <a:pt x="682" y="639"/>
                </a:lnTo>
                <a:lnTo>
                  <a:pt x="685" y="643"/>
                </a:lnTo>
                <a:lnTo>
                  <a:pt x="689" y="650"/>
                </a:lnTo>
                <a:lnTo>
                  <a:pt x="693" y="655"/>
                </a:lnTo>
                <a:lnTo>
                  <a:pt x="697" y="662"/>
                </a:lnTo>
                <a:lnTo>
                  <a:pt x="701" y="668"/>
                </a:lnTo>
                <a:lnTo>
                  <a:pt x="705" y="674"/>
                </a:lnTo>
                <a:lnTo>
                  <a:pt x="709" y="681"/>
                </a:lnTo>
                <a:lnTo>
                  <a:pt x="667" y="707"/>
                </a:lnTo>
                <a:lnTo>
                  <a:pt x="664" y="701"/>
                </a:lnTo>
                <a:lnTo>
                  <a:pt x="660" y="694"/>
                </a:lnTo>
                <a:lnTo>
                  <a:pt x="656" y="688"/>
                </a:lnTo>
                <a:lnTo>
                  <a:pt x="652" y="683"/>
                </a:lnTo>
                <a:lnTo>
                  <a:pt x="648" y="677"/>
                </a:lnTo>
                <a:lnTo>
                  <a:pt x="644" y="670"/>
                </a:lnTo>
                <a:lnTo>
                  <a:pt x="641" y="666"/>
                </a:lnTo>
                <a:lnTo>
                  <a:pt x="641" y="666"/>
                </a:lnTo>
                <a:close/>
                <a:moveTo>
                  <a:pt x="693" y="748"/>
                </a:moveTo>
                <a:lnTo>
                  <a:pt x="735" y="723"/>
                </a:lnTo>
                <a:lnTo>
                  <a:pt x="736" y="725"/>
                </a:lnTo>
                <a:lnTo>
                  <a:pt x="740" y="731"/>
                </a:lnTo>
                <a:lnTo>
                  <a:pt x="743" y="738"/>
                </a:lnTo>
                <a:lnTo>
                  <a:pt x="747" y="744"/>
                </a:lnTo>
                <a:lnTo>
                  <a:pt x="751" y="750"/>
                </a:lnTo>
                <a:lnTo>
                  <a:pt x="755" y="757"/>
                </a:lnTo>
                <a:lnTo>
                  <a:pt x="758" y="763"/>
                </a:lnTo>
                <a:lnTo>
                  <a:pt x="760" y="766"/>
                </a:lnTo>
                <a:lnTo>
                  <a:pt x="717" y="790"/>
                </a:lnTo>
                <a:lnTo>
                  <a:pt x="715" y="787"/>
                </a:lnTo>
                <a:lnTo>
                  <a:pt x="712" y="781"/>
                </a:lnTo>
                <a:lnTo>
                  <a:pt x="708" y="774"/>
                </a:lnTo>
                <a:lnTo>
                  <a:pt x="704" y="769"/>
                </a:lnTo>
                <a:lnTo>
                  <a:pt x="701" y="762"/>
                </a:lnTo>
                <a:lnTo>
                  <a:pt x="698" y="756"/>
                </a:lnTo>
                <a:lnTo>
                  <a:pt x="694" y="750"/>
                </a:lnTo>
                <a:lnTo>
                  <a:pt x="693" y="748"/>
                </a:lnTo>
                <a:lnTo>
                  <a:pt x="693" y="748"/>
                </a:lnTo>
                <a:close/>
                <a:moveTo>
                  <a:pt x="740" y="832"/>
                </a:moveTo>
                <a:lnTo>
                  <a:pt x="783" y="810"/>
                </a:lnTo>
                <a:lnTo>
                  <a:pt x="786" y="815"/>
                </a:lnTo>
                <a:lnTo>
                  <a:pt x="790" y="822"/>
                </a:lnTo>
                <a:lnTo>
                  <a:pt x="793" y="829"/>
                </a:lnTo>
                <a:lnTo>
                  <a:pt x="796" y="835"/>
                </a:lnTo>
                <a:lnTo>
                  <a:pt x="799" y="842"/>
                </a:lnTo>
                <a:lnTo>
                  <a:pt x="803" y="848"/>
                </a:lnTo>
                <a:lnTo>
                  <a:pt x="806" y="855"/>
                </a:lnTo>
                <a:lnTo>
                  <a:pt x="762" y="876"/>
                </a:lnTo>
                <a:lnTo>
                  <a:pt x="759" y="870"/>
                </a:lnTo>
                <a:lnTo>
                  <a:pt x="756" y="863"/>
                </a:lnTo>
                <a:lnTo>
                  <a:pt x="752" y="857"/>
                </a:lnTo>
                <a:lnTo>
                  <a:pt x="749" y="851"/>
                </a:lnTo>
                <a:lnTo>
                  <a:pt x="746" y="844"/>
                </a:lnTo>
                <a:lnTo>
                  <a:pt x="742" y="838"/>
                </a:lnTo>
                <a:lnTo>
                  <a:pt x="740" y="832"/>
                </a:lnTo>
                <a:lnTo>
                  <a:pt x="740" y="832"/>
                </a:lnTo>
                <a:close/>
                <a:moveTo>
                  <a:pt x="782" y="920"/>
                </a:moveTo>
                <a:lnTo>
                  <a:pt x="827" y="900"/>
                </a:lnTo>
                <a:lnTo>
                  <a:pt x="828" y="902"/>
                </a:lnTo>
                <a:lnTo>
                  <a:pt x="831" y="909"/>
                </a:lnTo>
                <a:lnTo>
                  <a:pt x="834" y="916"/>
                </a:lnTo>
                <a:lnTo>
                  <a:pt x="837" y="922"/>
                </a:lnTo>
                <a:lnTo>
                  <a:pt x="840" y="929"/>
                </a:lnTo>
                <a:lnTo>
                  <a:pt x="843" y="936"/>
                </a:lnTo>
                <a:lnTo>
                  <a:pt x="846" y="943"/>
                </a:lnTo>
                <a:lnTo>
                  <a:pt x="847" y="946"/>
                </a:lnTo>
                <a:lnTo>
                  <a:pt x="801" y="964"/>
                </a:lnTo>
                <a:lnTo>
                  <a:pt x="800" y="962"/>
                </a:lnTo>
                <a:lnTo>
                  <a:pt x="798" y="955"/>
                </a:lnTo>
                <a:lnTo>
                  <a:pt x="795" y="948"/>
                </a:lnTo>
                <a:lnTo>
                  <a:pt x="792" y="942"/>
                </a:lnTo>
                <a:lnTo>
                  <a:pt x="789" y="935"/>
                </a:lnTo>
                <a:lnTo>
                  <a:pt x="786" y="929"/>
                </a:lnTo>
                <a:lnTo>
                  <a:pt x="783" y="922"/>
                </a:lnTo>
                <a:lnTo>
                  <a:pt x="782" y="920"/>
                </a:lnTo>
                <a:lnTo>
                  <a:pt x="782" y="920"/>
                </a:lnTo>
                <a:close/>
                <a:moveTo>
                  <a:pt x="820" y="1009"/>
                </a:moveTo>
                <a:lnTo>
                  <a:pt x="865" y="992"/>
                </a:lnTo>
                <a:lnTo>
                  <a:pt x="868" y="998"/>
                </a:lnTo>
                <a:lnTo>
                  <a:pt x="871" y="1005"/>
                </a:lnTo>
                <a:lnTo>
                  <a:pt x="873" y="1011"/>
                </a:lnTo>
                <a:lnTo>
                  <a:pt x="876" y="1018"/>
                </a:lnTo>
                <a:lnTo>
                  <a:pt x="878" y="1026"/>
                </a:lnTo>
                <a:lnTo>
                  <a:pt x="881" y="1033"/>
                </a:lnTo>
                <a:lnTo>
                  <a:pt x="883" y="1038"/>
                </a:lnTo>
                <a:lnTo>
                  <a:pt x="837" y="1055"/>
                </a:lnTo>
                <a:lnTo>
                  <a:pt x="835" y="1049"/>
                </a:lnTo>
                <a:lnTo>
                  <a:pt x="832" y="1042"/>
                </a:lnTo>
                <a:lnTo>
                  <a:pt x="830" y="1035"/>
                </a:lnTo>
                <a:lnTo>
                  <a:pt x="827" y="1029"/>
                </a:lnTo>
                <a:lnTo>
                  <a:pt x="825" y="1022"/>
                </a:lnTo>
                <a:lnTo>
                  <a:pt x="822" y="1015"/>
                </a:lnTo>
                <a:lnTo>
                  <a:pt x="820" y="1009"/>
                </a:lnTo>
                <a:lnTo>
                  <a:pt x="820" y="1009"/>
                </a:lnTo>
                <a:close/>
                <a:moveTo>
                  <a:pt x="853" y="1100"/>
                </a:moveTo>
                <a:lnTo>
                  <a:pt x="899" y="1085"/>
                </a:lnTo>
                <a:lnTo>
                  <a:pt x="900" y="1089"/>
                </a:lnTo>
                <a:lnTo>
                  <a:pt x="902" y="1096"/>
                </a:lnTo>
                <a:lnTo>
                  <a:pt x="905" y="1103"/>
                </a:lnTo>
                <a:lnTo>
                  <a:pt x="907" y="1110"/>
                </a:lnTo>
                <a:lnTo>
                  <a:pt x="909" y="1117"/>
                </a:lnTo>
                <a:lnTo>
                  <a:pt x="911" y="1124"/>
                </a:lnTo>
                <a:lnTo>
                  <a:pt x="914" y="1131"/>
                </a:lnTo>
                <a:lnTo>
                  <a:pt x="914" y="1133"/>
                </a:lnTo>
                <a:lnTo>
                  <a:pt x="867" y="1147"/>
                </a:lnTo>
                <a:lnTo>
                  <a:pt x="866" y="1145"/>
                </a:lnTo>
                <a:lnTo>
                  <a:pt x="865" y="1138"/>
                </a:lnTo>
                <a:lnTo>
                  <a:pt x="863" y="1131"/>
                </a:lnTo>
                <a:lnTo>
                  <a:pt x="860" y="1124"/>
                </a:lnTo>
                <a:lnTo>
                  <a:pt x="858" y="1118"/>
                </a:lnTo>
                <a:lnTo>
                  <a:pt x="856" y="1111"/>
                </a:lnTo>
                <a:lnTo>
                  <a:pt x="854" y="1104"/>
                </a:lnTo>
                <a:lnTo>
                  <a:pt x="853" y="1100"/>
                </a:lnTo>
                <a:lnTo>
                  <a:pt x="853" y="1100"/>
                </a:lnTo>
                <a:close/>
                <a:moveTo>
                  <a:pt x="880" y="1193"/>
                </a:moveTo>
                <a:lnTo>
                  <a:pt x="928" y="1181"/>
                </a:lnTo>
                <a:lnTo>
                  <a:pt x="928" y="1182"/>
                </a:lnTo>
                <a:lnTo>
                  <a:pt x="930" y="1189"/>
                </a:lnTo>
                <a:lnTo>
                  <a:pt x="931" y="1196"/>
                </a:lnTo>
                <a:lnTo>
                  <a:pt x="933" y="1203"/>
                </a:lnTo>
                <a:lnTo>
                  <a:pt x="935" y="1211"/>
                </a:lnTo>
                <a:lnTo>
                  <a:pt x="937" y="1217"/>
                </a:lnTo>
                <a:lnTo>
                  <a:pt x="939" y="1225"/>
                </a:lnTo>
                <a:lnTo>
                  <a:pt x="940" y="1229"/>
                </a:lnTo>
                <a:lnTo>
                  <a:pt x="892" y="1241"/>
                </a:lnTo>
                <a:lnTo>
                  <a:pt x="891" y="1237"/>
                </a:lnTo>
                <a:lnTo>
                  <a:pt x="889" y="1229"/>
                </a:lnTo>
                <a:lnTo>
                  <a:pt x="888" y="1222"/>
                </a:lnTo>
                <a:lnTo>
                  <a:pt x="886" y="1215"/>
                </a:lnTo>
                <a:lnTo>
                  <a:pt x="884" y="1208"/>
                </a:lnTo>
                <a:lnTo>
                  <a:pt x="882" y="1201"/>
                </a:lnTo>
                <a:lnTo>
                  <a:pt x="880" y="1194"/>
                </a:lnTo>
                <a:lnTo>
                  <a:pt x="880" y="1193"/>
                </a:lnTo>
                <a:lnTo>
                  <a:pt x="880" y="1193"/>
                </a:lnTo>
                <a:close/>
                <a:moveTo>
                  <a:pt x="902" y="1288"/>
                </a:moveTo>
                <a:lnTo>
                  <a:pt x="951" y="1278"/>
                </a:lnTo>
                <a:lnTo>
                  <a:pt x="952" y="1283"/>
                </a:lnTo>
                <a:lnTo>
                  <a:pt x="954" y="1291"/>
                </a:lnTo>
                <a:lnTo>
                  <a:pt x="955" y="1298"/>
                </a:lnTo>
                <a:lnTo>
                  <a:pt x="956" y="1305"/>
                </a:lnTo>
                <a:lnTo>
                  <a:pt x="958" y="1313"/>
                </a:lnTo>
                <a:lnTo>
                  <a:pt x="959" y="1320"/>
                </a:lnTo>
                <a:lnTo>
                  <a:pt x="961" y="1327"/>
                </a:lnTo>
                <a:lnTo>
                  <a:pt x="912" y="1335"/>
                </a:lnTo>
                <a:lnTo>
                  <a:pt x="911" y="1329"/>
                </a:lnTo>
                <a:lnTo>
                  <a:pt x="909" y="1322"/>
                </a:lnTo>
                <a:lnTo>
                  <a:pt x="908" y="1315"/>
                </a:lnTo>
                <a:lnTo>
                  <a:pt x="906" y="1307"/>
                </a:lnTo>
                <a:lnTo>
                  <a:pt x="905" y="1300"/>
                </a:lnTo>
                <a:lnTo>
                  <a:pt x="904" y="1293"/>
                </a:lnTo>
                <a:lnTo>
                  <a:pt x="902" y="1288"/>
                </a:lnTo>
                <a:lnTo>
                  <a:pt x="902" y="1288"/>
                </a:lnTo>
                <a:close/>
                <a:moveTo>
                  <a:pt x="920" y="1383"/>
                </a:moveTo>
                <a:lnTo>
                  <a:pt x="968" y="1376"/>
                </a:lnTo>
                <a:lnTo>
                  <a:pt x="969" y="1379"/>
                </a:lnTo>
                <a:lnTo>
                  <a:pt x="970" y="1387"/>
                </a:lnTo>
                <a:lnTo>
                  <a:pt x="971" y="1394"/>
                </a:lnTo>
                <a:lnTo>
                  <a:pt x="972" y="1402"/>
                </a:lnTo>
                <a:lnTo>
                  <a:pt x="973" y="1409"/>
                </a:lnTo>
                <a:lnTo>
                  <a:pt x="974" y="1417"/>
                </a:lnTo>
                <a:lnTo>
                  <a:pt x="975" y="1424"/>
                </a:lnTo>
                <a:lnTo>
                  <a:pt x="975" y="1425"/>
                </a:lnTo>
                <a:lnTo>
                  <a:pt x="927" y="1431"/>
                </a:lnTo>
                <a:lnTo>
                  <a:pt x="927" y="1430"/>
                </a:lnTo>
                <a:lnTo>
                  <a:pt x="926" y="1423"/>
                </a:lnTo>
                <a:lnTo>
                  <a:pt x="925" y="1416"/>
                </a:lnTo>
                <a:lnTo>
                  <a:pt x="924" y="1408"/>
                </a:lnTo>
                <a:lnTo>
                  <a:pt x="923" y="1401"/>
                </a:lnTo>
                <a:lnTo>
                  <a:pt x="922" y="1394"/>
                </a:lnTo>
                <a:lnTo>
                  <a:pt x="920" y="1387"/>
                </a:lnTo>
                <a:lnTo>
                  <a:pt x="920" y="1383"/>
                </a:lnTo>
                <a:lnTo>
                  <a:pt x="920" y="1383"/>
                </a:lnTo>
                <a:close/>
                <a:moveTo>
                  <a:pt x="932" y="1479"/>
                </a:moveTo>
                <a:lnTo>
                  <a:pt x="981" y="1475"/>
                </a:lnTo>
                <a:lnTo>
                  <a:pt x="981" y="1476"/>
                </a:lnTo>
                <a:lnTo>
                  <a:pt x="982" y="1484"/>
                </a:lnTo>
                <a:lnTo>
                  <a:pt x="982" y="1492"/>
                </a:lnTo>
                <a:lnTo>
                  <a:pt x="983" y="1499"/>
                </a:lnTo>
                <a:lnTo>
                  <a:pt x="984" y="1506"/>
                </a:lnTo>
                <a:lnTo>
                  <a:pt x="984" y="1514"/>
                </a:lnTo>
                <a:lnTo>
                  <a:pt x="985" y="1522"/>
                </a:lnTo>
                <a:lnTo>
                  <a:pt x="985" y="1524"/>
                </a:lnTo>
                <a:lnTo>
                  <a:pt x="936" y="1528"/>
                </a:lnTo>
                <a:lnTo>
                  <a:pt x="936" y="1525"/>
                </a:lnTo>
                <a:lnTo>
                  <a:pt x="935" y="1518"/>
                </a:lnTo>
                <a:lnTo>
                  <a:pt x="934" y="1510"/>
                </a:lnTo>
                <a:lnTo>
                  <a:pt x="934" y="1503"/>
                </a:lnTo>
                <a:lnTo>
                  <a:pt x="933" y="1496"/>
                </a:lnTo>
                <a:lnTo>
                  <a:pt x="933" y="1489"/>
                </a:lnTo>
                <a:lnTo>
                  <a:pt x="932" y="1481"/>
                </a:lnTo>
                <a:lnTo>
                  <a:pt x="932" y="1479"/>
                </a:lnTo>
                <a:lnTo>
                  <a:pt x="932" y="1479"/>
                </a:lnTo>
                <a:close/>
                <a:moveTo>
                  <a:pt x="939" y="1576"/>
                </a:moveTo>
                <a:lnTo>
                  <a:pt x="988" y="1574"/>
                </a:lnTo>
                <a:lnTo>
                  <a:pt x="988" y="1575"/>
                </a:lnTo>
                <a:lnTo>
                  <a:pt x="988" y="1583"/>
                </a:lnTo>
                <a:lnTo>
                  <a:pt x="989" y="1590"/>
                </a:lnTo>
                <a:lnTo>
                  <a:pt x="989" y="1598"/>
                </a:lnTo>
                <a:lnTo>
                  <a:pt x="989" y="1605"/>
                </a:lnTo>
                <a:lnTo>
                  <a:pt x="989" y="1613"/>
                </a:lnTo>
                <a:lnTo>
                  <a:pt x="989" y="1621"/>
                </a:lnTo>
                <a:lnTo>
                  <a:pt x="989" y="1623"/>
                </a:lnTo>
                <a:lnTo>
                  <a:pt x="940" y="1624"/>
                </a:lnTo>
                <a:lnTo>
                  <a:pt x="940" y="1622"/>
                </a:lnTo>
                <a:lnTo>
                  <a:pt x="940" y="1614"/>
                </a:lnTo>
                <a:lnTo>
                  <a:pt x="940" y="1607"/>
                </a:lnTo>
                <a:lnTo>
                  <a:pt x="939" y="1599"/>
                </a:lnTo>
                <a:lnTo>
                  <a:pt x="939" y="1592"/>
                </a:lnTo>
                <a:lnTo>
                  <a:pt x="939" y="1584"/>
                </a:lnTo>
                <a:lnTo>
                  <a:pt x="939" y="1577"/>
                </a:lnTo>
                <a:lnTo>
                  <a:pt x="939" y="1576"/>
                </a:lnTo>
                <a:lnTo>
                  <a:pt x="939" y="1576"/>
                </a:lnTo>
                <a:close/>
                <a:moveTo>
                  <a:pt x="940" y="1673"/>
                </a:moveTo>
                <a:lnTo>
                  <a:pt x="989" y="1674"/>
                </a:lnTo>
                <a:lnTo>
                  <a:pt x="989" y="1674"/>
                </a:lnTo>
                <a:lnTo>
                  <a:pt x="989" y="1676"/>
                </a:lnTo>
                <a:lnTo>
                  <a:pt x="989" y="1678"/>
                </a:lnTo>
                <a:lnTo>
                  <a:pt x="989" y="1680"/>
                </a:lnTo>
                <a:lnTo>
                  <a:pt x="989" y="1682"/>
                </a:lnTo>
                <a:lnTo>
                  <a:pt x="989" y="1684"/>
                </a:lnTo>
                <a:lnTo>
                  <a:pt x="989" y="1687"/>
                </a:lnTo>
                <a:lnTo>
                  <a:pt x="989" y="1689"/>
                </a:lnTo>
                <a:lnTo>
                  <a:pt x="989" y="1691"/>
                </a:lnTo>
                <a:lnTo>
                  <a:pt x="989" y="1694"/>
                </a:lnTo>
                <a:lnTo>
                  <a:pt x="989" y="1696"/>
                </a:lnTo>
                <a:lnTo>
                  <a:pt x="989" y="1698"/>
                </a:lnTo>
                <a:lnTo>
                  <a:pt x="989" y="1700"/>
                </a:lnTo>
                <a:lnTo>
                  <a:pt x="989" y="1703"/>
                </a:lnTo>
                <a:lnTo>
                  <a:pt x="989" y="1705"/>
                </a:lnTo>
                <a:lnTo>
                  <a:pt x="989" y="1707"/>
                </a:lnTo>
                <a:lnTo>
                  <a:pt x="989" y="1709"/>
                </a:lnTo>
                <a:lnTo>
                  <a:pt x="989" y="1711"/>
                </a:lnTo>
                <a:lnTo>
                  <a:pt x="989" y="1713"/>
                </a:lnTo>
                <a:lnTo>
                  <a:pt x="988" y="1716"/>
                </a:lnTo>
                <a:lnTo>
                  <a:pt x="988" y="1718"/>
                </a:lnTo>
                <a:lnTo>
                  <a:pt x="988" y="1720"/>
                </a:lnTo>
                <a:lnTo>
                  <a:pt x="988" y="1722"/>
                </a:lnTo>
                <a:lnTo>
                  <a:pt x="988" y="1723"/>
                </a:lnTo>
                <a:lnTo>
                  <a:pt x="939" y="1721"/>
                </a:lnTo>
                <a:lnTo>
                  <a:pt x="939" y="1721"/>
                </a:lnTo>
                <a:lnTo>
                  <a:pt x="939" y="1718"/>
                </a:lnTo>
                <a:lnTo>
                  <a:pt x="939" y="1716"/>
                </a:lnTo>
                <a:lnTo>
                  <a:pt x="939" y="1714"/>
                </a:lnTo>
                <a:lnTo>
                  <a:pt x="939" y="1712"/>
                </a:lnTo>
                <a:lnTo>
                  <a:pt x="939" y="1710"/>
                </a:lnTo>
                <a:lnTo>
                  <a:pt x="939" y="1708"/>
                </a:lnTo>
                <a:lnTo>
                  <a:pt x="939" y="1706"/>
                </a:lnTo>
                <a:lnTo>
                  <a:pt x="939" y="1703"/>
                </a:lnTo>
                <a:lnTo>
                  <a:pt x="939" y="1701"/>
                </a:lnTo>
                <a:lnTo>
                  <a:pt x="939" y="1699"/>
                </a:lnTo>
                <a:lnTo>
                  <a:pt x="940" y="1697"/>
                </a:lnTo>
                <a:lnTo>
                  <a:pt x="940" y="1695"/>
                </a:lnTo>
                <a:lnTo>
                  <a:pt x="940" y="1692"/>
                </a:lnTo>
                <a:lnTo>
                  <a:pt x="940" y="1690"/>
                </a:lnTo>
                <a:lnTo>
                  <a:pt x="940" y="1688"/>
                </a:lnTo>
                <a:lnTo>
                  <a:pt x="940" y="1686"/>
                </a:lnTo>
                <a:lnTo>
                  <a:pt x="940" y="1684"/>
                </a:lnTo>
                <a:lnTo>
                  <a:pt x="940" y="1682"/>
                </a:lnTo>
                <a:lnTo>
                  <a:pt x="940" y="1680"/>
                </a:lnTo>
                <a:lnTo>
                  <a:pt x="940" y="1677"/>
                </a:lnTo>
                <a:lnTo>
                  <a:pt x="940" y="1675"/>
                </a:lnTo>
                <a:lnTo>
                  <a:pt x="940" y="1673"/>
                </a:lnTo>
                <a:lnTo>
                  <a:pt x="940" y="1673"/>
                </a:lnTo>
                <a:lnTo>
                  <a:pt x="940" y="1673"/>
                </a:lnTo>
                <a:close/>
              </a:path>
            </a:pathLst>
          </a:custGeom>
          <a:solidFill>
            <a:srgbClr val="FFFFFF">
              <a:lumMod val="85000"/>
            </a:srgbClr>
          </a:solidFill>
          <a:ln>
            <a:noFill/>
          </a:ln>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89" name="文本框 88"/>
          <p:cNvSpPr txBox="1"/>
          <p:nvPr>
            <p:custDataLst>
              <p:tags r:id="rId13"/>
            </p:custDataLst>
          </p:nvPr>
        </p:nvSpPr>
        <p:spPr>
          <a:xfrm>
            <a:off x="8321259" y="2152500"/>
            <a:ext cx="1102039" cy="430576"/>
          </a:xfrm>
          <a:prstGeom prst="rect">
            <a:avLst/>
          </a:prstGeom>
          <a:noFill/>
        </p:spPr>
        <p:txBody>
          <a:bodyPr wrap="square" rtlCol="0" anchor="ctr">
            <a:normAutofit fontScale="87500" lnSpcReduction="20000"/>
          </a:bodyPr>
          <a:lstStyle/>
          <a:p>
            <a:pPr algn="ctr">
              <a:lnSpc>
                <a:spcPct val="130000"/>
              </a:lnSpc>
            </a:pPr>
            <a:r>
              <a:rPr kumimoji="1" lang="zh-CN" altLang="en-US" b="1" spc="300" dirty="0">
                <a:solidFill>
                  <a:srgbClr val="2196F3"/>
                </a:solidFill>
                <a:latin typeface="微软雅黑" panose="020B0503020204020204" charset="-122"/>
                <a:ea typeface="微软雅黑" panose="020B0503020204020204" charset="-122"/>
              </a:rPr>
              <a:t>单表设计</a:t>
            </a:r>
          </a:p>
        </p:txBody>
      </p:sp>
      <p:sp>
        <p:nvSpPr>
          <p:cNvPr id="90" name="文本框 89"/>
          <p:cNvSpPr txBox="1"/>
          <p:nvPr>
            <p:custDataLst>
              <p:tags r:id="rId14"/>
            </p:custDataLst>
          </p:nvPr>
        </p:nvSpPr>
        <p:spPr>
          <a:xfrm>
            <a:off x="6828874" y="4738311"/>
            <a:ext cx="1102039" cy="430576"/>
          </a:xfrm>
          <a:prstGeom prst="rect">
            <a:avLst/>
          </a:prstGeom>
          <a:noFill/>
        </p:spPr>
        <p:txBody>
          <a:bodyPr wrap="square" rtlCol="0" anchor="ctr">
            <a:normAutofit fontScale="97500"/>
          </a:bodyPr>
          <a:lstStyle/>
          <a:p>
            <a:pPr algn="ctr">
              <a:lnSpc>
                <a:spcPct val="130000"/>
              </a:lnSpc>
            </a:pPr>
            <a:r>
              <a:rPr kumimoji="1" lang="zh-CN" altLang="en-US" b="1" spc="300" dirty="0">
                <a:solidFill>
                  <a:srgbClr val="8BC34A"/>
                </a:solidFill>
                <a:latin typeface="微软雅黑" panose="020B0503020204020204" charset="-122"/>
                <a:ea typeface="微软雅黑" panose="020B0503020204020204" charset="-122"/>
              </a:rPr>
              <a:t>触发器</a:t>
            </a:r>
          </a:p>
        </p:txBody>
      </p:sp>
      <p:sp>
        <p:nvSpPr>
          <p:cNvPr id="91" name="文本框 90"/>
          <p:cNvSpPr txBox="1"/>
          <p:nvPr>
            <p:custDataLst>
              <p:tags r:id="rId15"/>
            </p:custDataLst>
          </p:nvPr>
        </p:nvSpPr>
        <p:spPr>
          <a:xfrm>
            <a:off x="9818100" y="4738312"/>
            <a:ext cx="1102039" cy="430576"/>
          </a:xfrm>
          <a:prstGeom prst="rect">
            <a:avLst/>
          </a:prstGeom>
          <a:noFill/>
        </p:spPr>
        <p:txBody>
          <a:bodyPr wrap="square" rtlCol="0" anchor="ctr">
            <a:normAutofit fontScale="87500" lnSpcReduction="20000"/>
          </a:bodyPr>
          <a:lstStyle/>
          <a:p>
            <a:pPr algn="ctr">
              <a:lnSpc>
                <a:spcPct val="130000"/>
              </a:lnSpc>
            </a:pPr>
            <a:r>
              <a:rPr kumimoji="1" lang="zh-CN" altLang="en-US" b="1" spc="300" dirty="0">
                <a:solidFill>
                  <a:srgbClr val="009587"/>
                </a:solidFill>
                <a:latin typeface="微软雅黑" panose="020B0503020204020204" charset="-122"/>
                <a:ea typeface="微软雅黑" panose="020B0503020204020204" charset="-122"/>
              </a:rPr>
              <a:t>存储过程</a:t>
            </a:r>
          </a:p>
        </p:txBody>
      </p:sp>
      <p:sp>
        <p:nvSpPr>
          <p:cNvPr id="42" name="任意形状 41"/>
          <p:cNvSpPr/>
          <p:nvPr>
            <p:custDataLst>
              <p:tags r:id="rId16"/>
            </p:custDataLst>
          </p:nvPr>
        </p:nvSpPr>
        <p:spPr>
          <a:xfrm>
            <a:off x="8599603" y="3811752"/>
            <a:ext cx="565137" cy="565102"/>
          </a:xfrm>
          <a:custGeom>
            <a:avLst/>
            <a:gdLst>
              <a:gd name="connsiteX0" fmla="*/ 483105 w 572573"/>
              <a:gd name="connsiteY0" fmla="*/ 518862 h 572537"/>
              <a:gd name="connsiteX1" fmla="*/ 536754 w 572573"/>
              <a:gd name="connsiteY1" fmla="*/ 518862 h 572537"/>
              <a:gd name="connsiteX2" fmla="*/ 536754 w 572573"/>
              <a:gd name="connsiteY2" fmla="*/ 536755 h 572537"/>
              <a:gd name="connsiteX3" fmla="*/ 483105 w 572573"/>
              <a:gd name="connsiteY3" fmla="*/ 536755 h 572537"/>
              <a:gd name="connsiteX4" fmla="*/ 411494 w 572573"/>
              <a:gd name="connsiteY4" fmla="*/ 518862 h 572537"/>
              <a:gd name="connsiteX5" fmla="*/ 465143 w 572573"/>
              <a:gd name="connsiteY5" fmla="*/ 518862 h 572537"/>
              <a:gd name="connsiteX6" fmla="*/ 465143 w 572573"/>
              <a:gd name="connsiteY6" fmla="*/ 536755 h 572537"/>
              <a:gd name="connsiteX7" fmla="*/ 411494 w 572573"/>
              <a:gd name="connsiteY7" fmla="*/ 536755 h 572537"/>
              <a:gd name="connsiteX8" fmla="*/ 304196 w 572573"/>
              <a:gd name="connsiteY8" fmla="*/ 411511 h 572537"/>
              <a:gd name="connsiteX9" fmla="*/ 304196 w 572573"/>
              <a:gd name="connsiteY9" fmla="*/ 483079 h 572537"/>
              <a:gd name="connsiteX10" fmla="*/ 375763 w 572573"/>
              <a:gd name="connsiteY10" fmla="*/ 483079 h 572537"/>
              <a:gd name="connsiteX11" fmla="*/ 375763 w 572573"/>
              <a:gd name="connsiteY11" fmla="*/ 411511 h 572537"/>
              <a:gd name="connsiteX12" fmla="*/ 250521 w 572573"/>
              <a:gd name="connsiteY12" fmla="*/ 411511 h 572537"/>
              <a:gd name="connsiteX13" fmla="*/ 250521 w 572573"/>
              <a:gd name="connsiteY13" fmla="*/ 483079 h 572537"/>
              <a:gd name="connsiteX14" fmla="*/ 286304 w 572573"/>
              <a:gd name="connsiteY14" fmla="*/ 483079 h 572537"/>
              <a:gd name="connsiteX15" fmla="*/ 286304 w 572573"/>
              <a:gd name="connsiteY15" fmla="*/ 411511 h 572537"/>
              <a:gd name="connsiteX16" fmla="*/ 232629 w 572573"/>
              <a:gd name="connsiteY16" fmla="*/ 393619 h 572537"/>
              <a:gd name="connsiteX17" fmla="*/ 393655 w 572573"/>
              <a:gd name="connsiteY17" fmla="*/ 393619 h 572537"/>
              <a:gd name="connsiteX18" fmla="*/ 393655 w 572573"/>
              <a:gd name="connsiteY18" fmla="*/ 500971 h 572537"/>
              <a:gd name="connsiteX19" fmla="*/ 232629 w 572573"/>
              <a:gd name="connsiteY19" fmla="*/ 500971 h 572537"/>
              <a:gd name="connsiteX20" fmla="*/ 465213 w 572573"/>
              <a:gd name="connsiteY20" fmla="*/ 89468 h 572537"/>
              <a:gd name="connsiteX21" fmla="*/ 465213 w 572573"/>
              <a:gd name="connsiteY21" fmla="*/ 107351 h 572537"/>
              <a:gd name="connsiteX22" fmla="*/ 500970 w 572573"/>
              <a:gd name="connsiteY22" fmla="*/ 107351 h 572537"/>
              <a:gd name="connsiteX23" fmla="*/ 500970 w 572573"/>
              <a:gd name="connsiteY23" fmla="*/ 125242 h 572537"/>
              <a:gd name="connsiteX24" fmla="*/ 465213 w 572573"/>
              <a:gd name="connsiteY24" fmla="*/ 125242 h 572537"/>
              <a:gd name="connsiteX25" fmla="*/ 465213 w 572573"/>
              <a:gd name="connsiteY25" fmla="*/ 483079 h 572537"/>
              <a:gd name="connsiteX26" fmla="*/ 518897 w 572573"/>
              <a:gd name="connsiteY26" fmla="*/ 483079 h 572537"/>
              <a:gd name="connsiteX27" fmla="*/ 518897 w 572573"/>
              <a:gd name="connsiteY27" fmla="*/ 89468 h 572537"/>
              <a:gd name="connsiteX28" fmla="*/ 322088 w 572573"/>
              <a:gd name="connsiteY28" fmla="*/ 89468 h 572537"/>
              <a:gd name="connsiteX29" fmla="*/ 322088 w 572573"/>
              <a:gd name="connsiteY29" fmla="*/ 107351 h 572537"/>
              <a:gd name="connsiteX30" fmla="*/ 447321 w 572573"/>
              <a:gd name="connsiteY30" fmla="*/ 107351 h 572537"/>
              <a:gd name="connsiteX31" fmla="*/ 447321 w 572573"/>
              <a:gd name="connsiteY31" fmla="*/ 89468 h 572537"/>
              <a:gd name="connsiteX32" fmla="*/ 250521 w 572573"/>
              <a:gd name="connsiteY32" fmla="*/ 89459 h 572537"/>
              <a:gd name="connsiteX33" fmla="*/ 250521 w 572573"/>
              <a:gd name="connsiteY33" fmla="*/ 107351 h 572537"/>
              <a:gd name="connsiteX34" fmla="*/ 268404 w 572573"/>
              <a:gd name="connsiteY34" fmla="*/ 107351 h 572537"/>
              <a:gd name="connsiteX35" fmla="*/ 268404 w 572573"/>
              <a:gd name="connsiteY35" fmla="*/ 125242 h 572537"/>
              <a:gd name="connsiteX36" fmla="*/ 250521 w 572573"/>
              <a:gd name="connsiteY36" fmla="*/ 125242 h 572537"/>
              <a:gd name="connsiteX37" fmla="*/ 250521 w 572573"/>
              <a:gd name="connsiteY37" fmla="*/ 161026 h 572537"/>
              <a:gd name="connsiteX38" fmla="*/ 268412 w 572573"/>
              <a:gd name="connsiteY38" fmla="*/ 161026 h 572537"/>
              <a:gd name="connsiteX39" fmla="*/ 268412 w 572573"/>
              <a:gd name="connsiteY39" fmla="*/ 196809 h 572537"/>
              <a:gd name="connsiteX40" fmla="*/ 286304 w 572573"/>
              <a:gd name="connsiteY40" fmla="*/ 196809 h 572537"/>
              <a:gd name="connsiteX41" fmla="*/ 286304 w 572573"/>
              <a:gd name="connsiteY41" fmla="*/ 161026 h 572537"/>
              <a:gd name="connsiteX42" fmla="*/ 304196 w 572573"/>
              <a:gd name="connsiteY42" fmla="*/ 161026 h 572537"/>
              <a:gd name="connsiteX43" fmla="*/ 304196 w 572573"/>
              <a:gd name="connsiteY43" fmla="*/ 89459 h 572537"/>
              <a:gd name="connsiteX44" fmla="*/ 161062 w 572573"/>
              <a:gd name="connsiteY44" fmla="*/ 89459 h 572537"/>
              <a:gd name="connsiteX45" fmla="*/ 161062 w 572573"/>
              <a:gd name="connsiteY45" fmla="*/ 107351 h 572537"/>
              <a:gd name="connsiteX46" fmla="*/ 232629 w 572573"/>
              <a:gd name="connsiteY46" fmla="*/ 107351 h 572537"/>
              <a:gd name="connsiteX47" fmla="*/ 232629 w 572573"/>
              <a:gd name="connsiteY47" fmla="*/ 89459 h 572537"/>
              <a:gd name="connsiteX48" fmla="*/ 143170 w 572573"/>
              <a:gd name="connsiteY48" fmla="*/ 71567 h 572537"/>
              <a:gd name="connsiteX49" fmla="*/ 322088 w 572573"/>
              <a:gd name="connsiteY49" fmla="*/ 71567 h 572537"/>
              <a:gd name="connsiteX50" fmla="*/ 322088 w 572573"/>
              <a:gd name="connsiteY50" fmla="*/ 71576 h 572537"/>
              <a:gd name="connsiteX51" fmla="*/ 536789 w 572573"/>
              <a:gd name="connsiteY51" fmla="*/ 71576 h 572537"/>
              <a:gd name="connsiteX52" fmla="*/ 536789 w 572573"/>
              <a:gd name="connsiteY52" fmla="*/ 500971 h 572537"/>
              <a:gd name="connsiteX53" fmla="*/ 420493 w 572573"/>
              <a:gd name="connsiteY53" fmla="*/ 500971 h 572537"/>
              <a:gd name="connsiteX54" fmla="*/ 420493 w 572573"/>
              <a:gd name="connsiteY54" fmla="*/ 483079 h 572537"/>
              <a:gd name="connsiteX55" fmla="*/ 447321 w 572573"/>
              <a:gd name="connsiteY55" fmla="*/ 483079 h 572537"/>
              <a:gd name="connsiteX56" fmla="*/ 447321 w 572573"/>
              <a:gd name="connsiteY56" fmla="*/ 125242 h 572537"/>
              <a:gd name="connsiteX57" fmla="*/ 322088 w 572573"/>
              <a:gd name="connsiteY57" fmla="*/ 125242 h 572537"/>
              <a:gd name="connsiteX58" fmla="*/ 322088 w 572573"/>
              <a:gd name="connsiteY58" fmla="*/ 178918 h 572537"/>
              <a:gd name="connsiteX59" fmla="*/ 304196 w 572573"/>
              <a:gd name="connsiteY59" fmla="*/ 178918 h 572537"/>
              <a:gd name="connsiteX60" fmla="*/ 304196 w 572573"/>
              <a:gd name="connsiteY60" fmla="*/ 214701 h 572537"/>
              <a:gd name="connsiteX61" fmla="*/ 286304 w 572573"/>
              <a:gd name="connsiteY61" fmla="*/ 214701 h 572537"/>
              <a:gd name="connsiteX62" fmla="*/ 286304 w 572573"/>
              <a:gd name="connsiteY62" fmla="*/ 250485 h 572537"/>
              <a:gd name="connsiteX63" fmla="*/ 304196 w 572573"/>
              <a:gd name="connsiteY63" fmla="*/ 268377 h 572537"/>
              <a:gd name="connsiteX64" fmla="*/ 375763 w 572573"/>
              <a:gd name="connsiteY64" fmla="*/ 268377 h 572537"/>
              <a:gd name="connsiteX65" fmla="*/ 411547 w 572573"/>
              <a:gd name="connsiteY65" fmla="*/ 304160 h 572537"/>
              <a:gd name="connsiteX66" fmla="*/ 375763 w 572573"/>
              <a:gd name="connsiteY66" fmla="*/ 339944 h 572537"/>
              <a:gd name="connsiteX67" fmla="*/ 277358 w 572573"/>
              <a:gd name="connsiteY67" fmla="*/ 339944 h 572537"/>
              <a:gd name="connsiteX68" fmla="*/ 250521 w 572573"/>
              <a:gd name="connsiteY68" fmla="*/ 366782 h 572537"/>
              <a:gd name="connsiteX69" fmla="*/ 250521 w 572573"/>
              <a:gd name="connsiteY69" fmla="*/ 376279 h 572537"/>
              <a:gd name="connsiteX70" fmla="*/ 232629 w 572573"/>
              <a:gd name="connsiteY70" fmla="*/ 376279 h 572537"/>
              <a:gd name="connsiteX71" fmla="*/ 232629 w 572573"/>
              <a:gd name="connsiteY71" fmla="*/ 366782 h 572537"/>
              <a:gd name="connsiteX72" fmla="*/ 277358 w 572573"/>
              <a:gd name="connsiteY72" fmla="*/ 322052 h 572537"/>
              <a:gd name="connsiteX73" fmla="*/ 375763 w 572573"/>
              <a:gd name="connsiteY73" fmla="*/ 322052 h 572537"/>
              <a:gd name="connsiteX74" fmla="*/ 393655 w 572573"/>
              <a:gd name="connsiteY74" fmla="*/ 304160 h 572537"/>
              <a:gd name="connsiteX75" fmla="*/ 375763 w 572573"/>
              <a:gd name="connsiteY75" fmla="*/ 286268 h 572537"/>
              <a:gd name="connsiteX76" fmla="*/ 304196 w 572573"/>
              <a:gd name="connsiteY76" fmla="*/ 286268 h 572537"/>
              <a:gd name="connsiteX77" fmla="*/ 268412 w 572573"/>
              <a:gd name="connsiteY77" fmla="*/ 250485 h 572537"/>
              <a:gd name="connsiteX78" fmla="*/ 268412 w 572573"/>
              <a:gd name="connsiteY78" fmla="*/ 214701 h 572537"/>
              <a:gd name="connsiteX79" fmla="*/ 250521 w 572573"/>
              <a:gd name="connsiteY79" fmla="*/ 214701 h 572537"/>
              <a:gd name="connsiteX80" fmla="*/ 250521 w 572573"/>
              <a:gd name="connsiteY80" fmla="*/ 178918 h 572537"/>
              <a:gd name="connsiteX81" fmla="*/ 232629 w 572573"/>
              <a:gd name="connsiteY81" fmla="*/ 178918 h 572537"/>
              <a:gd name="connsiteX82" fmla="*/ 232629 w 572573"/>
              <a:gd name="connsiteY82" fmla="*/ 125242 h 572537"/>
              <a:gd name="connsiteX83" fmla="*/ 161062 w 572573"/>
              <a:gd name="connsiteY83" fmla="*/ 125242 h 572537"/>
              <a:gd name="connsiteX84" fmla="*/ 161062 w 572573"/>
              <a:gd name="connsiteY84" fmla="*/ 483079 h 572537"/>
              <a:gd name="connsiteX85" fmla="*/ 214737 w 572573"/>
              <a:gd name="connsiteY85" fmla="*/ 483079 h 572537"/>
              <a:gd name="connsiteX86" fmla="*/ 214737 w 572573"/>
              <a:gd name="connsiteY86" fmla="*/ 500971 h 572537"/>
              <a:gd name="connsiteX87" fmla="*/ 143170 w 572573"/>
              <a:gd name="connsiteY87" fmla="*/ 500971 h 572537"/>
              <a:gd name="connsiteX88" fmla="*/ 107351 w 572573"/>
              <a:gd name="connsiteY88" fmla="*/ 35792 h 572537"/>
              <a:gd name="connsiteX89" fmla="*/ 125244 w 572573"/>
              <a:gd name="connsiteY89" fmla="*/ 35792 h 572537"/>
              <a:gd name="connsiteX90" fmla="*/ 125244 w 572573"/>
              <a:gd name="connsiteY90" fmla="*/ 545700 h 572537"/>
              <a:gd name="connsiteX91" fmla="*/ 107351 w 572573"/>
              <a:gd name="connsiteY91" fmla="*/ 545700 h 572537"/>
              <a:gd name="connsiteX92" fmla="*/ 509916 w 572573"/>
              <a:gd name="connsiteY92" fmla="*/ 35784 h 572537"/>
              <a:gd name="connsiteX93" fmla="*/ 527809 w 572573"/>
              <a:gd name="connsiteY93" fmla="*/ 35784 h 572537"/>
              <a:gd name="connsiteX94" fmla="*/ 527809 w 572573"/>
              <a:gd name="connsiteY94" fmla="*/ 53677 h 572537"/>
              <a:gd name="connsiteX95" fmla="*/ 509916 w 572573"/>
              <a:gd name="connsiteY95" fmla="*/ 53677 h 572537"/>
              <a:gd name="connsiteX96" fmla="*/ 474133 w 572573"/>
              <a:gd name="connsiteY96" fmla="*/ 35784 h 572537"/>
              <a:gd name="connsiteX97" fmla="*/ 492026 w 572573"/>
              <a:gd name="connsiteY97" fmla="*/ 35784 h 572537"/>
              <a:gd name="connsiteX98" fmla="*/ 492026 w 572573"/>
              <a:gd name="connsiteY98" fmla="*/ 53677 h 572537"/>
              <a:gd name="connsiteX99" fmla="*/ 474133 w 572573"/>
              <a:gd name="connsiteY99" fmla="*/ 53677 h 572537"/>
              <a:gd name="connsiteX100" fmla="*/ 438349 w 572573"/>
              <a:gd name="connsiteY100" fmla="*/ 35784 h 572537"/>
              <a:gd name="connsiteX101" fmla="*/ 456242 w 572573"/>
              <a:gd name="connsiteY101" fmla="*/ 35784 h 572537"/>
              <a:gd name="connsiteX102" fmla="*/ 456242 w 572573"/>
              <a:gd name="connsiteY102" fmla="*/ 53677 h 572537"/>
              <a:gd name="connsiteX103" fmla="*/ 438349 w 572573"/>
              <a:gd name="connsiteY103" fmla="*/ 53677 h 572537"/>
              <a:gd name="connsiteX104" fmla="*/ 402566 w 572573"/>
              <a:gd name="connsiteY104" fmla="*/ 35784 h 572537"/>
              <a:gd name="connsiteX105" fmla="*/ 420459 w 572573"/>
              <a:gd name="connsiteY105" fmla="*/ 35784 h 572537"/>
              <a:gd name="connsiteX106" fmla="*/ 420459 w 572573"/>
              <a:gd name="connsiteY106" fmla="*/ 53677 h 572537"/>
              <a:gd name="connsiteX107" fmla="*/ 402566 w 572573"/>
              <a:gd name="connsiteY107" fmla="*/ 53677 h 572537"/>
              <a:gd name="connsiteX108" fmla="*/ 366782 w 572573"/>
              <a:gd name="connsiteY108" fmla="*/ 35784 h 572537"/>
              <a:gd name="connsiteX109" fmla="*/ 384675 w 572573"/>
              <a:gd name="connsiteY109" fmla="*/ 35784 h 572537"/>
              <a:gd name="connsiteX110" fmla="*/ 384675 w 572573"/>
              <a:gd name="connsiteY110" fmla="*/ 53677 h 572537"/>
              <a:gd name="connsiteX111" fmla="*/ 366782 w 572573"/>
              <a:gd name="connsiteY111" fmla="*/ 53677 h 572537"/>
              <a:gd name="connsiteX112" fmla="*/ 330999 w 572573"/>
              <a:gd name="connsiteY112" fmla="*/ 35784 h 572537"/>
              <a:gd name="connsiteX113" fmla="*/ 348892 w 572573"/>
              <a:gd name="connsiteY113" fmla="*/ 35784 h 572537"/>
              <a:gd name="connsiteX114" fmla="*/ 348892 w 572573"/>
              <a:gd name="connsiteY114" fmla="*/ 53677 h 572537"/>
              <a:gd name="connsiteX115" fmla="*/ 330999 w 572573"/>
              <a:gd name="connsiteY115" fmla="*/ 53677 h 572537"/>
              <a:gd name="connsiteX116" fmla="*/ 295215 w 572573"/>
              <a:gd name="connsiteY116" fmla="*/ 35784 h 572537"/>
              <a:gd name="connsiteX117" fmla="*/ 313108 w 572573"/>
              <a:gd name="connsiteY117" fmla="*/ 35784 h 572537"/>
              <a:gd name="connsiteX118" fmla="*/ 313108 w 572573"/>
              <a:gd name="connsiteY118" fmla="*/ 53677 h 572537"/>
              <a:gd name="connsiteX119" fmla="*/ 295215 w 572573"/>
              <a:gd name="connsiteY119" fmla="*/ 53677 h 572537"/>
              <a:gd name="connsiteX120" fmla="*/ 259431 w 572573"/>
              <a:gd name="connsiteY120" fmla="*/ 35784 h 572537"/>
              <a:gd name="connsiteX121" fmla="*/ 277324 w 572573"/>
              <a:gd name="connsiteY121" fmla="*/ 35784 h 572537"/>
              <a:gd name="connsiteX122" fmla="*/ 277324 w 572573"/>
              <a:gd name="connsiteY122" fmla="*/ 53677 h 572537"/>
              <a:gd name="connsiteX123" fmla="*/ 259431 w 572573"/>
              <a:gd name="connsiteY123" fmla="*/ 53677 h 572537"/>
              <a:gd name="connsiteX124" fmla="*/ 223648 w 572573"/>
              <a:gd name="connsiteY124" fmla="*/ 35784 h 572537"/>
              <a:gd name="connsiteX125" fmla="*/ 241541 w 572573"/>
              <a:gd name="connsiteY125" fmla="*/ 35784 h 572537"/>
              <a:gd name="connsiteX126" fmla="*/ 241541 w 572573"/>
              <a:gd name="connsiteY126" fmla="*/ 53677 h 572537"/>
              <a:gd name="connsiteX127" fmla="*/ 223648 w 572573"/>
              <a:gd name="connsiteY127" fmla="*/ 53677 h 572537"/>
              <a:gd name="connsiteX128" fmla="*/ 187864 w 572573"/>
              <a:gd name="connsiteY128" fmla="*/ 35784 h 572537"/>
              <a:gd name="connsiteX129" fmla="*/ 205757 w 572573"/>
              <a:gd name="connsiteY129" fmla="*/ 35784 h 572537"/>
              <a:gd name="connsiteX130" fmla="*/ 205757 w 572573"/>
              <a:gd name="connsiteY130" fmla="*/ 53677 h 572537"/>
              <a:gd name="connsiteX131" fmla="*/ 187864 w 572573"/>
              <a:gd name="connsiteY131" fmla="*/ 53677 h 572537"/>
              <a:gd name="connsiteX132" fmla="*/ 152081 w 572573"/>
              <a:gd name="connsiteY132" fmla="*/ 35784 h 572537"/>
              <a:gd name="connsiteX133" fmla="*/ 169974 w 572573"/>
              <a:gd name="connsiteY133" fmla="*/ 35784 h 572537"/>
              <a:gd name="connsiteX134" fmla="*/ 169974 w 572573"/>
              <a:gd name="connsiteY134" fmla="*/ 53677 h 572537"/>
              <a:gd name="connsiteX135" fmla="*/ 152081 w 572573"/>
              <a:gd name="connsiteY135" fmla="*/ 53677 h 572537"/>
              <a:gd name="connsiteX136" fmla="*/ 17892 w 572573"/>
              <a:gd name="connsiteY136" fmla="*/ 17892 h 572537"/>
              <a:gd name="connsiteX137" fmla="*/ 17892 w 572573"/>
              <a:gd name="connsiteY137" fmla="*/ 554645 h 572537"/>
              <a:gd name="connsiteX138" fmla="*/ 554681 w 572573"/>
              <a:gd name="connsiteY138" fmla="*/ 554645 h 572537"/>
              <a:gd name="connsiteX139" fmla="*/ 554681 w 572573"/>
              <a:gd name="connsiteY139" fmla="*/ 17892 h 572537"/>
              <a:gd name="connsiteX140" fmla="*/ 0 w 572573"/>
              <a:gd name="connsiteY140" fmla="*/ 0 h 572537"/>
              <a:gd name="connsiteX141" fmla="*/ 572573 w 572573"/>
              <a:gd name="connsiteY141" fmla="*/ 0 h 572537"/>
              <a:gd name="connsiteX142" fmla="*/ 572573 w 572573"/>
              <a:gd name="connsiteY142" fmla="*/ 572537 h 572537"/>
              <a:gd name="connsiteX143" fmla="*/ 0 w 572573"/>
              <a:gd name="connsiteY143" fmla="*/ 572537 h 57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72573" h="572537">
                <a:moveTo>
                  <a:pt x="483105" y="518862"/>
                </a:moveTo>
                <a:lnTo>
                  <a:pt x="536754" y="518862"/>
                </a:lnTo>
                <a:lnTo>
                  <a:pt x="536754" y="536755"/>
                </a:lnTo>
                <a:lnTo>
                  <a:pt x="483105" y="536755"/>
                </a:lnTo>
                <a:close/>
                <a:moveTo>
                  <a:pt x="411494" y="518862"/>
                </a:moveTo>
                <a:lnTo>
                  <a:pt x="465143" y="518862"/>
                </a:lnTo>
                <a:lnTo>
                  <a:pt x="465143" y="536755"/>
                </a:lnTo>
                <a:lnTo>
                  <a:pt x="411494" y="536755"/>
                </a:lnTo>
                <a:close/>
                <a:moveTo>
                  <a:pt x="304196" y="411511"/>
                </a:moveTo>
                <a:lnTo>
                  <a:pt x="304196" y="483079"/>
                </a:lnTo>
                <a:lnTo>
                  <a:pt x="375763" y="483079"/>
                </a:lnTo>
                <a:lnTo>
                  <a:pt x="375763" y="411511"/>
                </a:lnTo>
                <a:close/>
                <a:moveTo>
                  <a:pt x="250521" y="411511"/>
                </a:moveTo>
                <a:lnTo>
                  <a:pt x="250521" y="483079"/>
                </a:lnTo>
                <a:lnTo>
                  <a:pt x="286304" y="483079"/>
                </a:lnTo>
                <a:lnTo>
                  <a:pt x="286304" y="411511"/>
                </a:lnTo>
                <a:close/>
                <a:moveTo>
                  <a:pt x="232629" y="393619"/>
                </a:moveTo>
                <a:lnTo>
                  <a:pt x="393655" y="393619"/>
                </a:lnTo>
                <a:lnTo>
                  <a:pt x="393655" y="500971"/>
                </a:lnTo>
                <a:lnTo>
                  <a:pt x="232629" y="500971"/>
                </a:lnTo>
                <a:close/>
                <a:moveTo>
                  <a:pt x="465213" y="89468"/>
                </a:moveTo>
                <a:lnTo>
                  <a:pt x="465213" y="107351"/>
                </a:lnTo>
                <a:lnTo>
                  <a:pt x="500970" y="107351"/>
                </a:lnTo>
                <a:lnTo>
                  <a:pt x="500970" y="125242"/>
                </a:lnTo>
                <a:lnTo>
                  <a:pt x="465213" y="125242"/>
                </a:lnTo>
                <a:lnTo>
                  <a:pt x="465213" y="483079"/>
                </a:lnTo>
                <a:lnTo>
                  <a:pt x="518897" y="483079"/>
                </a:lnTo>
                <a:lnTo>
                  <a:pt x="518897" y="89468"/>
                </a:lnTo>
                <a:close/>
                <a:moveTo>
                  <a:pt x="322088" y="89468"/>
                </a:moveTo>
                <a:lnTo>
                  <a:pt x="322088" y="107351"/>
                </a:lnTo>
                <a:lnTo>
                  <a:pt x="447321" y="107351"/>
                </a:lnTo>
                <a:lnTo>
                  <a:pt x="447321" y="89468"/>
                </a:lnTo>
                <a:close/>
                <a:moveTo>
                  <a:pt x="250521" y="89459"/>
                </a:moveTo>
                <a:lnTo>
                  <a:pt x="250521" y="107351"/>
                </a:lnTo>
                <a:lnTo>
                  <a:pt x="268404" y="107351"/>
                </a:lnTo>
                <a:lnTo>
                  <a:pt x="268404" y="125242"/>
                </a:lnTo>
                <a:lnTo>
                  <a:pt x="250521" y="125242"/>
                </a:lnTo>
                <a:lnTo>
                  <a:pt x="250521" y="161026"/>
                </a:lnTo>
                <a:lnTo>
                  <a:pt x="268412" y="161026"/>
                </a:lnTo>
                <a:lnTo>
                  <a:pt x="268412" y="196809"/>
                </a:lnTo>
                <a:lnTo>
                  <a:pt x="286304" y="196809"/>
                </a:lnTo>
                <a:lnTo>
                  <a:pt x="286304" y="161026"/>
                </a:lnTo>
                <a:lnTo>
                  <a:pt x="304196" y="161026"/>
                </a:lnTo>
                <a:lnTo>
                  <a:pt x="304196" y="89459"/>
                </a:lnTo>
                <a:close/>
                <a:moveTo>
                  <a:pt x="161062" y="89459"/>
                </a:moveTo>
                <a:lnTo>
                  <a:pt x="161062" y="107351"/>
                </a:lnTo>
                <a:lnTo>
                  <a:pt x="232629" y="107351"/>
                </a:lnTo>
                <a:lnTo>
                  <a:pt x="232629" y="89459"/>
                </a:lnTo>
                <a:close/>
                <a:moveTo>
                  <a:pt x="143170" y="71567"/>
                </a:moveTo>
                <a:lnTo>
                  <a:pt x="322088" y="71567"/>
                </a:lnTo>
                <a:lnTo>
                  <a:pt x="322088" y="71576"/>
                </a:lnTo>
                <a:lnTo>
                  <a:pt x="536789" y="71576"/>
                </a:lnTo>
                <a:lnTo>
                  <a:pt x="536789" y="500971"/>
                </a:lnTo>
                <a:lnTo>
                  <a:pt x="420493" y="500971"/>
                </a:lnTo>
                <a:lnTo>
                  <a:pt x="420493" y="483079"/>
                </a:lnTo>
                <a:lnTo>
                  <a:pt x="447321" y="483079"/>
                </a:lnTo>
                <a:lnTo>
                  <a:pt x="447321" y="125242"/>
                </a:lnTo>
                <a:lnTo>
                  <a:pt x="322088" y="125242"/>
                </a:lnTo>
                <a:lnTo>
                  <a:pt x="322088" y="178918"/>
                </a:lnTo>
                <a:lnTo>
                  <a:pt x="304196" y="178918"/>
                </a:lnTo>
                <a:lnTo>
                  <a:pt x="304196" y="214701"/>
                </a:lnTo>
                <a:lnTo>
                  <a:pt x="286304" y="214701"/>
                </a:lnTo>
                <a:lnTo>
                  <a:pt x="286304" y="250485"/>
                </a:lnTo>
                <a:cubicBezTo>
                  <a:pt x="286317" y="260361"/>
                  <a:pt x="294320" y="268364"/>
                  <a:pt x="304196" y="268377"/>
                </a:cubicBezTo>
                <a:lnTo>
                  <a:pt x="375763" y="268377"/>
                </a:lnTo>
                <a:cubicBezTo>
                  <a:pt x="395526" y="268377"/>
                  <a:pt x="411547" y="284397"/>
                  <a:pt x="411547" y="304160"/>
                </a:cubicBezTo>
                <a:cubicBezTo>
                  <a:pt x="411547" y="323923"/>
                  <a:pt x="395526" y="339944"/>
                  <a:pt x="375763" y="339944"/>
                </a:cubicBezTo>
                <a:lnTo>
                  <a:pt x="277358" y="339944"/>
                </a:lnTo>
                <a:cubicBezTo>
                  <a:pt x="262543" y="339960"/>
                  <a:pt x="250537" y="351967"/>
                  <a:pt x="250521" y="366782"/>
                </a:cubicBezTo>
                <a:lnTo>
                  <a:pt x="250521" y="376279"/>
                </a:lnTo>
                <a:lnTo>
                  <a:pt x="232629" y="376279"/>
                </a:lnTo>
                <a:lnTo>
                  <a:pt x="232629" y="366782"/>
                </a:lnTo>
                <a:cubicBezTo>
                  <a:pt x="232658" y="342090"/>
                  <a:pt x="252667" y="322081"/>
                  <a:pt x="277358" y="322052"/>
                </a:cubicBezTo>
                <a:lnTo>
                  <a:pt x="375763" y="322052"/>
                </a:lnTo>
                <a:cubicBezTo>
                  <a:pt x="385645" y="322052"/>
                  <a:pt x="393655" y="314042"/>
                  <a:pt x="393655" y="304160"/>
                </a:cubicBezTo>
                <a:cubicBezTo>
                  <a:pt x="393655" y="294279"/>
                  <a:pt x="385645" y="286268"/>
                  <a:pt x="375763" y="286268"/>
                </a:cubicBezTo>
                <a:lnTo>
                  <a:pt x="304196" y="286268"/>
                </a:lnTo>
                <a:cubicBezTo>
                  <a:pt x="284441" y="286249"/>
                  <a:pt x="268432" y="270239"/>
                  <a:pt x="268412" y="250485"/>
                </a:cubicBezTo>
                <a:lnTo>
                  <a:pt x="268412" y="214701"/>
                </a:lnTo>
                <a:lnTo>
                  <a:pt x="250521" y="214701"/>
                </a:lnTo>
                <a:lnTo>
                  <a:pt x="250521" y="178918"/>
                </a:lnTo>
                <a:lnTo>
                  <a:pt x="232629" y="178918"/>
                </a:lnTo>
                <a:lnTo>
                  <a:pt x="232629" y="125242"/>
                </a:lnTo>
                <a:lnTo>
                  <a:pt x="161062" y="125242"/>
                </a:lnTo>
                <a:lnTo>
                  <a:pt x="161062" y="483079"/>
                </a:lnTo>
                <a:lnTo>
                  <a:pt x="214737" y="483079"/>
                </a:lnTo>
                <a:lnTo>
                  <a:pt x="214737" y="500971"/>
                </a:lnTo>
                <a:lnTo>
                  <a:pt x="143170" y="500971"/>
                </a:lnTo>
                <a:close/>
                <a:moveTo>
                  <a:pt x="107351" y="35792"/>
                </a:moveTo>
                <a:lnTo>
                  <a:pt x="125244" y="35792"/>
                </a:lnTo>
                <a:lnTo>
                  <a:pt x="125244" y="545700"/>
                </a:lnTo>
                <a:lnTo>
                  <a:pt x="107351" y="545700"/>
                </a:lnTo>
                <a:close/>
                <a:moveTo>
                  <a:pt x="509916" y="35784"/>
                </a:moveTo>
                <a:lnTo>
                  <a:pt x="527809" y="35784"/>
                </a:lnTo>
                <a:lnTo>
                  <a:pt x="527809" y="53677"/>
                </a:lnTo>
                <a:lnTo>
                  <a:pt x="509916" y="53677"/>
                </a:lnTo>
                <a:close/>
                <a:moveTo>
                  <a:pt x="474133" y="35784"/>
                </a:moveTo>
                <a:lnTo>
                  <a:pt x="492026" y="35784"/>
                </a:lnTo>
                <a:lnTo>
                  <a:pt x="492026" y="53677"/>
                </a:lnTo>
                <a:lnTo>
                  <a:pt x="474133" y="53677"/>
                </a:lnTo>
                <a:close/>
                <a:moveTo>
                  <a:pt x="438349" y="35784"/>
                </a:moveTo>
                <a:lnTo>
                  <a:pt x="456242" y="35784"/>
                </a:lnTo>
                <a:lnTo>
                  <a:pt x="456242" y="53677"/>
                </a:lnTo>
                <a:lnTo>
                  <a:pt x="438349" y="53677"/>
                </a:lnTo>
                <a:close/>
                <a:moveTo>
                  <a:pt x="402566" y="35784"/>
                </a:moveTo>
                <a:lnTo>
                  <a:pt x="420459" y="35784"/>
                </a:lnTo>
                <a:lnTo>
                  <a:pt x="420459" y="53677"/>
                </a:lnTo>
                <a:lnTo>
                  <a:pt x="402566" y="53677"/>
                </a:lnTo>
                <a:close/>
                <a:moveTo>
                  <a:pt x="366782" y="35784"/>
                </a:moveTo>
                <a:lnTo>
                  <a:pt x="384675" y="35784"/>
                </a:lnTo>
                <a:lnTo>
                  <a:pt x="384675" y="53677"/>
                </a:lnTo>
                <a:lnTo>
                  <a:pt x="366782" y="53677"/>
                </a:lnTo>
                <a:close/>
                <a:moveTo>
                  <a:pt x="330999" y="35784"/>
                </a:moveTo>
                <a:lnTo>
                  <a:pt x="348892" y="35784"/>
                </a:lnTo>
                <a:lnTo>
                  <a:pt x="348892" y="53677"/>
                </a:lnTo>
                <a:lnTo>
                  <a:pt x="330999" y="53677"/>
                </a:lnTo>
                <a:close/>
                <a:moveTo>
                  <a:pt x="295215" y="35784"/>
                </a:moveTo>
                <a:lnTo>
                  <a:pt x="313108" y="35784"/>
                </a:lnTo>
                <a:lnTo>
                  <a:pt x="313108" y="53677"/>
                </a:lnTo>
                <a:lnTo>
                  <a:pt x="295215" y="53677"/>
                </a:lnTo>
                <a:close/>
                <a:moveTo>
                  <a:pt x="259431" y="35784"/>
                </a:moveTo>
                <a:lnTo>
                  <a:pt x="277324" y="35784"/>
                </a:lnTo>
                <a:lnTo>
                  <a:pt x="277324" y="53677"/>
                </a:lnTo>
                <a:lnTo>
                  <a:pt x="259431" y="53677"/>
                </a:lnTo>
                <a:close/>
                <a:moveTo>
                  <a:pt x="223648" y="35784"/>
                </a:moveTo>
                <a:lnTo>
                  <a:pt x="241541" y="35784"/>
                </a:lnTo>
                <a:lnTo>
                  <a:pt x="241541" y="53677"/>
                </a:lnTo>
                <a:lnTo>
                  <a:pt x="223648" y="53677"/>
                </a:lnTo>
                <a:close/>
                <a:moveTo>
                  <a:pt x="187864" y="35784"/>
                </a:moveTo>
                <a:lnTo>
                  <a:pt x="205757" y="35784"/>
                </a:lnTo>
                <a:lnTo>
                  <a:pt x="205757" y="53677"/>
                </a:lnTo>
                <a:lnTo>
                  <a:pt x="187864" y="53677"/>
                </a:lnTo>
                <a:close/>
                <a:moveTo>
                  <a:pt x="152081" y="35784"/>
                </a:moveTo>
                <a:lnTo>
                  <a:pt x="169974" y="35784"/>
                </a:lnTo>
                <a:lnTo>
                  <a:pt x="169974" y="53677"/>
                </a:lnTo>
                <a:lnTo>
                  <a:pt x="152081" y="53677"/>
                </a:lnTo>
                <a:close/>
                <a:moveTo>
                  <a:pt x="17892" y="17892"/>
                </a:moveTo>
                <a:lnTo>
                  <a:pt x="17892" y="554645"/>
                </a:lnTo>
                <a:lnTo>
                  <a:pt x="554681" y="554645"/>
                </a:lnTo>
                <a:lnTo>
                  <a:pt x="554681" y="17892"/>
                </a:lnTo>
                <a:close/>
                <a:moveTo>
                  <a:pt x="0" y="0"/>
                </a:moveTo>
                <a:lnTo>
                  <a:pt x="572573" y="0"/>
                </a:lnTo>
                <a:lnTo>
                  <a:pt x="572573" y="572537"/>
                </a:lnTo>
                <a:lnTo>
                  <a:pt x="0" y="572537"/>
                </a:lnTo>
                <a:close/>
              </a:path>
            </a:pathLst>
          </a:custGeom>
          <a:solidFill>
            <a:srgbClr val="000000"/>
          </a:solidFill>
          <a:ln w="8930" cap="flat">
            <a:noFill/>
            <a:prstDash val="solid"/>
            <a:miter/>
          </a:ln>
        </p:spPr>
        <p:txBody>
          <a:bodyPr rtlCol="0" anchor="ctr"/>
          <a:lstStyle/>
          <a:p>
            <a:endParaRPr lang="zh-CN" altLang="en-US">
              <a:latin typeface="微软雅黑" panose="020B0503020204020204" charset="-122"/>
              <a:ea typeface="微软雅黑" panose="020B0503020204020204" charset="-122"/>
            </a:endParaRPr>
          </a:p>
        </p:txBody>
      </p:sp>
      <p:sp>
        <p:nvSpPr>
          <p:cNvPr id="93" name="椭圆 92"/>
          <p:cNvSpPr>
            <a:spLocks noChangeAspect="1"/>
          </p:cNvSpPr>
          <p:nvPr>
            <p:custDataLst>
              <p:tags r:id="rId17"/>
            </p:custDataLst>
          </p:nvPr>
        </p:nvSpPr>
        <p:spPr>
          <a:xfrm>
            <a:off x="560682" y="2299930"/>
            <a:ext cx="715424" cy="715422"/>
          </a:xfrm>
          <a:prstGeom prst="ellipse">
            <a:avLst/>
          </a:prstGeom>
          <a:solidFill>
            <a:srgbClr val="2196F3"/>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微软雅黑" panose="020B0503020204020204" charset="-122"/>
              <a:ea typeface="微软雅黑" panose="020B0503020204020204" charset="-122"/>
            </a:endParaRPr>
          </a:p>
        </p:txBody>
      </p:sp>
      <p:sp>
        <p:nvSpPr>
          <p:cNvPr id="66" name="任意多边形: 形状 65"/>
          <p:cNvSpPr/>
          <p:nvPr>
            <p:custDataLst>
              <p:tags r:id="rId18"/>
            </p:custDataLst>
          </p:nvPr>
        </p:nvSpPr>
        <p:spPr>
          <a:xfrm>
            <a:off x="744019" y="2483266"/>
            <a:ext cx="348750" cy="348750"/>
          </a:xfrm>
          <a:custGeom>
            <a:avLst/>
            <a:gdLst>
              <a:gd name="connsiteX0" fmla="*/ 315000 w 348750"/>
              <a:gd name="connsiteY0" fmla="*/ 315000 h 348750"/>
              <a:gd name="connsiteX1" fmla="*/ 315000 w 348750"/>
              <a:gd name="connsiteY1" fmla="*/ 337500 h 348750"/>
              <a:gd name="connsiteX2" fmla="*/ 337500 w 348750"/>
              <a:gd name="connsiteY2" fmla="*/ 337500 h 348750"/>
              <a:gd name="connsiteX3" fmla="*/ 337500 w 348750"/>
              <a:gd name="connsiteY3" fmla="*/ 315000 h 348750"/>
              <a:gd name="connsiteX4" fmla="*/ 112500 w 348750"/>
              <a:gd name="connsiteY4" fmla="*/ 315000 h 348750"/>
              <a:gd name="connsiteX5" fmla="*/ 112500 w 348750"/>
              <a:gd name="connsiteY5" fmla="*/ 337500 h 348750"/>
              <a:gd name="connsiteX6" fmla="*/ 135000 w 348750"/>
              <a:gd name="connsiteY6" fmla="*/ 337500 h 348750"/>
              <a:gd name="connsiteX7" fmla="*/ 135000 w 348750"/>
              <a:gd name="connsiteY7" fmla="*/ 315000 h 348750"/>
              <a:gd name="connsiteX8" fmla="*/ 61875 w 348750"/>
              <a:gd name="connsiteY8" fmla="*/ 286875 h 348750"/>
              <a:gd name="connsiteX9" fmla="*/ 73125 w 348750"/>
              <a:gd name="connsiteY9" fmla="*/ 286875 h 348750"/>
              <a:gd name="connsiteX10" fmla="*/ 73125 w 348750"/>
              <a:gd name="connsiteY10" fmla="*/ 303750 h 348750"/>
              <a:gd name="connsiteX11" fmla="*/ 61875 w 348750"/>
              <a:gd name="connsiteY11" fmla="*/ 303750 h 348750"/>
              <a:gd name="connsiteX12" fmla="*/ 73125 w 348750"/>
              <a:gd name="connsiteY12" fmla="*/ 275625 h 348750"/>
              <a:gd name="connsiteX13" fmla="*/ 90000 w 348750"/>
              <a:gd name="connsiteY13" fmla="*/ 275625 h 348750"/>
              <a:gd name="connsiteX14" fmla="*/ 90000 w 348750"/>
              <a:gd name="connsiteY14" fmla="*/ 286875 h 348750"/>
              <a:gd name="connsiteX15" fmla="*/ 73125 w 348750"/>
              <a:gd name="connsiteY15" fmla="*/ 286875 h 348750"/>
              <a:gd name="connsiteX16" fmla="*/ 45000 w 348750"/>
              <a:gd name="connsiteY16" fmla="*/ 275625 h 348750"/>
              <a:gd name="connsiteX17" fmla="*/ 61875 w 348750"/>
              <a:gd name="connsiteY17" fmla="*/ 275625 h 348750"/>
              <a:gd name="connsiteX18" fmla="*/ 61875 w 348750"/>
              <a:gd name="connsiteY18" fmla="*/ 286875 h 348750"/>
              <a:gd name="connsiteX19" fmla="*/ 45000 w 348750"/>
              <a:gd name="connsiteY19" fmla="*/ 286875 h 348750"/>
              <a:gd name="connsiteX20" fmla="*/ 61875 w 348750"/>
              <a:gd name="connsiteY20" fmla="*/ 258750 h 348750"/>
              <a:gd name="connsiteX21" fmla="*/ 73125 w 348750"/>
              <a:gd name="connsiteY21" fmla="*/ 258750 h 348750"/>
              <a:gd name="connsiteX22" fmla="*/ 73125 w 348750"/>
              <a:gd name="connsiteY22" fmla="*/ 275625 h 348750"/>
              <a:gd name="connsiteX23" fmla="*/ 61875 w 348750"/>
              <a:gd name="connsiteY23" fmla="*/ 275625 h 348750"/>
              <a:gd name="connsiteX24" fmla="*/ 213750 w 348750"/>
              <a:gd name="connsiteY24" fmla="*/ 213750 h 348750"/>
              <a:gd name="connsiteX25" fmla="*/ 213750 w 348750"/>
              <a:gd name="connsiteY25" fmla="*/ 236250 h 348750"/>
              <a:gd name="connsiteX26" fmla="*/ 236250 w 348750"/>
              <a:gd name="connsiteY26" fmla="*/ 236250 h 348750"/>
              <a:gd name="connsiteX27" fmla="*/ 236250 w 348750"/>
              <a:gd name="connsiteY27" fmla="*/ 213750 h 348750"/>
              <a:gd name="connsiteX28" fmla="*/ 11250 w 348750"/>
              <a:gd name="connsiteY28" fmla="*/ 213750 h 348750"/>
              <a:gd name="connsiteX29" fmla="*/ 11250 w 348750"/>
              <a:gd name="connsiteY29" fmla="*/ 236250 h 348750"/>
              <a:gd name="connsiteX30" fmla="*/ 33750 w 348750"/>
              <a:gd name="connsiteY30" fmla="*/ 236250 h 348750"/>
              <a:gd name="connsiteX31" fmla="*/ 33750 w 348750"/>
              <a:gd name="connsiteY31" fmla="*/ 213750 h 348750"/>
              <a:gd name="connsiteX32" fmla="*/ 230625 w 348750"/>
              <a:gd name="connsiteY32" fmla="*/ 129375 h 348750"/>
              <a:gd name="connsiteX33" fmla="*/ 230625 w 348750"/>
              <a:gd name="connsiteY33" fmla="*/ 202500 h 348750"/>
              <a:gd name="connsiteX34" fmla="*/ 247500 w 348750"/>
              <a:gd name="connsiteY34" fmla="*/ 202500 h 348750"/>
              <a:gd name="connsiteX35" fmla="*/ 247500 w 348750"/>
              <a:gd name="connsiteY35" fmla="*/ 247500 h 348750"/>
              <a:gd name="connsiteX36" fmla="*/ 202500 w 348750"/>
              <a:gd name="connsiteY36" fmla="*/ 247500 h 348750"/>
              <a:gd name="connsiteX37" fmla="*/ 202500 w 348750"/>
              <a:gd name="connsiteY37" fmla="*/ 230625 h 348750"/>
              <a:gd name="connsiteX38" fmla="*/ 129375 w 348750"/>
              <a:gd name="connsiteY38" fmla="*/ 230625 h 348750"/>
              <a:gd name="connsiteX39" fmla="*/ 129375 w 348750"/>
              <a:gd name="connsiteY39" fmla="*/ 303750 h 348750"/>
              <a:gd name="connsiteX40" fmla="*/ 146250 w 348750"/>
              <a:gd name="connsiteY40" fmla="*/ 303750 h 348750"/>
              <a:gd name="connsiteX41" fmla="*/ 146250 w 348750"/>
              <a:gd name="connsiteY41" fmla="*/ 320625 h 348750"/>
              <a:gd name="connsiteX42" fmla="*/ 303750 w 348750"/>
              <a:gd name="connsiteY42" fmla="*/ 320625 h 348750"/>
              <a:gd name="connsiteX43" fmla="*/ 303750 w 348750"/>
              <a:gd name="connsiteY43" fmla="*/ 303750 h 348750"/>
              <a:gd name="connsiteX44" fmla="*/ 320625 w 348750"/>
              <a:gd name="connsiteY44" fmla="*/ 303750 h 348750"/>
              <a:gd name="connsiteX45" fmla="*/ 320625 w 348750"/>
              <a:gd name="connsiteY45" fmla="*/ 146250 h 348750"/>
              <a:gd name="connsiteX46" fmla="*/ 303750 w 348750"/>
              <a:gd name="connsiteY46" fmla="*/ 146250 h 348750"/>
              <a:gd name="connsiteX47" fmla="*/ 303750 w 348750"/>
              <a:gd name="connsiteY47" fmla="*/ 129375 h 348750"/>
              <a:gd name="connsiteX48" fmla="*/ 146250 w 348750"/>
              <a:gd name="connsiteY48" fmla="*/ 129375 h 348750"/>
              <a:gd name="connsiteX49" fmla="*/ 146250 w 348750"/>
              <a:gd name="connsiteY49" fmla="*/ 146250 h 348750"/>
              <a:gd name="connsiteX50" fmla="*/ 129375 w 348750"/>
              <a:gd name="connsiteY50" fmla="*/ 146250 h 348750"/>
              <a:gd name="connsiteX51" fmla="*/ 129375 w 348750"/>
              <a:gd name="connsiteY51" fmla="*/ 219375 h 348750"/>
              <a:gd name="connsiteX52" fmla="*/ 202500 w 348750"/>
              <a:gd name="connsiteY52" fmla="*/ 219375 h 348750"/>
              <a:gd name="connsiteX53" fmla="*/ 202500 w 348750"/>
              <a:gd name="connsiteY53" fmla="*/ 202500 h 348750"/>
              <a:gd name="connsiteX54" fmla="*/ 219375 w 348750"/>
              <a:gd name="connsiteY54" fmla="*/ 202500 h 348750"/>
              <a:gd name="connsiteX55" fmla="*/ 219375 w 348750"/>
              <a:gd name="connsiteY55" fmla="*/ 129375 h 348750"/>
              <a:gd name="connsiteX56" fmla="*/ 315000 w 348750"/>
              <a:gd name="connsiteY56" fmla="*/ 112500 h 348750"/>
              <a:gd name="connsiteX57" fmla="*/ 315000 w 348750"/>
              <a:gd name="connsiteY57" fmla="*/ 135000 h 348750"/>
              <a:gd name="connsiteX58" fmla="*/ 337500 w 348750"/>
              <a:gd name="connsiteY58" fmla="*/ 135000 h 348750"/>
              <a:gd name="connsiteX59" fmla="*/ 337500 w 348750"/>
              <a:gd name="connsiteY59" fmla="*/ 112500 h 348750"/>
              <a:gd name="connsiteX60" fmla="*/ 112500 w 348750"/>
              <a:gd name="connsiteY60" fmla="*/ 112500 h 348750"/>
              <a:gd name="connsiteX61" fmla="*/ 112500 w 348750"/>
              <a:gd name="connsiteY61" fmla="*/ 135000 h 348750"/>
              <a:gd name="connsiteX62" fmla="*/ 135000 w 348750"/>
              <a:gd name="connsiteY62" fmla="*/ 135000 h 348750"/>
              <a:gd name="connsiteX63" fmla="*/ 135000 w 348750"/>
              <a:gd name="connsiteY63" fmla="*/ 112500 h 348750"/>
              <a:gd name="connsiteX64" fmla="*/ 275625 w 348750"/>
              <a:gd name="connsiteY64" fmla="*/ 73125 h 348750"/>
              <a:gd name="connsiteX65" fmla="*/ 286875 w 348750"/>
              <a:gd name="connsiteY65" fmla="*/ 73125 h 348750"/>
              <a:gd name="connsiteX66" fmla="*/ 286875 w 348750"/>
              <a:gd name="connsiteY66" fmla="*/ 90000 h 348750"/>
              <a:gd name="connsiteX67" fmla="*/ 275625 w 348750"/>
              <a:gd name="connsiteY67" fmla="*/ 90000 h 348750"/>
              <a:gd name="connsiteX68" fmla="*/ 286875 w 348750"/>
              <a:gd name="connsiteY68" fmla="*/ 61875 h 348750"/>
              <a:gd name="connsiteX69" fmla="*/ 303750 w 348750"/>
              <a:gd name="connsiteY69" fmla="*/ 61875 h 348750"/>
              <a:gd name="connsiteX70" fmla="*/ 303750 w 348750"/>
              <a:gd name="connsiteY70" fmla="*/ 73125 h 348750"/>
              <a:gd name="connsiteX71" fmla="*/ 286875 w 348750"/>
              <a:gd name="connsiteY71" fmla="*/ 73125 h 348750"/>
              <a:gd name="connsiteX72" fmla="*/ 258750 w 348750"/>
              <a:gd name="connsiteY72" fmla="*/ 61875 h 348750"/>
              <a:gd name="connsiteX73" fmla="*/ 275625 w 348750"/>
              <a:gd name="connsiteY73" fmla="*/ 61875 h 348750"/>
              <a:gd name="connsiteX74" fmla="*/ 275625 w 348750"/>
              <a:gd name="connsiteY74" fmla="*/ 73125 h 348750"/>
              <a:gd name="connsiteX75" fmla="*/ 258750 w 348750"/>
              <a:gd name="connsiteY75" fmla="*/ 73125 h 348750"/>
              <a:gd name="connsiteX76" fmla="*/ 275625 w 348750"/>
              <a:gd name="connsiteY76" fmla="*/ 45000 h 348750"/>
              <a:gd name="connsiteX77" fmla="*/ 286875 w 348750"/>
              <a:gd name="connsiteY77" fmla="*/ 45000 h 348750"/>
              <a:gd name="connsiteX78" fmla="*/ 286875 w 348750"/>
              <a:gd name="connsiteY78" fmla="*/ 61875 h 348750"/>
              <a:gd name="connsiteX79" fmla="*/ 275625 w 348750"/>
              <a:gd name="connsiteY79" fmla="*/ 61875 h 348750"/>
              <a:gd name="connsiteX80" fmla="*/ 45000 w 348750"/>
              <a:gd name="connsiteY80" fmla="*/ 28125 h 348750"/>
              <a:gd name="connsiteX81" fmla="*/ 45000 w 348750"/>
              <a:gd name="connsiteY81" fmla="*/ 45000 h 348750"/>
              <a:gd name="connsiteX82" fmla="*/ 28125 w 348750"/>
              <a:gd name="connsiteY82" fmla="*/ 45000 h 348750"/>
              <a:gd name="connsiteX83" fmla="*/ 28125 w 348750"/>
              <a:gd name="connsiteY83" fmla="*/ 202500 h 348750"/>
              <a:gd name="connsiteX84" fmla="*/ 45000 w 348750"/>
              <a:gd name="connsiteY84" fmla="*/ 202500 h 348750"/>
              <a:gd name="connsiteX85" fmla="*/ 45000 w 348750"/>
              <a:gd name="connsiteY85" fmla="*/ 219375 h 348750"/>
              <a:gd name="connsiteX86" fmla="*/ 118125 w 348750"/>
              <a:gd name="connsiteY86" fmla="*/ 219375 h 348750"/>
              <a:gd name="connsiteX87" fmla="*/ 118125 w 348750"/>
              <a:gd name="connsiteY87" fmla="*/ 146250 h 348750"/>
              <a:gd name="connsiteX88" fmla="*/ 101250 w 348750"/>
              <a:gd name="connsiteY88" fmla="*/ 146250 h 348750"/>
              <a:gd name="connsiteX89" fmla="*/ 101250 w 348750"/>
              <a:gd name="connsiteY89" fmla="*/ 101250 h 348750"/>
              <a:gd name="connsiteX90" fmla="*/ 146250 w 348750"/>
              <a:gd name="connsiteY90" fmla="*/ 101250 h 348750"/>
              <a:gd name="connsiteX91" fmla="*/ 146250 w 348750"/>
              <a:gd name="connsiteY91" fmla="*/ 118125 h 348750"/>
              <a:gd name="connsiteX92" fmla="*/ 219375 w 348750"/>
              <a:gd name="connsiteY92" fmla="*/ 118125 h 348750"/>
              <a:gd name="connsiteX93" fmla="*/ 219375 w 348750"/>
              <a:gd name="connsiteY93" fmla="*/ 45000 h 348750"/>
              <a:gd name="connsiteX94" fmla="*/ 202500 w 348750"/>
              <a:gd name="connsiteY94" fmla="*/ 45000 h 348750"/>
              <a:gd name="connsiteX95" fmla="*/ 202500 w 348750"/>
              <a:gd name="connsiteY95" fmla="*/ 28125 h 348750"/>
              <a:gd name="connsiteX96" fmla="*/ 213750 w 348750"/>
              <a:gd name="connsiteY96" fmla="*/ 11250 h 348750"/>
              <a:gd name="connsiteX97" fmla="*/ 213750 w 348750"/>
              <a:gd name="connsiteY97" fmla="*/ 33750 h 348750"/>
              <a:gd name="connsiteX98" fmla="*/ 236250 w 348750"/>
              <a:gd name="connsiteY98" fmla="*/ 33750 h 348750"/>
              <a:gd name="connsiteX99" fmla="*/ 236250 w 348750"/>
              <a:gd name="connsiteY99" fmla="*/ 11250 h 348750"/>
              <a:gd name="connsiteX100" fmla="*/ 11250 w 348750"/>
              <a:gd name="connsiteY100" fmla="*/ 11250 h 348750"/>
              <a:gd name="connsiteX101" fmla="*/ 11250 w 348750"/>
              <a:gd name="connsiteY101" fmla="*/ 33750 h 348750"/>
              <a:gd name="connsiteX102" fmla="*/ 33750 w 348750"/>
              <a:gd name="connsiteY102" fmla="*/ 33750 h 348750"/>
              <a:gd name="connsiteX103" fmla="*/ 33750 w 348750"/>
              <a:gd name="connsiteY103" fmla="*/ 11250 h 348750"/>
              <a:gd name="connsiteX104" fmla="*/ 0 w 348750"/>
              <a:gd name="connsiteY104" fmla="*/ 0 h 348750"/>
              <a:gd name="connsiteX105" fmla="*/ 45000 w 348750"/>
              <a:gd name="connsiteY105" fmla="*/ 0 h 348750"/>
              <a:gd name="connsiteX106" fmla="*/ 45000 w 348750"/>
              <a:gd name="connsiteY106" fmla="*/ 16875 h 348750"/>
              <a:gd name="connsiteX107" fmla="*/ 202500 w 348750"/>
              <a:gd name="connsiteY107" fmla="*/ 16875 h 348750"/>
              <a:gd name="connsiteX108" fmla="*/ 202500 w 348750"/>
              <a:gd name="connsiteY108" fmla="*/ 0 h 348750"/>
              <a:gd name="connsiteX109" fmla="*/ 247500 w 348750"/>
              <a:gd name="connsiteY109" fmla="*/ 0 h 348750"/>
              <a:gd name="connsiteX110" fmla="*/ 247500 w 348750"/>
              <a:gd name="connsiteY110" fmla="*/ 45000 h 348750"/>
              <a:gd name="connsiteX111" fmla="*/ 230625 w 348750"/>
              <a:gd name="connsiteY111" fmla="*/ 45000 h 348750"/>
              <a:gd name="connsiteX112" fmla="*/ 230625 w 348750"/>
              <a:gd name="connsiteY112" fmla="*/ 118125 h 348750"/>
              <a:gd name="connsiteX113" fmla="*/ 303750 w 348750"/>
              <a:gd name="connsiteY113" fmla="*/ 118125 h 348750"/>
              <a:gd name="connsiteX114" fmla="*/ 303750 w 348750"/>
              <a:gd name="connsiteY114" fmla="*/ 101250 h 348750"/>
              <a:gd name="connsiteX115" fmla="*/ 348750 w 348750"/>
              <a:gd name="connsiteY115" fmla="*/ 101250 h 348750"/>
              <a:gd name="connsiteX116" fmla="*/ 348750 w 348750"/>
              <a:gd name="connsiteY116" fmla="*/ 146250 h 348750"/>
              <a:gd name="connsiteX117" fmla="*/ 331875 w 348750"/>
              <a:gd name="connsiteY117" fmla="*/ 146250 h 348750"/>
              <a:gd name="connsiteX118" fmla="*/ 331875 w 348750"/>
              <a:gd name="connsiteY118" fmla="*/ 303750 h 348750"/>
              <a:gd name="connsiteX119" fmla="*/ 348750 w 348750"/>
              <a:gd name="connsiteY119" fmla="*/ 303750 h 348750"/>
              <a:gd name="connsiteX120" fmla="*/ 348750 w 348750"/>
              <a:gd name="connsiteY120" fmla="*/ 348750 h 348750"/>
              <a:gd name="connsiteX121" fmla="*/ 303750 w 348750"/>
              <a:gd name="connsiteY121" fmla="*/ 348750 h 348750"/>
              <a:gd name="connsiteX122" fmla="*/ 303750 w 348750"/>
              <a:gd name="connsiteY122" fmla="*/ 331875 h 348750"/>
              <a:gd name="connsiteX123" fmla="*/ 146250 w 348750"/>
              <a:gd name="connsiteY123" fmla="*/ 331875 h 348750"/>
              <a:gd name="connsiteX124" fmla="*/ 146250 w 348750"/>
              <a:gd name="connsiteY124" fmla="*/ 348750 h 348750"/>
              <a:gd name="connsiteX125" fmla="*/ 101250 w 348750"/>
              <a:gd name="connsiteY125" fmla="*/ 348750 h 348750"/>
              <a:gd name="connsiteX126" fmla="*/ 101250 w 348750"/>
              <a:gd name="connsiteY126" fmla="*/ 303750 h 348750"/>
              <a:gd name="connsiteX127" fmla="*/ 118125 w 348750"/>
              <a:gd name="connsiteY127" fmla="*/ 303750 h 348750"/>
              <a:gd name="connsiteX128" fmla="*/ 118125 w 348750"/>
              <a:gd name="connsiteY128" fmla="*/ 230625 h 348750"/>
              <a:gd name="connsiteX129" fmla="*/ 45000 w 348750"/>
              <a:gd name="connsiteY129" fmla="*/ 230625 h 348750"/>
              <a:gd name="connsiteX130" fmla="*/ 45000 w 348750"/>
              <a:gd name="connsiteY130" fmla="*/ 247500 h 348750"/>
              <a:gd name="connsiteX131" fmla="*/ 0 w 348750"/>
              <a:gd name="connsiteY131" fmla="*/ 247500 h 348750"/>
              <a:gd name="connsiteX132" fmla="*/ 0 w 348750"/>
              <a:gd name="connsiteY132" fmla="*/ 202500 h 348750"/>
              <a:gd name="connsiteX133" fmla="*/ 16875 w 348750"/>
              <a:gd name="connsiteY133" fmla="*/ 202500 h 348750"/>
              <a:gd name="connsiteX134" fmla="*/ 16875 w 348750"/>
              <a:gd name="connsiteY134" fmla="*/ 45000 h 348750"/>
              <a:gd name="connsiteX135" fmla="*/ 0 w 348750"/>
              <a:gd name="connsiteY135" fmla="*/ 45000 h 34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48750" h="348750">
                <a:moveTo>
                  <a:pt x="315000" y="315000"/>
                </a:moveTo>
                <a:lnTo>
                  <a:pt x="315000" y="337500"/>
                </a:lnTo>
                <a:lnTo>
                  <a:pt x="337500" y="337500"/>
                </a:lnTo>
                <a:lnTo>
                  <a:pt x="337500" y="315000"/>
                </a:lnTo>
                <a:close/>
                <a:moveTo>
                  <a:pt x="112500" y="315000"/>
                </a:moveTo>
                <a:lnTo>
                  <a:pt x="112500" y="337500"/>
                </a:lnTo>
                <a:lnTo>
                  <a:pt x="135000" y="337500"/>
                </a:lnTo>
                <a:lnTo>
                  <a:pt x="135000" y="315000"/>
                </a:lnTo>
                <a:close/>
                <a:moveTo>
                  <a:pt x="61875" y="286875"/>
                </a:moveTo>
                <a:lnTo>
                  <a:pt x="73125" y="286875"/>
                </a:lnTo>
                <a:lnTo>
                  <a:pt x="73125" y="303750"/>
                </a:lnTo>
                <a:lnTo>
                  <a:pt x="61875" y="303750"/>
                </a:lnTo>
                <a:close/>
                <a:moveTo>
                  <a:pt x="73125" y="275625"/>
                </a:moveTo>
                <a:lnTo>
                  <a:pt x="90000" y="275625"/>
                </a:lnTo>
                <a:lnTo>
                  <a:pt x="90000" y="286875"/>
                </a:lnTo>
                <a:lnTo>
                  <a:pt x="73125" y="286875"/>
                </a:lnTo>
                <a:close/>
                <a:moveTo>
                  <a:pt x="45000" y="275625"/>
                </a:moveTo>
                <a:lnTo>
                  <a:pt x="61875" y="275625"/>
                </a:lnTo>
                <a:lnTo>
                  <a:pt x="61875" y="286875"/>
                </a:lnTo>
                <a:lnTo>
                  <a:pt x="45000" y="286875"/>
                </a:lnTo>
                <a:close/>
                <a:moveTo>
                  <a:pt x="61875" y="258750"/>
                </a:moveTo>
                <a:lnTo>
                  <a:pt x="73125" y="258750"/>
                </a:lnTo>
                <a:lnTo>
                  <a:pt x="73125" y="275625"/>
                </a:lnTo>
                <a:lnTo>
                  <a:pt x="61875" y="275625"/>
                </a:lnTo>
                <a:close/>
                <a:moveTo>
                  <a:pt x="213750" y="213750"/>
                </a:moveTo>
                <a:lnTo>
                  <a:pt x="213750" y="236250"/>
                </a:lnTo>
                <a:lnTo>
                  <a:pt x="236250" y="236250"/>
                </a:lnTo>
                <a:lnTo>
                  <a:pt x="236250" y="213750"/>
                </a:lnTo>
                <a:close/>
                <a:moveTo>
                  <a:pt x="11250" y="213750"/>
                </a:moveTo>
                <a:lnTo>
                  <a:pt x="11250" y="236250"/>
                </a:lnTo>
                <a:lnTo>
                  <a:pt x="33750" y="236250"/>
                </a:lnTo>
                <a:lnTo>
                  <a:pt x="33750" y="213750"/>
                </a:lnTo>
                <a:close/>
                <a:moveTo>
                  <a:pt x="230625" y="129375"/>
                </a:moveTo>
                <a:lnTo>
                  <a:pt x="230625" y="202500"/>
                </a:lnTo>
                <a:lnTo>
                  <a:pt x="247500" y="202500"/>
                </a:lnTo>
                <a:lnTo>
                  <a:pt x="247500" y="247500"/>
                </a:lnTo>
                <a:lnTo>
                  <a:pt x="202500" y="247500"/>
                </a:lnTo>
                <a:lnTo>
                  <a:pt x="202500" y="230625"/>
                </a:lnTo>
                <a:lnTo>
                  <a:pt x="129375" y="230625"/>
                </a:lnTo>
                <a:lnTo>
                  <a:pt x="129375" y="303750"/>
                </a:lnTo>
                <a:lnTo>
                  <a:pt x="146250" y="303750"/>
                </a:lnTo>
                <a:lnTo>
                  <a:pt x="146250" y="320625"/>
                </a:lnTo>
                <a:lnTo>
                  <a:pt x="303750" y="320625"/>
                </a:lnTo>
                <a:lnTo>
                  <a:pt x="303750" y="303750"/>
                </a:lnTo>
                <a:lnTo>
                  <a:pt x="320625" y="303750"/>
                </a:lnTo>
                <a:lnTo>
                  <a:pt x="320625" y="146250"/>
                </a:lnTo>
                <a:lnTo>
                  <a:pt x="303750" y="146250"/>
                </a:lnTo>
                <a:lnTo>
                  <a:pt x="303750" y="129375"/>
                </a:lnTo>
                <a:close/>
                <a:moveTo>
                  <a:pt x="146250" y="129375"/>
                </a:moveTo>
                <a:lnTo>
                  <a:pt x="146250" y="146250"/>
                </a:lnTo>
                <a:lnTo>
                  <a:pt x="129375" y="146250"/>
                </a:lnTo>
                <a:lnTo>
                  <a:pt x="129375" y="219375"/>
                </a:lnTo>
                <a:lnTo>
                  <a:pt x="202500" y="219375"/>
                </a:lnTo>
                <a:lnTo>
                  <a:pt x="202500" y="202500"/>
                </a:lnTo>
                <a:lnTo>
                  <a:pt x="219375" y="202500"/>
                </a:lnTo>
                <a:lnTo>
                  <a:pt x="219375" y="129375"/>
                </a:lnTo>
                <a:close/>
                <a:moveTo>
                  <a:pt x="315000" y="112500"/>
                </a:moveTo>
                <a:lnTo>
                  <a:pt x="315000" y="135000"/>
                </a:lnTo>
                <a:lnTo>
                  <a:pt x="337500" y="135000"/>
                </a:lnTo>
                <a:lnTo>
                  <a:pt x="337500" y="112500"/>
                </a:lnTo>
                <a:close/>
                <a:moveTo>
                  <a:pt x="112500" y="112500"/>
                </a:moveTo>
                <a:lnTo>
                  <a:pt x="112500" y="135000"/>
                </a:lnTo>
                <a:lnTo>
                  <a:pt x="135000" y="135000"/>
                </a:lnTo>
                <a:lnTo>
                  <a:pt x="135000" y="112500"/>
                </a:lnTo>
                <a:close/>
                <a:moveTo>
                  <a:pt x="275625" y="73125"/>
                </a:moveTo>
                <a:lnTo>
                  <a:pt x="286875" y="73125"/>
                </a:lnTo>
                <a:lnTo>
                  <a:pt x="286875" y="90000"/>
                </a:lnTo>
                <a:lnTo>
                  <a:pt x="275625" y="90000"/>
                </a:lnTo>
                <a:close/>
                <a:moveTo>
                  <a:pt x="286875" y="61875"/>
                </a:moveTo>
                <a:lnTo>
                  <a:pt x="303750" y="61875"/>
                </a:lnTo>
                <a:lnTo>
                  <a:pt x="303750" y="73125"/>
                </a:lnTo>
                <a:lnTo>
                  <a:pt x="286875" y="73125"/>
                </a:lnTo>
                <a:close/>
                <a:moveTo>
                  <a:pt x="258750" y="61875"/>
                </a:moveTo>
                <a:lnTo>
                  <a:pt x="275625" y="61875"/>
                </a:lnTo>
                <a:lnTo>
                  <a:pt x="275625" y="73125"/>
                </a:lnTo>
                <a:lnTo>
                  <a:pt x="258750" y="73125"/>
                </a:lnTo>
                <a:close/>
                <a:moveTo>
                  <a:pt x="275625" y="45000"/>
                </a:moveTo>
                <a:lnTo>
                  <a:pt x="286875" y="45000"/>
                </a:lnTo>
                <a:lnTo>
                  <a:pt x="286875" y="61875"/>
                </a:lnTo>
                <a:lnTo>
                  <a:pt x="275625" y="61875"/>
                </a:lnTo>
                <a:close/>
                <a:moveTo>
                  <a:pt x="45000" y="28125"/>
                </a:moveTo>
                <a:lnTo>
                  <a:pt x="45000" y="45000"/>
                </a:lnTo>
                <a:lnTo>
                  <a:pt x="28125" y="45000"/>
                </a:lnTo>
                <a:lnTo>
                  <a:pt x="28125" y="202500"/>
                </a:lnTo>
                <a:lnTo>
                  <a:pt x="45000" y="202500"/>
                </a:lnTo>
                <a:lnTo>
                  <a:pt x="45000" y="219375"/>
                </a:lnTo>
                <a:lnTo>
                  <a:pt x="118125" y="219375"/>
                </a:lnTo>
                <a:lnTo>
                  <a:pt x="118125" y="146250"/>
                </a:lnTo>
                <a:lnTo>
                  <a:pt x="101250" y="146250"/>
                </a:lnTo>
                <a:lnTo>
                  <a:pt x="101250" y="101250"/>
                </a:lnTo>
                <a:lnTo>
                  <a:pt x="146250" y="101250"/>
                </a:lnTo>
                <a:lnTo>
                  <a:pt x="146250" y="118125"/>
                </a:lnTo>
                <a:lnTo>
                  <a:pt x="219375" y="118125"/>
                </a:lnTo>
                <a:lnTo>
                  <a:pt x="219375" y="45000"/>
                </a:lnTo>
                <a:lnTo>
                  <a:pt x="202500" y="45000"/>
                </a:lnTo>
                <a:lnTo>
                  <a:pt x="202500" y="28125"/>
                </a:lnTo>
                <a:close/>
                <a:moveTo>
                  <a:pt x="213750" y="11250"/>
                </a:moveTo>
                <a:lnTo>
                  <a:pt x="213750" y="33750"/>
                </a:lnTo>
                <a:lnTo>
                  <a:pt x="236250" y="33750"/>
                </a:lnTo>
                <a:lnTo>
                  <a:pt x="236250" y="11250"/>
                </a:lnTo>
                <a:close/>
                <a:moveTo>
                  <a:pt x="11250" y="11250"/>
                </a:moveTo>
                <a:lnTo>
                  <a:pt x="11250" y="33750"/>
                </a:lnTo>
                <a:lnTo>
                  <a:pt x="33750" y="33750"/>
                </a:lnTo>
                <a:lnTo>
                  <a:pt x="33750" y="11250"/>
                </a:lnTo>
                <a:close/>
                <a:moveTo>
                  <a:pt x="0" y="0"/>
                </a:moveTo>
                <a:lnTo>
                  <a:pt x="45000" y="0"/>
                </a:lnTo>
                <a:lnTo>
                  <a:pt x="45000" y="16875"/>
                </a:lnTo>
                <a:lnTo>
                  <a:pt x="202500" y="16875"/>
                </a:lnTo>
                <a:lnTo>
                  <a:pt x="202500" y="0"/>
                </a:lnTo>
                <a:lnTo>
                  <a:pt x="247500" y="0"/>
                </a:lnTo>
                <a:lnTo>
                  <a:pt x="247500" y="45000"/>
                </a:lnTo>
                <a:lnTo>
                  <a:pt x="230625" y="45000"/>
                </a:lnTo>
                <a:lnTo>
                  <a:pt x="230625" y="118125"/>
                </a:lnTo>
                <a:lnTo>
                  <a:pt x="303750" y="118125"/>
                </a:lnTo>
                <a:lnTo>
                  <a:pt x="303750" y="101250"/>
                </a:lnTo>
                <a:lnTo>
                  <a:pt x="348750" y="101250"/>
                </a:lnTo>
                <a:lnTo>
                  <a:pt x="348750" y="146250"/>
                </a:lnTo>
                <a:lnTo>
                  <a:pt x="331875" y="146250"/>
                </a:lnTo>
                <a:lnTo>
                  <a:pt x="331875" y="303750"/>
                </a:lnTo>
                <a:lnTo>
                  <a:pt x="348750" y="303750"/>
                </a:lnTo>
                <a:lnTo>
                  <a:pt x="348750" y="348750"/>
                </a:lnTo>
                <a:lnTo>
                  <a:pt x="303750" y="348750"/>
                </a:lnTo>
                <a:lnTo>
                  <a:pt x="303750" y="331875"/>
                </a:lnTo>
                <a:lnTo>
                  <a:pt x="146250" y="331875"/>
                </a:lnTo>
                <a:lnTo>
                  <a:pt x="146250" y="348750"/>
                </a:lnTo>
                <a:lnTo>
                  <a:pt x="101250" y="348750"/>
                </a:lnTo>
                <a:lnTo>
                  <a:pt x="101250" y="303750"/>
                </a:lnTo>
                <a:lnTo>
                  <a:pt x="118125" y="303750"/>
                </a:lnTo>
                <a:lnTo>
                  <a:pt x="118125" y="230625"/>
                </a:lnTo>
                <a:lnTo>
                  <a:pt x="45000" y="230625"/>
                </a:lnTo>
                <a:lnTo>
                  <a:pt x="45000" y="247500"/>
                </a:lnTo>
                <a:lnTo>
                  <a:pt x="0" y="247500"/>
                </a:lnTo>
                <a:lnTo>
                  <a:pt x="0" y="202500"/>
                </a:lnTo>
                <a:lnTo>
                  <a:pt x="16875" y="202500"/>
                </a:lnTo>
                <a:lnTo>
                  <a:pt x="16875" y="45000"/>
                </a:lnTo>
                <a:lnTo>
                  <a:pt x="0" y="45000"/>
                </a:lnTo>
                <a:close/>
              </a:path>
            </a:pathLst>
          </a:custGeom>
          <a:solidFill>
            <a:srgbClr val="FFFFFF"/>
          </a:solidFill>
          <a:ln w="5507" cap="flat">
            <a:noFill/>
            <a:prstDash val="solid"/>
            <a:miter/>
          </a:ln>
        </p:spPr>
        <p:txBody>
          <a:bodyPr wrap="square" rtlCol="0" anchor="ctr">
            <a:noAutofit/>
          </a:bodyPr>
          <a:lstStyle/>
          <a:p>
            <a:endParaRPr lang="zh-CN" altLang="en-US">
              <a:latin typeface="微软雅黑" panose="020B0503020204020204" charset="-122"/>
              <a:ea typeface="微软雅黑" panose="020B0503020204020204" charset="-122"/>
            </a:endParaRPr>
          </a:p>
        </p:txBody>
      </p:sp>
      <p:sp>
        <p:nvSpPr>
          <p:cNvPr id="95" name="椭圆 94"/>
          <p:cNvSpPr>
            <a:spLocks noChangeAspect="1"/>
          </p:cNvSpPr>
          <p:nvPr>
            <p:custDataLst>
              <p:tags r:id="rId19"/>
            </p:custDataLst>
          </p:nvPr>
        </p:nvSpPr>
        <p:spPr>
          <a:xfrm>
            <a:off x="560682" y="3744827"/>
            <a:ext cx="715424" cy="715422"/>
          </a:xfrm>
          <a:prstGeom prst="ellipse">
            <a:avLst/>
          </a:prstGeom>
          <a:solidFill>
            <a:srgbClr val="8BC34A"/>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微软雅黑" panose="020B0503020204020204" charset="-122"/>
              <a:ea typeface="微软雅黑" panose="020B0503020204020204" charset="-122"/>
            </a:endParaRPr>
          </a:p>
        </p:txBody>
      </p:sp>
      <p:sp>
        <p:nvSpPr>
          <p:cNvPr id="67" name="任意多边形: 形状 66"/>
          <p:cNvSpPr/>
          <p:nvPr>
            <p:custDataLst>
              <p:tags r:id="rId20"/>
            </p:custDataLst>
          </p:nvPr>
        </p:nvSpPr>
        <p:spPr>
          <a:xfrm>
            <a:off x="738394" y="3921476"/>
            <a:ext cx="361062" cy="361062"/>
          </a:xfrm>
          <a:custGeom>
            <a:avLst/>
            <a:gdLst>
              <a:gd name="connsiteX0" fmla="*/ 11588 w 361062"/>
              <a:gd name="connsiteY0" fmla="*/ 299616 h 361062"/>
              <a:gd name="connsiteX1" fmla="*/ 11588 w 361062"/>
              <a:gd name="connsiteY1" fmla="*/ 349475 h 361062"/>
              <a:gd name="connsiteX2" fmla="*/ 61447 w 361062"/>
              <a:gd name="connsiteY2" fmla="*/ 349475 h 361062"/>
              <a:gd name="connsiteX3" fmla="*/ 249676 w 361062"/>
              <a:gd name="connsiteY3" fmla="*/ 189256 h 361062"/>
              <a:gd name="connsiteX4" fmla="*/ 188200 w 361062"/>
              <a:gd name="connsiteY4" fmla="*/ 250745 h 361062"/>
              <a:gd name="connsiteX5" fmla="*/ 203213 w 361062"/>
              <a:gd name="connsiteY5" fmla="*/ 265757 h 361062"/>
              <a:gd name="connsiteX6" fmla="*/ 222333 w 361062"/>
              <a:gd name="connsiteY6" fmla="*/ 246636 h 361062"/>
              <a:gd name="connsiteX7" fmla="*/ 230527 w 361062"/>
              <a:gd name="connsiteY7" fmla="*/ 254830 h 361062"/>
              <a:gd name="connsiteX8" fmla="*/ 211407 w 361062"/>
              <a:gd name="connsiteY8" fmla="*/ 273951 h 361062"/>
              <a:gd name="connsiteX9" fmla="*/ 232249 w 361062"/>
              <a:gd name="connsiteY9" fmla="*/ 294793 h 361062"/>
              <a:gd name="connsiteX10" fmla="*/ 239743 w 361062"/>
              <a:gd name="connsiteY10" fmla="*/ 287299 h 361062"/>
              <a:gd name="connsiteX11" fmla="*/ 247937 w 361062"/>
              <a:gd name="connsiteY11" fmla="*/ 295493 h 361062"/>
              <a:gd name="connsiteX12" fmla="*/ 240443 w 361062"/>
              <a:gd name="connsiteY12" fmla="*/ 302987 h 361062"/>
              <a:gd name="connsiteX13" fmla="*/ 255463 w 361062"/>
              <a:gd name="connsiteY13" fmla="*/ 318007 h 361062"/>
              <a:gd name="connsiteX14" fmla="*/ 274578 w 361062"/>
              <a:gd name="connsiteY14" fmla="*/ 298892 h 361062"/>
              <a:gd name="connsiteX15" fmla="*/ 282772 w 361062"/>
              <a:gd name="connsiteY15" fmla="*/ 307086 h 361062"/>
              <a:gd name="connsiteX16" fmla="*/ 263657 w 361062"/>
              <a:gd name="connsiteY16" fmla="*/ 326201 h 361062"/>
              <a:gd name="connsiteX17" fmla="*/ 278719 w 361062"/>
              <a:gd name="connsiteY17" fmla="*/ 341262 h 361062"/>
              <a:gd name="connsiteX18" fmla="*/ 340200 w 361062"/>
              <a:gd name="connsiteY18" fmla="*/ 279781 h 361062"/>
              <a:gd name="connsiteX19" fmla="*/ 229352 w 361062"/>
              <a:gd name="connsiteY19" fmla="*/ 70220 h 361062"/>
              <a:gd name="connsiteX20" fmla="*/ 13943 w 361062"/>
              <a:gd name="connsiteY20" fmla="*/ 285583 h 361062"/>
              <a:gd name="connsiteX21" fmla="*/ 40602 w 361062"/>
              <a:gd name="connsiteY21" fmla="*/ 312242 h 361062"/>
              <a:gd name="connsiteX22" fmla="*/ 233943 w 361062"/>
              <a:gd name="connsiteY22" fmla="*/ 118900 h 361062"/>
              <a:gd name="connsiteX23" fmla="*/ 242137 w 361062"/>
              <a:gd name="connsiteY23" fmla="*/ 127094 h 361062"/>
              <a:gd name="connsiteX24" fmla="*/ 48796 w 361062"/>
              <a:gd name="connsiteY24" fmla="*/ 320436 h 361062"/>
              <a:gd name="connsiteX25" fmla="*/ 75480 w 361062"/>
              <a:gd name="connsiteY25" fmla="*/ 347120 h 361062"/>
              <a:gd name="connsiteX26" fmla="*/ 290843 w 361062"/>
              <a:gd name="connsiteY26" fmla="*/ 131711 h 361062"/>
              <a:gd name="connsiteX27" fmla="*/ 264184 w 361062"/>
              <a:gd name="connsiteY27" fmla="*/ 105052 h 361062"/>
              <a:gd name="connsiteX28" fmla="*/ 253749 w 361062"/>
              <a:gd name="connsiteY28" fmla="*/ 115486 h 361062"/>
              <a:gd name="connsiteX29" fmla="*/ 245555 w 361062"/>
              <a:gd name="connsiteY29" fmla="*/ 107292 h 361062"/>
              <a:gd name="connsiteX30" fmla="*/ 255990 w 361062"/>
              <a:gd name="connsiteY30" fmla="*/ 96858 h 361062"/>
              <a:gd name="connsiteX31" fmla="*/ 246763 w 361062"/>
              <a:gd name="connsiteY31" fmla="*/ 52813 h 361062"/>
              <a:gd name="connsiteX32" fmla="*/ 237547 w 361062"/>
              <a:gd name="connsiteY32" fmla="*/ 62027 h 361062"/>
              <a:gd name="connsiteX33" fmla="*/ 299036 w 361062"/>
              <a:gd name="connsiteY33" fmla="*/ 123516 h 361062"/>
              <a:gd name="connsiteX34" fmla="*/ 308250 w 361062"/>
              <a:gd name="connsiteY34" fmla="*/ 114300 h 361062"/>
              <a:gd name="connsiteX35" fmla="*/ 81281 w 361062"/>
              <a:gd name="connsiteY35" fmla="*/ 20862 h 361062"/>
              <a:gd name="connsiteX36" fmla="*/ 19800 w 361062"/>
              <a:gd name="connsiteY36" fmla="*/ 82343 h 361062"/>
              <a:gd name="connsiteX37" fmla="*/ 34855 w 361062"/>
              <a:gd name="connsiteY37" fmla="*/ 97398 h 361062"/>
              <a:gd name="connsiteX38" fmla="*/ 42391 w 361062"/>
              <a:gd name="connsiteY38" fmla="*/ 89862 h 361062"/>
              <a:gd name="connsiteX39" fmla="*/ 50585 w 361062"/>
              <a:gd name="connsiteY39" fmla="*/ 98056 h 361062"/>
              <a:gd name="connsiteX40" fmla="*/ 43049 w 361062"/>
              <a:gd name="connsiteY40" fmla="*/ 105592 h 361062"/>
              <a:gd name="connsiteX41" fmla="*/ 58058 w 361062"/>
              <a:gd name="connsiteY41" fmla="*/ 120601 h 361062"/>
              <a:gd name="connsiteX42" fmla="*/ 77187 w 361062"/>
              <a:gd name="connsiteY42" fmla="*/ 101471 h 361062"/>
              <a:gd name="connsiteX43" fmla="*/ 85381 w 361062"/>
              <a:gd name="connsiteY43" fmla="*/ 109665 h 361062"/>
              <a:gd name="connsiteX44" fmla="*/ 66252 w 361062"/>
              <a:gd name="connsiteY44" fmla="*/ 128795 h 361062"/>
              <a:gd name="connsiteX45" fmla="*/ 87106 w 361062"/>
              <a:gd name="connsiteY45" fmla="*/ 149649 h 361062"/>
              <a:gd name="connsiteX46" fmla="*/ 94636 w 361062"/>
              <a:gd name="connsiteY46" fmla="*/ 142118 h 361062"/>
              <a:gd name="connsiteX47" fmla="*/ 102830 w 361062"/>
              <a:gd name="connsiteY47" fmla="*/ 150312 h 361062"/>
              <a:gd name="connsiteX48" fmla="*/ 95300 w 361062"/>
              <a:gd name="connsiteY48" fmla="*/ 157843 h 361062"/>
              <a:gd name="connsiteX49" fmla="*/ 110318 w 361062"/>
              <a:gd name="connsiteY49" fmla="*/ 172861 h 361062"/>
              <a:gd name="connsiteX50" fmla="*/ 171806 w 361062"/>
              <a:gd name="connsiteY50" fmla="*/ 111387 h 361062"/>
              <a:gd name="connsiteX51" fmla="*/ 304335 w 361062"/>
              <a:gd name="connsiteY51" fmla="*/ 13246 h 361062"/>
              <a:gd name="connsiteX52" fmla="*/ 274163 w 361062"/>
              <a:gd name="connsiteY52" fmla="*/ 25418 h 361062"/>
              <a:gd name="connsiteX53" fmla="*/ 254958 w 361062"/>
              <a:gd name="connsiteY53" fmla="*/ 44620 h 361062"/>
              <a:gd name="connsiteX54" fmla="*/ 316443 w 361062"/>
              <a:gd name="connsiteY54" fmla="*/ 106105 h 361062"/>
              <a:gd name="connsiteX55" fmla="*/ 335644 w 361062"/>
              <a:gd name="connsiteY55" fmla="*/ 86900 h 361062"/>
              <a:gd name="connsiteX56" fmla="*/ 334506 w 361062"/>
              <a:gd name="connsiteY56" fmla="*/ 25418 h 361062"/>
              <a:gd name="connsiteX57" fmla="*/ 304335 w 361062"/>
              <a:gd name="connsiteY57" fmla="*/ 13246 h 361062"/>
              <a:gd name="connsiteX58" fmla="*/ 304491 w 361062"/>
              <a:gd name="connsiteY58" fmla="*/ 21 h 361062"/>
              <a:gd name="connsiteX59" fmla="*/ 343856 w 361062"/>
              <a:gd name="connsiteY59" fmla="*/ 15082 h 361062"/>
              <a:gd name="connsiteX60" fmla="*/ 345980 w 361062"/>
              <a:gd name="connsiteY60" fmla="*/ 92932 h 361062"/>
              <a:gd name="connsiteX61" fmla="*/ 343856 w 361062"/>
              <a:gd name="connsiteY61" fmla="*/ 95056 h 361062"/>
              <a:gd name="connsiteX62" fmla="*/ 324627 w 361062"/>
              <a:gd name="connsiteY62" fmla="*/ 114289 h 361062"/>
              <a:gd name="connsiteX63" fmla="*/ 335072 w 361062"/>
              <a:gd name="connsiteY63" fmla="*/ 124734 h 361062"/>
              <a:gd name="connsiteX64" fmla="*/ 326878 w 361062"/>
              <a:gd name="connsiteY64" fmla="*/ 132928 h 361062"/>
              <a:gd name="connsiteX65" fmla="*/ 316434 w 361062"/>
              <a:gd name="connsiteY65" fmla="*/ 122484 h 361062"/>
              <a:gd name="connsiteX66" fmla="*/ 307220 w 361062"/>
              <a:gd name="connsiteY66" fmla="*/ 131700 h 361062"/>
              <a:gd name="connsiteX67" fmla="*/ 317635 w 361062"/>
              <a:gd name="connsiteY67" fmla="*/ 142115 h 361062"/>
              <a:gd name="connsiteX68" fmla="*/ 309441 w 361062"/>
              <a:gd name="connsiteY68" fmla="*/ 150309 h 361062"/>
              <a:gd name="connsiteX69" fmla="*/ 299027 w 361062"/>
              <a:gd name="connsiteY69" fmla="*/ 139895 h 361062"/>
              <a:gd name="connsiteX70" fmla="*/ 257887 w 361062"/>
              <a:gd name="connsiteY70" fmla="*/ 181043 h 361062"/>
              <a:gd name="connsiteX71" fmla="*/ 356625 w 361062"/>
              <a:gd name="connsiteY71" fmla="*/ 279781 h 361062"/>
              <a:gd name="connsiteX72" fmla="*/ 278719 w 361062"/>
              <a:gd name="connsiteY72" fmla="*/ 357687 h 361062"/>
              <a:gd name="connsiteX73" fmla="*/ 179989 w 361062"/>
              <a:gd name="connsiteY73" fmla="*/ 258957 h 361062"/>
              <a:gd name="connsiteX74" fmla="*/ 77906 w 361062"/>
              <a:gd name="connsiteY74" fmla="*/ 361062 h 361062"/>
              <a:gd name="connsiteX75" fmla="*/ 0 w 361062"/>
              <a:gd name="connsiteY75" fmla="*/ 361062 h 361062"/>
              <a:gd name="connsiteX76" fmla="*/ 0 w 361062"/>
              <a:gd name="connsiteY76" fmla="*/ 283156 h 361062"/>
              <a:gd name="connsiteX77" fmla="*/ 102105 w 361062"/>
              <a:gd name="connsiteY77" fmla="*/ 181073 h 361062"/>
              <a:gd name="connsiteX78" fmla="*/ 3375 w 361062"/>
              <a:gd name="connsiteY78" fmla="*/ 82343 h 361062"/>
              <a:gd name="connsiteX79" fmla="*/ 81281 w 361062"/>
              <a:gd name="connsiteY79" fmla="*/ 4437 h 361062"/>
              <a:gd name="connsiteX80" fmla="*/ 180019 w 361062"/>
              <a:gd name="connsiteY80" fmla="*/ 103175 h 361062"/>
              <a:gd name="connsiteX81" fmla="*/ 221167 w 361062"/>
              <a:gd name="connsiteY81" fmla="*/ 62035 h 361062"/>
              <a:gd name="connsiteX82" fmla="*/ 210720 w 361062"/>
              <a:gd name="connsiteY82" fmla="*/ 51588 h 361062"/>
              <a:gd name="connsiteX83" fmla="*/ 218914 w 361062"/>
              <a:gd name="connsiteY83" fmla="*/ 43394 h 361062"/>
              <a:gd name="connsiteX84" fmla="*/ 229362 w 361062"/>
              <a:gd name="connsiteY84" fmla="*/ 53842 h 361062"/>
              <a:gd name="connsiteX85" fmla="*/ 238578 w 361062"/>
              <a:gd name="connsiteY85" fmla="*/ 44628 h 361062"/>
              <a:gd name="connsiteX86" fmla="*/ 228157 w 361062"/>
              <a:gd name="connsiteY86" fmla="*/ 34207 h 361062"/>
              <a:gd name="connsiteX87" fmla="*/ 236351 w 361062"/>
              <a:gd name="connsiteY87" fmla="*/ 26013 h 361062"/>
              <a:gd name="connsiteX88" fmla="*/ 246773 w 361062"/>
              <a:gd name="connsiteY88" fmla="*/ 36435 h 361062"/>
              <a:gd name="connsiteX89" fmla="*/ 266006 w 361062"/>
              <a:gd name="connsiteY89" fmla="*/ 17206 h 361062"/>
              <a:gd name="connsiteX90" fmla="*/ 304491 w 361062"/>
              <a:gd name="connsiteY90" fmla="*/ 21 h 361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61062" h="361062">
                <a:moveTo>
                  <a:pt x="11588" y="299616"/>
                </a:moveTo>
                <a:lnTo>
                  <a:pt x="11588" y="349475"/>
                </a:lnTo>
                <a:lnTo>
                  <a:pt x="61447" y="349475"/>
                </a:lnTo>
                <a:close/>
                <a:moveTo>
                  <a:pt x="249676" y="189256"/>
                </a:moveTo>
                <a:lnTo>
                  <a:pt x="188200" y="250745"/>
                </a:lnTo>
                <a:lnTo>
                  <a:pt x="203213" y="265757"/>
                </a:lnTo>
                <a:lnTo>
                  <a:pt x="222333" y="246636"/>
                </a:lnTo>
                <a:lnTo>
                  <a:pt x="230527" y="254830"/>
                </a:lnTo>
                <a:lnTo>
                  <a:pt x="211407" y="273951"/>
                </a:lnTo>
                <a:lnTo>
                  <a:pt x="232249" y="294793"/>
                </a:lnTo>
                <a:lnTo>
                  <a:pt x="239743" y="287299"/>
                </a:lnTo>
                <a:lnTo>
                  <a:pt x="247937" y="295493"/>
                </a:lnTo>
                <a:lnTo>
                  <a:pt x="240443" y="302987"/>
                </a:lnTo>
                <a:lnTo>
                  <a:pt x="255463" y="318007"/>
                </a:lnTo>
                <a:lnTo>
                  <a:pt x="274578" y="298892"/>
                </a:lnTo>
                <a:lnTo>
                  <a:pt x="282772" y="307086"/>
                </a:lnTo>
                <a:lnTo>
                  <a:pt x="263657" y="326201"/>
                </a:lnTo>
                <a:lnTo>
                  <a:pt x="278719" y="341262"/>
                </a:lnTo>
                <a:lnTo>
                  <a:pt x="340200" y="279781"/>
                </a:lnTo>
                <a:close/>
                <a:moveTo>
                  <a:pt x="229352" y="70220"/>
                </a:moveTo>
                <a:lnTo>
                  <a:pt x="13943" y="285583"/>
                </a:lnTo>
                <a:lnTo>
                  <a:pt x="40602" y="312242"/>
                </a:lnTo>
                <a:lnTo>
                  <a:pt x="233943" y="118900"/>
                </a:lnTo>
                <a:lnTo>
                  <a:pt x="242137" y="127094"/>
                </a:lnTo>
                <a:lnTo>
                  <a:pt x="48796" y="320436"/>
                </a:lnTo>
                <a:lnTo>
                  <a:pt x="75480" y="347120"/>
                </a:lnTo>
                <a:lnTo>
                  <a:pt x="290843" y="131711"/>
                </a:lnTo>
                <a:lnTo>
                  <a:pt x="264184" y="105052"/>
                </a:lnTo>
                <a:lnTo>
                  <a:pt x="253749" y="115486"/>
                </a:lnTo>
                <a:lnTo>
                  <a:pt x="245555" y="107292"/>
                </a:lnTo>
                <a:lnTo>
                  <a:pt x="255990" y="96858"/>
                </a:lnTo>
                <a:close/>
                <a:moveTo>
                  <a:pt x="246763" y="52813"/>
                </a:moveTo>
                <a:lnTo>
                  <a:pt x="237547" y="62027"/>
                </a:lnTo>
                <a:lnTo>
                  <a:pt x="299036" y="123516"/>
                </a:lnTo>
                <a:lnTo>
                  <a:pt x="308250" y="114300"/>
                </a:lnTo>
                <a:close/>
                <a:moveTo>
                  <a:pt x="81281" y="20862"/>
                </a:moveTo>
                <a:lnTo>
                  <a:pt x="19800" y="82343"/>
                </a:lnTo>
                <a:lnTo>
                  <a:pt x="34855" y="97398"/>
                </a:lnTo>
                <a:lnTo>
                  <a:pt x="42391" y="89862"/>
                </a:lnTo>
                <a:lnTo>
                  <a:pt x="50585" y="98056"/>
                </a:lnTo>
                <a:lnTo>
                  <a:pt x="43049" y="105592"/>
                </a:lnTo>
                <a:lnTo>
                  <a:pt x="58058" y="120601"/>
                </a:lnTo>
                <a:lnTo>
                  <a:pt x="77187" y="101471"/>
                </a:lnTo>
                <a:lnTo>
                  <a:pt x="85381" y="109665"/>
                </a:lnTo>
                <a:lnTo>
                  <a:pt x="66252" y="128795"/>
                </a:lnTo>
                <a:lnTo>
                  <a:pt x="87106" y="149649"/>
                </a:lnTo>
                <a:lnTo>
                  <a:pt x="94636" y="142118"/>
                </a:lnTo>
                <a:lnTo>
                  <a:pt x="102830" y="150312"/>
                </a:lnTo>
                <a:lnTo>
                  <a:pt x="95300" y="157843"/>
                </a:lnTo>
                <a:lnTo>
                  <a:pt x="110318" y="172861"/>
                </a:lnTo>
                <a:lnTo>
                  <a:pt x="171806" y="111387"/>
                </a:lnTo>
                <a:close/>
                <a:moveTo>
                  <a:pt x="304335" y="13246"/>
                </a:moveTo>
                <a:cubicBezTo>
                  <a:pt x="293459" y="13246"/>
                  <a:pt x="282584" y="17304"/>
                  <a:pt x="274163" y="25418"/>
                </a:cubicBezTo>
                <a:lnTo>
                  <a:pt x="254958" y="44620"/>
                </a:lnTo>
                <a:lnTo>
                  <a:pt x="316443" y="106105"/>
                </a:lnTo>
                <a:lnTo>
                  <a:pt x="335644" y="86900"/>
                </a:lnTo>
                <a:cubicBezTo>
                  <a:pt x="352307" y="69608"/>
                  <a:pt x="351798" y="42082"/>
                  <a:pt x="334506" y="25418"/>
                </a:cubicBezTo>
                <a:cubicBezTo>
                  <a:pt x="326086" y="17304"/>
                  <a:pt x="315210" y="13246"/>
                  <a:pt x="304335" y="13246"/>
                </a:cubicBezTo>
                <a:close/>
                <a:moveTo>
                  <a:pt x="304491" y="21"/>
                </a:moveTo>
                <a:cubicBezTo>
                  <a:pt x="318579" y="-364"/>
                  <a:pt x="332814" y="4627"/>
                  <a:pt x="343856" y="15082"/>
                </a:cubicBezTo>
                <a:cubicBezTo>
                  <a:pt x="365941" y="35993"/>
                  <a:pt x="366892" y="70848"/>
                  <a:pt x="345980" y="92932"/>
                </a:cubicBezTo>
                <a:cubicBezTo>
                  <a:pt x="345292" y="93659"/>
                  <a:pt x="344583" y="94367"/>
                  <a:pt x="343856" y="95056"/>
                </a:cubicBezTo>
                <a:lnTo>
                  <a:pt x="324627" y="114289"/>
                </a:lnTo>
                <a:lnTo>
                  <a:pt x="335072" y="124734"/>
                </a:lnTo>
                <a:lnTo>
                  <a:pt x="326878" y="132928"/>
                </a:lnTo>
                <a:lnTo>
                  <a:pt x="316434" y="122484"/>
                </a:lnTo>
                <a:lnTo>
                  <a:pt x="307220" y="131700"/>
                </a:lnTo>
                <a:lnTo>
                  <a:pt x="317635" y="142115"/>
                </a:lnTo>
                <a:lnTo>
                  <a:pt x="309441" y="150309"/>
                </a:lnTo>
                <a:lnTo>
                  <a:pt x="299027" y="139895"/>
                </a:lnTo>
                <a:lnTo>
                  <a:pt x="257887" y="181043"/>
                </a:lnTo>
                <a:lnTo>
                  <a:pt x="356625" y="279781"/>
                </a:lnTo>
                <a:lnTo>
                  <a:pt x="278719" y="357687"/>
                </a:lnTo>
                <a:lnTo>
                  <a:pt x="179989" y="258957"/>
                </a:lnTo>
                <a:lnTo>
                  <a:pt x="77906" y="361062"/>
                </a:lnTo>
                <a:lnTo>
                  <a:pt x="0" y="361062"/>
                </a:lnTo>
                <a:lnTo>
                  <a:pt x="0" y="283156"/>
                </a:lnTo>
                <a:lnTo>
                  <a:pt x="102105" y="181073"/>
                </a:lnTo>
                <a:lnTo>
                  <a:pt x="3375" y="82343"/>
                </a:lnTo>
                <a:lnTo>
                  <a:pt x="81281" y="4437"/>
                </a:lnTo>
                <a:lnTo>
                  <a:pt x="180019" y="103175"/>
                </a:lnTo>
                <a:lnTo>
                  <a:pt x="221167" y="62035"/>
                </a:lnTo>
                <a:lnTo>
                  <a:pt x="210720" y="51588"/>
                </a:lnTo>
                <a:lnTo>
                  <a:pt x="218914" y="43394"/>
                </a:lnTo>
                <a:lnTo>
                  <a:pt x="229362" y="53842"/>
                </a:lnTo>
                <a:lnTo>
                  <a:pt x="238578" y="44628"/>
                </a:lnTo>
                <a:lnTo>
                  <a:pt x="228157" y="34207"/>
                </a:lnTo>
                <a:lnTo>
                  <a:pt x="236351" y="26013"/>
                </a:lnTo>
                <a:lnTo>
                  <a:pt x="246773" y="36435"/>
                </a:lnTo>
                <a:lnTo>
                  <a:pt x="266006" y="17206"/>
                </a:lnTo>
                <a:cubicBezTo>
                  <a:pt x="276462" y="6164"/>
                  <a:pt x="290403" y="405"/>
                  <a:pt x="304491" y="21"/>
                </a:cubicBezTo>
                <a:close/>
              </a:path>
            </a:pathLst>
          </a:custGeom>
          <a:solidFill>
            <a:srgbClr val="FFFFFF"/>
          </a:solidFill>
          <a:ln w="5507" cap="flat">
            <a:noFill/>
            <a:prstDash val="solid"/>
            <a:miter/>
          </a:ln>
        </p:spPr>
        <p:txBody>
          <a:bodyPr wrap="square" rtlCol="0" anchor="ctr">
            <a:noAutofit/>
          </a:bodyPr>
          <a:lstStyle/>
          <a:p>
            <a:endParaRPr lang="zh-CN" altLang="en-US">
              <a:latin typeface="微软雅黑" panose="020B0503020204020204" charset="-122"/>
              <a:ea typeface="微软雅黑" panose="020B0503020204020204" charset="-122"/>
            </a:endParaRPr>
          </a:p>
        </p:txBody>
      </p:sp>
      <p:sp>
        <p:nvSpPr>
          <p:cNvPr id="97" name="椭圆 96"/>
          <p:cNvSpPr>
            <a:spLocks noChangeAspect="1"/>
          </p:cNvSpPr>
          <p:nvPr>
            <p:custDataLst>
              <p:tags r:id="rId21"/>
            </p:custDataLst>
          </p:nvPr>
        </p:nvSpPr>
        <p:spPr>
          <a:xfrm>
            <a:off x="560682" y="5189724"/>
            <a:ext cx="715424" cy="715422"/>
          </a:xfrm>
          <a:prstGeom prst="ellipse">
            <a:avLst/>
          </a:prstGeom>
          <a:solidFill>
            <a:srgbClr val="009587"/>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微软雅黑" panose="020B0503020204020204" charset="-122"/>
              <a:ea typeface="微软雅黑" panose="020B0503020204020204" charset="-122"/>
            </a:endParaRPr>
          </a:p>
        </p:txBody>
      </p:sp>
      <p:sp>
        <p:nvSpPr>
          <p:cNvPr id="68" name="任意多边形: 形状 67"/>
          <p:cNvSpPr/>
          <p:nvPr>
            <p:custDataLst>
              <p:tags r:id="rId22"/>
            </p:custDataLst>
          </p:nvPr>
        </p:nvSpPr>
        <p:spPr>
          <a:xfrm>
            <a:off x="738394" y="5406659"/>
            <a:ext cx="360000" cy="281552"/>
          </a:xfrm>
          <a:custGeom>
            <a:avLst/>
            <a:gdLst>
              <a:gd name="connsiteX0" fmla="*/ 145083 w 360000"/>
              <a:gd name="connsiteY0" fmla="*/ 102183 h 281552"/>
              <a:gd name="connsiteX1" fmla="*/ 108224 w 360000"/>
              <a:gd name="connsiteY1" fmla="*/ 141547 h 281552"/>
              <a:gd name="connsiteX2" fmla="*/ 116445 w 360000"/>
              <a:gd name="connsiteY2" fmla="*/ 166299 h 281552"/>
              <a:gd name="connsiteX3" fmla="*/ 180045 w 360000"/>
              <a:gd name="connsiteY3" fmla="*/ 242517 h 281552"/>
              <a:gd name="connsiteX4" fmla="*/ 243669 w 360000"/>
              <a:gd name="connsiteY4" fmla="*/ 166266 h 281552"/>
              <a:gd name="connsiteX5" fmla="*/ 251865 w 360000"/>
              <a:gd name="connsiteY5" fmla="*/ 141547 h 281552"/>
              <a:gd name="connsiteX6" fmla="*/ 215006 w 360000"/>
              <a:gd name="connsiteY6" fmla="*/ 102183 h 281552"/>
              <a:gd name="connsiteX7" fmla="*/ 184755 w 360000"/>
              <a:gd name="connsiteY7" fmla="*/ 119091 h 281552"/>
              <a:gd name="connsiteX8" fmla="*/ 180045 w 360000"/>
              <a:gd name="connsiteY8" fmla="*/ 126309 h 281552"/>
              <a:gd name="connsiteX9" fmla="*/ 175334 w 360000"/>
              <a:gd name="connsiteY9" fmla="*/ 119091 h 281552"/>
              <a:gd name="connsiteX10" fmla="*/ 145083 w 360000"/>
              <a:gd name="connsiteY10" fmla="*/ 102183 h 281552"/>
              <a:gd name="connsiteX11" fmla="*/ 145083 w 360000"/>
              <a:gd name="connsiteY11" fmla="*/ 90933 h 281552"/>
              <a:gd name="connsiteX12" fmla="*/ 180045 w 360000"/>
              <a:gd name="connsiteY12" fmla="*/ 106803 h 281552"/>
              <a:gd name="connsiteX13" fmla="*/ 215006 w 360000"/>
              <a:gd name="connsiteY13" fmla="*/ 90933 h 281552"/>
              <a:gd name="connsiteX14" fmla="*/ 263115 w 360000"/>
              <a:gd name="connsiteY14" fmla="*/ 141547 h 281552"/>
              <a:gd name="connsiteX15" fmla="*/ 252612 w 360000"/>
              <a:gd name="connsiteY15" fmla="*/ 173088 h 281552"/>
              <a:gd name="connsiteX16" fmla="*/ 184359 w 360000"/>
              <a:gd name="connsiteY16" fmla="*/ 254893 h 281552"/>
              <a:gd name="connsiteX17" fmla="*/ 180044 w 360000"/>
              <a:gd name="connsiteY17" fmla="*/ 260051 h 281552"/>
              <a:gd name="connsiteX18" fmla="*/ 175730 w 360000"/>
              <a:gd name="connsiteY18" fmla="*/ 254893 h 281552"/>
              <a:gd name="connsiteX19" fmla="*/ 107488 w 360000"/>
              <a:gd name="connsiteY19" fmla="*/ 173105 h 281552"/>
              <a:gd name="connsiteX20" fmla="*/ 96974 w 360000"/>
              <a:gd name="connsiteY20" fmla="*/ 141547 h 281552"/>
              <a:gd name="connsiteX21" fmla="*/ 145083 w 360000"/>
              <a:gd name="connsiteY21" fmla="*/ 90933 h 281552"/>
              <a:gd name="connsiteX22" fmla="*/ 180371 w 360000"/>
              <a:gd name="connsiteY22" fmla="*/ 34420 h 281552"/>
              <a:gd name="connsiteX23" fmla="*/ 45352 w 360000"/>
              <a:gd name="connsiteY23" fmla="*/ 81810 h 281552"/>
              <a:gd name="connsiteX24" fmla="*/ 45352 w 360000"/>
              <a:gd name="connsiteY24" fmla="*/ 270302 h 281552"/>
              <a:gd name="connsiteX25" fmla="*/ 315000 w 360000"/>
              <a:gd name="connsiteY25" fmla="*/ 270302 h 281552"/>
              <a:gd name="connsiteX26" fmla="*/ 315000 w 360000"/>
              <a:gd name="connsiteY26" fmla="*/ 81848 h 281552"/>
              <a:gd name="connsiteX27" fmla="*/ 180371 w 360000"/>
              <a:gd name="connsiteY27" fmla="*/ 11920 h 281552"/>
              <a:gd name="connsiteX28" fmla="*/ 11338 w 360000"/>
              <a:gd name="connsiteY28" fmla="*/ 71246 h 281552"/>
              <a:gd name="connsiteX29" fmla="*/ 11338 w 360000"/>
              <a:gd name="connsiteY29" fmla="*/ 81821 h 281552"/>
              <a:gd name="connsiteX30" fmla="*/ 180376 w 360000"/>
              <a:gd name="connsiteY30" fmla="*/ 22500 h 281552"/>
              <a:gd name="connsiteX31" fmla="*/ 348750 w 360000"/>
              <a:gd name="connsiteY31" fmla="*/ 81815 h 281552"/>
              <a:gd name="connsiteX32" fmla="*/ 348750 w 360000"/>
              <a:gd name="connsiteY32" fmla="*/ 71241 h 281552"/>
              <a:gd name="connsiteX33" fmla="*/ 180376 w 360000"/>
              <a:gd name="connsiteY33" fmla="*/ 0 h 281552"/>
              <a:gd name="connsiteX34" fmla="*/ 182241 w 360000"/>
              <a:gd name="connsiteY34" fmla="*/ 654 h 281552"/>
              <a:gd name="connsiteX35" fmla="*/ 360000 w 360000"/>
              <a:gd name="connsiteY35" fmla="*/ 63276 h 281552"/>
              <a:gd name="connsiteX36" fmla="*/ 360000 w 360000"/>
              <a:gd name="connsiteY36" fmla="*/ 97701 h 281552"/>
              <a:gd name="connsiteX37" fmla="*/ 326250 w 360000"/>
              <a:gd name="connsiteY37" fmla="*/ 85812 h 281552"/>
              <a:gd name="connsiteX38" fmla="*/ 326250 w 360000"/>
              <a:gd name="connsiteY38" fmla="*/ 270302 h 281552"/>
              <a:gd name="connsiteX39" fmla="*/ 360000 w 360000"/>
              <a:gd name="connsiteY39" fmla="*/ 270302 h 281552"/>
              <a:gd name="connsiteX40" fmla="*/ 360000 w 360000"/>
              <a:gd name="connsiteY40" fmla="*/ 281552 h 281552"/>
              <a:gd name="connsiteX41" fmla="*/ 0 w 360000"/>
              <a:gd name="connsiteY41" fmla="*/ 281552 h 281552"/>
              <a:gd name="connsiteX42" fmla="*/ 0 w 360000"/>
              <a:gd name="connsiteY42" fmla="*/ 270302 h 281552"/>
              <a:gd name="connsiteX43" fmla="*/ 34102 w 360000"/>
              <a:gd name="connsiteY43" fmla="*/ 270302 h 281552"/>
              <a:gd name="connsiteX44" fmla="*/ 34102 w 360000"/>
              <a:gd name="connsiteY44" fmla="*/ 85758 h 281552"/>
              <a:gd name="connsiteX45" fmla="*/ 88 w 360000"/>
              <a:gd name="connsiteY45" fmla="*/ 97696 h 281552"/>
              <a:gd name="connsiteX46" fmla="*/ 88 w 360000"/>
              <a:gd name="connsiteY46" fmla="*/ 63270 h 28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60000" h="281552">
                <a:moveTo>
                  <a:pt x="145083" y="102183"/>
                </a:moveTo>
                <a:cubicBezTo>
                  <a:pt x="124056" y="102921"/>
                  <a:pt x="107580" y="120517"/>
                  <a:pt x="108224" y="141547"/>
                </a:cubicBezTo>
                <a:cubicBezTo>
                  <a:pt x="108211" y="150471"/>
                  <a:pt x="111096" y="159157"/>
                  <a:pt x="116445" y="166299"/>
                </a:cubicBezTo>
                <a:cubicBezTo>
                  <a:pt x="118046" y="168343"/>
                  <a:pt x="159495" y="217941"/>
                  <a:pt x="180045" y="242517"/>
                </a:cubicBezTo>
                <a:cubicBezTo>
                  <a:pt x="200594" y="217941"/>
                  <a:pt x="242046" y="168337"/>
                  <a:pt x="243669" y="166266"/>
                </a:cubicBezTo>
                <a:cubicBezTo>
                  <a:pt x="249003" y="159130"/>
                  <a:pt x="251879" y="150457"/>
                  <a:pt x="251865" y="141547"/>
                </a:cubicBezTo>
                <a:cubicBezTo>
                  <a:pt x="252509" y="120517"/>
                  <a:pt x="236033" y="102921"/>
                  <a:pt x="215006" y="102183"/>
                </a:cubicBezTo>
                <a:cubicBezTo>
                  <a:pt x="202708" y="102327"/>
                  <a:pt x="191320" y="108692"/>
                  <a:pt x="184755" y="119091"/>
                </a:cubicBezTo>
                <a:lnTo>
                  <a:pt x="180045" y="126309"/>
                </a:lnTo>
                <a:lnTo>
                  <a:pt x="175334" y="119091"/>
                </a:lnTo>
                <a:cubicBezTo>
                  <a:pt x="168769" y="108692"/>
                  <a:pt x="157381" y="102327"/>
                  <a:pt x="145083" y="102183"/>
                </a:cubicBezTo>
                <a:close/>
                <a:moveTo>
                  <a:pt x="145083" y="90933"/>
                </a:moveTo>
                <a:cubicBezTo>
                  <a:pt x="158465" y="91005"/>
                  <a:pt x="171181" y="96777"/>
                  <a:pt x="180045" y="106803"/>
                </a:cubicBezTo>
                <a:cubicBezTo>
                  <a:pt x="188908" y="96777"/>
                  <a:pt x="201624" y="91005"/>
                  <a:pt x="215006" y="90933"/>
                </a:cubicBezTo>
                <a:cubicBezTo>
                  <a:pt x="242246" y="91672"/>
                  <a:pt x="263758" y="114304"/>
                  <a:pt x="263115" y="141547"/>
                </a:cubicBezTo>
                <a:cubicBezTo>
                  <a:pt x="263123" y="152921"/>
                  <a:pt x="259437" y="163990"/>
                  <a:pt x="252612" y="173088"/>
                </a:cubicBezTo>
                <a:cubicBezTo>
                  <a:pt x="250997" y="175209"/>
                  <a:pt x="191176" y="246741"/>
                  <a:pt x="184359" y="254893"/>
                </a:cubicBezTo>
                <a:lnTo>
                  <a:pt x="180044" y="260051"/>
                </a:lnTo>
                <a:lnTo>
                  <a:pt x="175730" y="254893"/>
                </a:lnTo>
                <a:cubicBezTo>
                  <a:pt x="168913" y="246741"/>
                  <a:pt x="109092" y="175209"/>
                  <a:pt x="107488" y="173105"/>
                </a:cubicBezTo>
                <a:cubicBezTo>
                  <a:pt x="100655" y="164004"/>
                  <a:pt x="96966" y="152928"/>
                  <a:pt x="96974" y="141547"/>
                </a:cubicBezTo>
                <a:cubicBezTo>
                  <a:pt x="96331" y="114304"/>
                  <a:pt x="117843" y="91673"/>
                  <a:pt x="145083" y="90933"/>
                </a:cubicBezTo>
                <a:close/>
                <a:moveTo>
                  <a:pt x="180371" y="34420"/>
                </a:moveTo>
                <a:lnTo>
                  <a:pt x="45352" y="81810"/>
                </a:lnTo>
                <a:lnTo>
                  <a:pt x="45352" y="270302"/>
                </a:lnTo>
                <a:lnTo>
                  <a:pt x="315000" y="270302"/>
                </a:lnTo>
                <a:lnTo>
                  <a:pt x="315000" y="81848"/>
                </a:lnTo>
                <a:close/>
                <a:moveTo>
                  <a:pt x="180371" y="11920"/>
                </a:moveTo>
                <a:lnTo>
                  <a:pt x="11338" y="71246"/>
                </a:lnTo>
                <a:lnTo>
                  <a:pt x="11338" y="81821"/>
                </a:lnTo>
                <a:lnTo>
                  <a:pt x="180376" y="22500"/>
                </a:lnTo>
                <a:lnTo>
                  <a:pt x="348750" y="81815"/>
                </a:lnTo>
                <a:lnTo>
                  <a:pt x="348750" y="71241"/>
                </a:lnTo>
                <a:close/>
                <a:moveTo>
                  <a:pt x="180376" y="0"/>
                </a:moveTo>
                <a:lnTo>
                  <a:pt x="182241" y="654"/>
                </a:lnTo>
                <a:lnTo>
                  <a:pt x="360000" y="63276"/>
                </a:lnTo>
                <a:lnTo>
                  <a:pt x="360000" y="97701"/>
                </a:lnTo>
                <a:lnTo>
                  <a:pt x="326250" y="85812"/>
                </a:lnTo>
                <a:lnTo>
                  <a:pt x="326250" y="270302"/>
                </a:lnTo>
                <a:lnTo>
                  <a:pt x="360000" y="270302"/>
                </a:lnTo>
                <a:lnTo>
                  <a:pt x="360000" y="281552"/>
                </a:lnTo>
                <a:lnTo>
                  <a:pt x="0" y="281552"/>
                </a:lnTo>
                <a:lnTo>
                  <a:pt x="0" y="270302"/>
                </a:lnTo>
                <a:lnTo>
                  <a:pt x="34102" y="270302"/>
                </a:lnTo>
                <a:lnTo>
                  <a:pt x="34102" y="85758"/>
                </a:lnTo>
                <a:lnTo>
                  <a:pt x="88" y="97696"/>
                </a:lnTo>
                <a:lnTo>
                  <a:pt x="88" y="63270"/>
                </a:lnTo>
                <a:close/>
              </a:path>
            </a:pathLst>
          </a:custGeom>
          <a:solidFill>
            <a:srgbClr val="FFFFFF"/>
          </a:solidFill>
          <a:ln w="5507" cap="flat">
            <a:noFill/>
            <a:prstDash val="solid"/>
            <a:miter/>
          </a:ln>
        </p:spPr>
        <p:txBody>
          <a:bodyPr wrap="square" rtlCol="0" anchor="ctr">
            <a:noAutofit/>
          </a:bodyPr>
          <a:lstStyle/>
          <a:p>
            <a:endParaRPr lang="zh-CN" altLang="en-US">
              <a:latin typeface="微软雅黑" panose="020B0503020204020204" charset="-122"/>
              <a:ea typeface="微软雅黑" panose="020B0503020204020204" charset="-122"/>
            </a:endParaRPr>
          </a:p>
        </p:txBody>
      </p:sp>
      <p:pic>
        <p:nvPicPr>
          <p:cNvPr id="23" name="图片 22" descr="logo2">
            <a:extLst>
              <a:ext uri="{FF2B5EF4-FFF2-40B4-BE49-F238E27FC236}">
                <a16:creationId xmlns:a16="http://schemas.microsoft.com/office/drawing/2014/main" id="{0D1745AA-6446-FD48-9917-2432D1B06743}"/>
              </a:ext>
            </a:extLst>
          </p:cNvPr>
          <p:cNvPicPr>
            <a:picLocks noChangeAspect="1"/>
          </p:cNvPicPr>
          <p:nvPr/>
        </p:nvPicPr>
        <p:blipFill>
          <a:blip r:embed="rId25"/>
          <a:stretch>
            <a:fillRect/>
          </a:stretch>
        </p:blipFill>
        <p:spPr>
          <a:xfrm>
            <a:off x="3714750" y="-5327332"/>
            <a:ext cx="4762500" cy="476250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to="" calcmode="lin" valueType="num">
                                      <p:cBhvr>
                                        <p:cTn id="7" dur="750" fill="hold">
                                          <p:stCondLst>
                                            <p:cond delay="0"/>
                                          </p:stCondLst>
                                        </p:cTn>
                                        <p:tgtEl>
                                          <p:spTgt spid="4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4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同心圆 24"/>
          <p:cNvSpPr/>
          <p:nvPr>
            <p:custDataLst>
              <p:tags r:id="rId2"/>
            </p:custDataLst>
          </p:nvPr>
        </p:nvSpPr>
        <p:spPr>
          <a:xfrm>
            <a:off x="3714723" y="1090559"/>
            <a:ext cx="4676638" cy="4676638"/>
          </a:xfrm>
          <a:prstGeom prst="donut">
            <a:avLst>
              <a:gd name="adj" fmla="val 8598"/>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6" name="任意多边形 25"/>
          <p:cNvSpPr/>
          <p:nvPr>
            <p:custDataLst>
              <p:tags r:id="rId3"/>
            </p:custDataLst>
          </p:nvPr>
        </p:nvSpPr>
        <p:spPr>
          <a:xfrm rot="1780946">
            <a:off x="7750322" y="3336540"/>
            <a:ext cx="658634" cy="118008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27" name="任意多边形 26"/>
          <p:cNvSpPr/>
          <p:nvPr>
            <p:custDataLst>
              <p:tags r:id="rId4"/>
            </p:custDataLst>
          </p:nvPr>
        </p:nvSpPr>
        <p:spPr>
          <a:xfrm>
            <a:off x="7732727" y="2261188"/>
            <a:ext cx="658634" cy="118008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30" name="任意多边形 26"/>
          <p:cNvSpPr/>
          <p:nvPr>
            <p:custDataLst>
              <p:tags r:id="rId5"/>
            </p:custDataLst>
          </p:nvPr>
        </p:nvSpPr>
        <p:spPr>
          <a:xfrm rot="19769565">
            <a:off x="7167060" y="1327080"/>
            <a:ext cx="658634" cy="118008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31" name="任意多边形 25"/>
          <p:cNvSpPr/>
          <p:nvPr>
            <p:custDataLst>
              <p:tags r:id="rId6"/>
            </p:custDataLst>
          </p:nvPr>
        </p:nvSpPr>
        <p:spPr>
          <a:xfrm rot="3597862">
            <a:off x="7224764" y="4290661"/>
            <a:ext cx="658634" cy="118008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a:latin typeface="Arial" panose="020B0604020202090204" pitchFamily="34" charset="0"/>
              <a:ea typeface="微软雅黑" panose="020B0503020204020204" charset="-122"/>
              <a:sym typeface="Arial" panose="020B0604020202090204" pitchFamily="34" charset="0"/>
            </a:endParaRPr>
          </a:p>
        </p:txBody>
      </p:sp>
      <p:sp>
        <p:nvSpPr>
          <p:cNvPr id="3" name="文本框 2"/>
          <p:cNvSpPr txBox="1"/>
          <p:nvPr>
            <p:custDataLst>
              <p:tags r:id="rId7"/>
            </p:custDataLst>
          </p:nvPr>
        </p:nvSpPr>
        <p:spPr>
          <a:xfrm>
            <a:off x="546735" y="484505"/>
            <a:ext cx="2033270" cy="410845"/>
          </a:xfrm>
          <a:prstGeom prst="rect">
            <a:avLst/>
          </a:prstGeom>
          <a:noFill/>
        </p:spPr>
        <p:txBody>
          <a:bodyPr vert="horz" wrap="square" rtlCol="0">
            <a:spAutoFit/>
          </a:bodyPr>
          <a:lstStyle/>
          <a:p>
            <a:pPr lvl="0">
              <a:lnSpc>
                <a:spcPct val="130000"/>
              </a:lnSpc>
              <a:spcBef>
                <a:spcPts val="1000"/>
              </a:spcBef>
              <a:spcAft>
                <a:spcPts val="1000"/>
              </a:spcAft>
            </a:pP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后端开发</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sz="12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项目演示</a:t>
            </a:r>
          </a:p>
        </p:txBody>
      </p:sp>
      <p:pic>
        <p:nvPicPr>
          <p:cNvPr id="6" name="图片 5" descr="logo2"/>
          <p:cNvPicPr>
            <a:picLocks noChangeAspect="1"/>
          </p:cNvPicPr>
          <p:nvPr/>
        </p:nvPicPr>
        <p:blipFill>
          <a:blip r:embed="rId10"/>
          <a:stretch>
            <a:fillRect/>
          </a:stretch>
        </p:blipFill>
        <p:spPr>
          <a:xfrm>
            <a:off x="3714750" y="1047750"/>
            <a:ext cx="4762500" cy="4762500"/>
          </a:xfrm>
          <a:prstGeom prst="rect">
            <a:avLst/>
          </a:prstGeom>
        </p:spPr>
      </p:pic>
      <p:sp>
        <p:nvSpPr>
          <p:cNvPr id="28" name="任意多边形">
            <a:extLst>
              <a:ext uri="{FF2B5EF4-FFF2-40B4-BE49-F238E27FC236}">
                <a16:creationId xmlns:a16="http://schemas.microsoft.com/office/drawing/2014/main" id="{871324EC-C315-6E4F-8580-280B3FF8809D}"/>
              </a:ext>
            </a:extLst>
          </p:cNvPr>
          <p:cNvSpPr/>
          <p:nvPr/>
        </p:nvSpPr>
        <p:spPr>
          <a:xfrm flipH="1">
            <a:off x="12369665" y="12277"/>
            <a:ext cx="7775575" cy="6858000"/>
          </a:xfrm>
          <a:custGeom>
            <a:avLst/>
            <a:gdLst>
              <a:gd name="connsiteX0" fmla="*/ 4733872 w 7761378"/>
              <a:gd name="connsiteY0" fmla="*/ 0 h 6858000"/>
              <a:gd name="connsiteX1" fmla="*/ 1850571 w 7761378"/>
              <a:gd name="connsiteY1" fmla="*/ 0 h 6858000"/>
              <a:gd name="connsiteX2" fmla="*/ 1528217 w 7761378"/>
              <a:gd name="connsiteY2" fmla="*/ 0 h 6858000"/>
              <a:gd name="connsiteX3" fmla="*/ 0 w 7761378"/>
              <a:gd name="connsiteY3" fmla="*/ 0 h 6858000"/>
              <a:gd name="connsiteX4" fmla="*/ 0 w 7761378"/>
              <a:gd name="connsiteY4" fmla="*/ 6858000 h 6858000"/>
              <a:gd name="connsiteX5" fmla="*/ 1528217 w 7761378"/>
              <a:gd name="connsiteY5" fmla="*/ 6858000 h 6858000"/>
              <a:gd name="connsiteX6" fmla="*/ 1850571 w 7761378"/>
              <a:gd name="connsiteY6" fmla="*/ 6858000 h 6858000"/>
              <a:gd name="connsiteX7" fmla="*/ 4733872 w 7761378"/>
              <a:gd name="connsiteY7" fmla="*/ 6858000 h 6858000"/>
              <a:gd name="connsiteX8" fmla="*/ 4733873 w 7761378"/>
              <a:gd name="connsiteY8" fmla="*/ 0 h 6858000"/>
              <a:gd name="connsiteX9" fmla="*/ 4733873 w 7761378"/>
              <a:gd name="connsiteY9" fmla="*/ 6858000 h 6858000"/>
              <a:gd name="connsiteX10" fmla="*/ 7761378 w 7761378"/>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378" h="6858000">
                <a:moveTo>
                  <a:pt x="4733872" y="0"/>
                </a:moveTo>
                <a:lnTo>
                  <a:pt x="1850571" y="0"/>
                </a:lnTo>
                <a:lnTo>
                  <a:pt x="1528217" y="0"/>
                </a:lnTo>
                <a:lnTo>
                  <a:pt x="0" y="0"/>
                </a:lnTo>
                <a:lnTo>
                  <a:pt x="0" y="6858000"/>
                </a:lnTo>
                <a:lnTo>
                  <a:pt x="1528217" y="6858000"/>
                </a:lnTo>
                <a:lnTo>
                  <a:pt x="1850571" y="6858000"/>
                </a:lnTo>
                <a:lnTo>
                  <a:pt x="4733872" y="6858000"/>
                </a:lnTo>
                <a:close/>
                <a:moveTo>
                  <a:pt x="4733873" y="0"/>
                </a:moveTo>
                <a:lnTo>
                  <a:pt x="4733873" y="6858000"/>
                </a:lnTo>
                <a:lnTo>
                  <a:pt x="7761378" y="6858000"/>
                </a:lnTo>
                <a:close/>
              </a:path>
            </a:pathLst>
          </a:cu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9" name="文本框">
            <a:extLst>
              <a:ext uri="{FF2B5EF4-FFF2-40B4-BE49-F238E27FC236}">
                <a16:creationId xmlns:a16="http://schemas.microsoft.com/office/drawing/2014/main" id="{4F306BDB-CA8A-8943-A2F5-501ADF9D1C2C}"/>
              </a:ext>
            </a:extLst>
          </p:cNvPr>
          <p:cNvSpPr txBox="1"/>
          <p:nvPr/>
        </p:nvSpPr>
        <p:spPr>
          <a:xfrm>
            <a:off x="14068925" y="2731347"/>
            <a:ext cx="5766435" cy="645160"/>
          </a:xfrm>
          <a:prstGeom prst="rect">
            <a:avLst/>
          </a:prstGeom>
          <a:noFill/>
        </p:spPr>
        <p:txBody>
          <a:bodyPr wrap="square" rtlCol="0">
            <a:spAutoFit/>
          </a:bodyPr>
          <a:lstStyle/>
          <a:p>
            <a:pPr algn="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软 件 工 程 实 训 汇</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报</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p>
        </p:txBody>
      </p:sp>
      <p:sp>
        <p:nvSpPr>
          <p:cNvPr id="33" name="文本框">
            <a:extLst>
              <a:ext uri="{FF2B5EF4-FFF2-40B4-BE49-F238E27FC236}">
                <a16:creationId xmlns:a16="http://schemas.microsoft.com/office/drawing/2014/main" id="{F1358FEB-3FFF-EB43-89F1-1A36813F367B}"/>
              </a:ext>
            </a:extLst>
          </p:cNvPr>
          <p:cNvSpPr txBox="1"/>
          <p:nvPr/>
        </p:nvSpPr>
        <p:spPr>
          <a:xfrm>
            <a:off x="14804890" y="3575897"/>
            <a:ext cx="4926965" cy="337185"/>
          </a:xfrm>
          <a:prstGeom prst="rect">
            <a:avLst/>
          </a:prstGeom>
          <a:noFill/>
        </p:spPr>
        <p:txBody>
          <a:bodyPr wrap="square" rtlCol="0">
            <a:spAutoFit/>
          </a:bodyPr>
          <a:lstStyle/>
          <a:p>
            <a:pPr algn="dist"/>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HELLO</a:t>
            </a:r>
            <a:r>
              <a:rPr lang="zh-CN" altLang="en-US" sz="1600" dirty="0">
                <a:solidFill>
                  <a:srgbClr val="0D1440"/>
                </a:solidFill>
                <a:latin typeface="微软雅黑" panose="020B0503020204020204" charset="-122"/>
                <a:ea typeface="微软雅黑" panose="020B0503020204020204" charset="-122"/>
                <a:cs typeface="Arial" panose="020B0604020202090204" pitchFamily="34" charset="0"/>
              </a:rPr>
              <a:t>，</a:t>
            </a:r>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J2EE</a:t>
            </a:r>
          </a:p>
        </p:txBody>
      </p:sp>
      <p:sp>
        <p:nvSpPr>
          <p:cNvPr id="34" name="文本框">
            <a:extLst>
              <a:ext uri="{FF2B5EF4-FFF2-40B4-BE49-F238E27FC236}">
                <a16:creationId xmlns:a16="http://schemas.microsoft.com/office/drawing/2014/main" id="{48F50FE9-267A-844F-AB37-9F4B2C5052EA}"/>
              </a:ext>
            </a:extLst>
          </p:cNvPr>
          <p:cNvSpPr txBox="1"/>
          <p:nvPr/>
        </p:nvSpPr>
        <p:spPr>
          <a:xfrm>
            <a:off x="14735675" y="4112472"/>
            <a:ext cx="5064760" cy="645160"/>
          </a:xfrm>
          <a:prstGeom prst="rect">
            <a:avLst/>
          </a:prstGeom>
          <a:noFill/>
        </p:spPr>
        <p:txBody>
          <a:bodyPr wrap="square" rtlCol="0">
            <a:spAutoFit/>
          </a:bodyPr>
          <a:lstStyle/>
          <a:p>
            <a:pPr algn="r">
              <a:lnSpc>
                <a:spcPct val="150000"/>
              </a:lnSpc>
            </a:pPr>
            <a:r>
              <a:rPr lang="en-US" sz="1200">
                <a:solidFill>
                  <a:srgbClr val="0D1440"/>
                </a:solidFill>
                <a:latin typeface="微软雅黑" panose="020B0503020204020204" charset="-122"/>
                <a:ea typeface="微软雅黑" panose="020B0503020204020204" charset="-122"/>
                <a:cs typeface="微软雅黑" panose="020B0503020204020204" charset="-122"/>
                <a:sym typeface="+mn-lt"/>
              </a:rPr>
              <a:t>J2EE</a:t>
            </a:r>
            <a:r>
              <a:rPr sz="1200">
                <a:solidFill>
                  <a:srgbClr val="0D1440"/>
                </a:solidFill>
                <a:latin typeface="微软雅黑" panose="020B0503020204020204" charset="-122"/>
                <a:ea typeface="微软雅黑" panose="020B0503020204020204" charset="-122"/>
                <a:cs typeface="微软雅黑" panose="020B0503020204020204" charset="-122"/>
                <a:sym typeface="+mn-lt"/>
              </a:rPr>
              <a:t> programming technology homework Report </a:t>
            </a:r>
          </a:p>
          <a:p>
            <a:pPr algn="r">
              <a:lnSpc>
                <a:spcPct val="150000"/>
              </a:lnSpc>
            </a:pPr>
            <a:r>
              <a:rPr sz="1200">
                <a:solidFill>
                  <a:srgbClr val="0D1440"/>
                </a:solidFill>
                <a:latin typeface="微软雅黑" panose="020B0503020204020204" charset="-122"/>
                <a:ea typeface="微软雅黑" panose="020B0503020204020204" charset="-122"/>
                <a:cs typeface="微软雅黑" panose="020B0503020204020204" charset="-122"/>
                <a:sym typeface="+mn-lt"/>
              </a:rPr>
              <a:t>——Team member: Zhang Liang, ye Yilin</a:t>
            </a:r>
          </a:p>
        </p:txBody>
      </p:sp>
      <p:sp>
        <p:nvSpPr>
          <p:cNvPr id="35" name="等腰三角形">
            <a:extLst>
              <a:ext uri="{FF2B5EF4-FFF2-40B4-BE49-F238E27FC236}">
                <a16:creationId xmlns:a16="http://schemas.microsoft.com/office/drawing/2014/main" id="{C7FFF5E6-2480-F24C-956B-3866BAFED5AC}"/>
              </a:ext>
            </a:extLst>
          </p:cNvPr>
          <p:cNvSpPr/>
          <p:nvPr/>
        </p:nvSpPr>
        <p:spPr>
          <a:xfrm flipV="1">
            <a:off x="-7525317" y="2525718"/>
            <a:ext cx="1070610" cy="807720"/>
          </a:xfrm>
          <a:prstGeom prst="triangle">
            <a:avLst>
              <a:gd name="adj" fmla="val 66785"/>
            </a:avLst>
          </a:prstGeom>
          <a:solidFill>
            <a:srgbClr val="524B5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36" name="组合 35">
            <a:extLst>
              <a:ext uri="{FF2B5EF4-FFF2-40B4-BE49-F238E27FC236}">
                <a16:creationId xmlns:a16="http://schemas.microsoft.com/office/drawing/2014/main" id="{FC101851-C126-464C-930B-E60F00C36CAC}"/>
              </a:ext>
            </a:extLst>
          </p:cNvPr>
          <p:cNvGrpSpPr/>
          <p:nvPr/>
        </p:nvGrpSpPr>
        <p:grpSpPr>
          <a:xfrm>
            <a:off x="-7582467" y="655008"/>
            <a:ext cx="6722745" cy="2351405"/>
            <a:chOff x="8703" y="620"/>
            <a:chExt cx="10587" cy="3703"/>
          </a:xfrm>
        </p:grpSpPr>
        <p:sp>
          <p:nvSpPr>
            <p:cNvPr id="37" name="矩形">
              <a:extLst>
                <a:ext uri="{FF2B5EF4-FFF2-40B4-BE49-F238E27FC236}">
                  <a16:creationId xmlns:a16="http://schemas.microsoft.com/office/drawing/2014/main" id="{B9740386-2C06-7F4F-BC76-928BA8AC32DD}"/>
                </a:ext>
              </a:extLst>
            </p:cNvPr>
            <p:cNvSpPr/>
            <p:nvPr/>
          </p:nvSpPr>
          <p:spPr>
            <a:xfrm>
              <a:off x="8793" y="620"/>
              <a:ext cx="10497" cy="2905"/>
            </a:xfrm>
            <a:prstGeom prst="rect">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8" name="等腰三角形">
              <a:extLst>
                <a:ext uri="{FF2B5EF4-FFF2-40B4-BE49-F238E27FC236}">
                  <a16:creationId xmlns:a16="http://schemas.microsoft.com/office/drawing/2014/main" id="{F165485D-1E81-104E-868C-88CF024DC5B9}"/>
                </a:ext>
              </a:extLst>
            </p:cNvPr>
            <p:cNvSpPr/>
            <p:nvPr/>
          </p:nvSpPr>
          <p:spPr>
            <a:xfrm flipV="1">
              <a:off x="8703" y="3051"/>
              <a:ext cx="1686" cy="1272"/>
            </a:xfrm>
            <a:prstGeom prst="triangle">
              <a:avLst>
                <a:gd name="adj" fmla="val 66785"/>
              </a:avLst>
            </a:prstGeom>
            <a:solidFill>
              <a:srgbClr val="524B5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9" name="文本框">
              <a:extLst>
                <a:ext uri="{FF2B5EF4-FFF2-40B4-BE49-F238E27FC236}">
                  <a16:creationId xmlns:a16="http://schemas.microsoft.com/office/drawing/2014/main" id="{13DB5400-F867-9743-9C04-4DC5F5455CD0}"/>
                </a:ext>
              </a:extLst>
            </p:cNvPr>
            <p:cNvSpPr txBox="1"/>
            <p:nvPr/>
          </p:nvSpPr>
          <p:spPr>
            <a:xfrm>
              <a:off x="10399" y="886"/>
              <a:ext cx="8061" cy="2373"/>
            </a:xfrm>
            <a:prstGeom prst="rect">
              <a:avLst/>
            </a:prstGeom>
            <a:noFill/>
          </p:spPr>
          <p:txBody>
            <a:bodyPr wrap="none" rtlCol="0">
              <a:spAutoFit/>
            </a:bodyPr>
            <a:lstStyle/>
            <a:p>
              <a:pPr algn="r"/>
              <a:r>
                <a:rPr lang="en-US" altLang="zh-CN" sz="4600">
                  <a:solidFill>
                    <a:schemeClr val="bg1"/>
                  </a:solidFill>
                  <a:latin typeface="微软雅黑" panose="020B0503020204020204" charset="-122"/>
                  <a:ea typeface="微软雅黑" panose="020B0503020204020204" charset="-122"/>
                  <a:cs typeface="微软雅黑" panose="020B0503020204020204" charset="-122"/>
                  <a:sym typeface="+mn-ea"/>
                </a:rPr>
                <a:t>Class Int </a:t>
              </a: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笑约——</a:t>
              </a:r>
            </a:p>
            <a:p>
              <a:pPr algn="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指尖预约学校教室</a:t>
              </a:r>
            </a:p>
          </p:txBody>
        </p:sp>
      </p:grpSp>
      <p:sp>
        <p:nvSpPr>
          <p:cNvPr id="40" name="椭圆 39">
            <a:extLst>
              <a:ext uri="{FF2B5EF4-FFF2-40B4-BE49-F238E27FC236}">
                <a16:creationId xmlns:a16="http://schemas.microsoft.com/office/drawing/2014/main" id="{79D3EE83-FD44-3544-8CD2-AFFC8A09DF57}"/>
              </a:ext>
            </a:extLst>
          </p:cNvPr>
          <p:cNvSpPr/>
          <p:nvPr/>
        </p:nvSpPr>
        <p:spPr>
          <a:xfrm flipH="1">
            <a:off x="6096000" y="7995875"/>
            <a:ext cx="6005195" cy="510540"/>
          </a:xfrm>
          <a:prstGeom prst="ellipse">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文本框">
            <a:extLst>
              <a:ext uri="{FF2B5EF4-FFF2-40B4-BE49-F238E27FC236}">
                <a16:creationId xmlns:a16="http://schemas.microsoft.com/office/drawing/2014/main" id="{8072E1A4-82FC-A542-898E-C870040FB3CF}"/>
              </a:ext>
            </a:extLst>
          </p:cNvPr>
          <p:cNvSpPr txBox="1"/>
          <p:nvPr/>
        </p:nvSpPr>
        <p:spPr>
          <a:xfrm>
            <a:off x="7950835" y="8074615"/>
            <a:ext cx="2296160" cy="337185"/>
          </a:xfrm>
          <a:prstGeom prst="rect">
            <a:avLst/>
          </a:prstGeom>
          <a:noFill/>
        </p:spPr>
        <p:txBody>
          <a:bodyPr wrap="square" rtlCol="0" anchor="ctr">
            <a:spAutoFit/>
          </a:bodyPr>
          <a:lstStyle/>
          <a:p>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小组成员：张亮 叶怡麟</a:t>
            </a: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descr="C:\Users\84263\Desktop\IMG_1045.PNGIMG_1045"/>
          <p:cNvPicPr>
            <a:picLocks noChangeAspect="1"/>
          </p:cNvPicPr>
          <p:nvPr/>
        </p:nvPicPr>
        <p:blipFill>
          <a:blip r:embed="rId4"/>
          <a:srcRect/>
          <a:stretch>
            <a:fillRect/>
          </a:stretch>
        </p:blipFill>
        <p:spPr>
          <a:xfrm>
            <a:off x="-2214245" y="-573405"/>
            <a:ext cx="14463395" cy="8611235"/>
          </a:xfrm>
          <a:prstGeom prst="rect">
            <a:avLst/>
          </a:prstGeom>
        </p:spPr>
      </p:pic>
      <p:sp>
        <p:nvSpPr>
          <p:cNvPr id="8" name="任意多边形"/>
          <p:cNvSpPr/>
          <p:nvPr userDrawn="1"/>
        </p:nvSpPr>
        <p:spPr>
          <a:xfrm flipH="1">
            <a:off x="4430395" y="0"/>
            <a:ext cx="7775575" cy="6858000"/>
          </a:xfrm>
          <a:custGeom>
            <a:avLst/>
            <a:gdLst>
              <a:gd name="connsiteX0" fmla="*/ 4733872 w 7761378"/>
              <a:gd name="connsiteY0" fmla="*/ 0 h 6858000"/>
              <a:gd name="connsiteX1" fmla="*/ 1850571 w 7761378"/>
              <a:gd name="connsiteY1" fmla="*/ 0 h 6858000"/>
              <a:gd name="connsiteX2" fmla="*/ 1528217 w 7761378"/>
              <a:gd name="connsiteY2" fmla="*/ 0 h 6858000"/>
              <a:gd name="connsiteX3" fmla="*/ 0 w 7761378"/>
              <a:gd name="connsiteY3" fmla="*/ 0 h 6858000"/>
              <a:gd name="connsiteX4" fmla="*/ 0 w 7761378"/>
              <a:gd name="connsiteY4" fmla="*/ 6858000 h 6858000"/>
              <a:gd name="connsiteX5" fmla="*/ 1528217 w 7761378"/>
              <a:gd name="connsiteY5" fmla="*/ 6858000 h 6858000"/>
              <a:gd name="connsiteX6" fmla="*/ 1850571 w 7761378"/>
              <a:gd name="connsiteY6" fmla="*/ 6858000 h 6858000"/>
              <a:gd name="connsiteX7" fmla="*/ 4733872 w 7761378"/>
              <a:gd name="connsiteY7" fmla="*/ 6858000 h 6858000"/>
              <a:gd name="connsiteX8" fmla="*/ 4733873 w 7761378"/>
              <a:gd name="connsiteY8" fmla="*/ 0 h 6858000"/>
              <a:gd name="connsiteX9" fmla="*/ 4733873 w 7761378"/>
              <a:gd name="connsiteY9" fmla="*/ 6858000 h 6858000"/>
              <a:gd name="connsiteX10" fmla="*/ 7761378 w 7761378"/>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378" h="6858000">
                <a:moveTo>
                  <a:pt x="4733872" y="0"/>
                </a:moveTo>
                <a:lnTo>
                  <a:pt x="1850571" y="0"/>
                </a:lnTo>
                <a:lnTo>
                  <a:pt x="1528217" y="0"/>
                </a:lnTo>
                <a:lnTo>
                  <a:pt x="0" y="0"/>
                </a:lnTo>
                <a:lnTo>
                  <a:pt x="0" y="6858000"/>
                </a:lnTo>
                <a:lnTo>
                  <a:pt x="1528217" y="6858000"/>
                </a:lnTo>
                <a:lnTo>
                  <a:pt x="1850571" y="6858000"/>
                </a:lnTo>
                <a:lnTo>
                  <a:pt x="4733872" y="6858000"/>
                </a:lnTo>
                <a:close/>
                <a:moveTo>
                  <a:pt x="4733873" y="0"/>
                </a:moveTo>
                <a:lnTo>
                  <a:pt x="4733873" y="6858000"/>
                </a:lnTo>
                <a:lnTo>
                  <a:pt x="7761378" y="6858000"/>
                </a:lnTo>
                <a:close/>
              </a:path>
            </a:pathLst>
          </a:cu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文本框"/>
          <p:cNvSpPr txBox="1"/>
          <p:nvPr/>
        </p:nvSpPr>
        <p:spPr>
          <a:xfrm>
            <a:off x="6129655" y="2719070"/>
            <a:ext cx="5766435" cy="645160"/>
          </a:xfrm>
          <a:prstGeom prst="rect">
            <a:avLst/>
          </a:prstGeom>
          <a:noFill/>
        </p:spPr>
        <p:txBody>
          <a:bodyPr wrap="square" rtlCol="0">
            <a:spAutoFit/>
          </a:bodyPr>
          <a:lstStyle/>
          <a:p>
            <a:pPr algn="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软 件 工 程 实 训 汇</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报</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p>
        </p:txBody>
      </p:sp>
      <p:sp>
        <p:nvSpPr>
          <p:cNvPr id="6" name="文本框"/>
          <p:cNvSpPr txBox="1"/>
          <p:nvPr/>
        </p:nvSpPr>
        <p:spPr>
          <a:xfrm>
            <a:off x="6865620" y="3563620"/>
            <a:ext cx="4926965" cy="337185"/>
          </a:xfrm>
          <a:prstGeom prst="rect">
            <a:avLst/>
          </a:prstGeom>
          <a:noFill/>
        </p:spPr>
        <p:txBody>
          <a:bodyPr wrap="square" rtlCol="0">
            <a:spAutoFit/>
          </a:bodyPr>
          <a:lstStyle/>
          <a:p>
            <a:pPr algn="dist"/>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HELLO</a:t>
            </a:r>
            <a:r>
              <a:rPr lang="zh-CN" altLang="en-US" sz="1600" dirty="0">
                <a:solidFill>
                  <a:srgbClr val="0D1440"/>
                </a:solidFill>
                <a:latin typeface="微软雅黑" panose="020B0503020204020204" charset="-122"/>
                <a:ea typeface="微软雅黑" panose="020B0503020204020204" charset="-122"/>
                <a:cs typeface="Arial" panose="020B0604020202090204" pitchFamily="34" charset="0"/>
              </a:rPr>
              <a:t>，</a:t>
            </a:r>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J2EE</a:t>
            </a:r>
          </a:p>
        </p:txBody>
      </p:sp>
      <p:sp>
        <p:nvSpPr>
          <p:cNvPr id="15" name="文本框"/>
          <p:cNvSpPr txBox="1"/>
          <p:nvPr/>
        </p:nvSpPr>
        <p:spPr>
          <a:xfrm>
            <a:off x="6796405" y="4100195"/>
            <a:ext cx="5064760" cy="645160"/>
          </a:xfrm>
          <a:prstGeom prst="rect">
            <a:avLst/>
          </a:prstGeom>
          <a:noFill/>
        </p:spPr>
        <p:txBody>
          <a:bodyPr wrap="square" rtlCol="0">
            <a:spAutoFit/>
          </a:bodyPr>
          <a:lstStyle/>
          <a:p>
            <a:pPr algn="r">
              <a:lnSpc>
                <a:spcPct val="150000"/>
              </a:lnSpc>
            </a:pPr>
            <a:r>
              <a:rPr lang="en-US" sz="1200">
                <a:solidFill>
                  <a:srgbClr val="0D1440"/>
                </a:solidFill>
                <a:latin typeface="微软雅黑" panose="020B0503020204020204" charset="-122"/>
                <a:ea typeface="微软雅黑" panose="020B0503020204020204" charset="-122"/>
                <a:cs typeface="微软雅黑" panose="020B0503020204020204" charset="-122"/>
                <a:sym typeface="+mn-lt"/>
              </a:rPr>
              <a:t>J2EE</a:t>
            </a:r>
            <a:r>
              <a:rPr sz="1200">
                <a:solidFill>
                  <a:srgbClr val="0D1440"/>
                </a:solidFill>
                <a:latin typeface="微软雅黑" panose="020B0503020204020204" charset="-122"/>
                <a:ea typeface="微软雅黑" panose="020B0503020204020204" charset="-122"/>
                <a:cs typeface="微软雅黑" panose="020B0503020204020204" charset="-122"/>
                <a:sym typeface="+mn-lt"/>
              </a:rPr>
              <a:t> programming technology homework Report </a:t>
            </a:r>
          </a:p>
          <a:p>
            <a:pPr algn="r">
              <a:lnSpc>
                <a:spcPct val="150000"/>
              </a:lnSpc>
            </a:pPr>
            <a:r>
              <a:rPr sz="1200">
                <a:solidFill>
                  <a:srgbClr val="0D1440"/>
                </a:solidFill>
                <a:latin typeface="微软雅黑" panose="020B0503020204020204" charset="-122"/>
                <a:ea typeface="微软雅黑" panose="020B0503020204020204" charset="-122"/>
                <a:cs typeface="微软雅黑" panose="020B0503020204020204" charset="-122"/>
                <a:sym typeface="+mn-lt"/>
              </a:rPr>
              <a:t>——Team member: Zhang Liang, ye Yilin</a:t>
            </a:r>
          </a:p>
        </p:txBody>
      </p:sp>
      <p:pic>
        <p:nvPicPr>
          <p:cNvPr id="3" name="图片 2"/>
          <p:cNvPicPr>
            <a:picLocks noChangeAspect="1"/>
          </p:cNvPicPr>
          <p:nvPr/>
        </p:nvPicPr>
        <p:blipFill rotWithShape="1">
          <a:blip r:embed="rId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2249353" y="635"/>
            <a:ext cx="3307404" cy="6858001"/>
          </a:xfrm>
          <a:prstGeom prst="rect">
            <a:avLst/>
          </a:prstGeom>
        </p:spPr>
      </p:pic>
      <p:pic>
        <p:nvPicPr>
          <p:cNvPr id="9" name="图片 8"/>
          <p:cNvPicPr>
            <a:picLocks noChangeAspect="1"/>
          </p:cNvPicPr>
          <p:nvPr/>
        </p:nvPicPr>
        <p:blipFill rotWithShape="1">
          <a:blip r:embed="rId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3433053" y="635"/>
            <a:ext cx="3307404" cy="6858001"/>
          </a:xfrm>
          <a:prstGeom prst="rect">
            <a:avLst/>
          </a:prstGeom>
        </p:spPr>
      </p:pic>
      <p:grpSp>
        <p:nvGrpSpPr>
          <p:cNvPr id="10" name="组合 9"/>
          <p:cNvGrpSpPr/>
          <p:nvPr/>
        </p:nvGrpSpPr>
        <p:grpSpPr>
          <a:xfrm>
            <a:off x="6010275" y="5342255"/>
            <a:ext cx="6005195" cy="510540"/>
            <a:chOff x="9464" y="8406"/>
            <a:chExt cx="9457" cy="804"/>
          </a:xfrm>
        </p:grpSpPr>
        <p:sp>
          <p:nvSpPr>
            <p:cNvPr id="2" name="椭圆 1"/>
            <p:cNvSpPr/>
            <p:nvPr/>
          </p:nvSpPr>
          <p:spPr>
            <a:xfrm flipH="1">
              <a:off x="9464" y="8406"/>
              <a:ext cx="9457" cy="804"/>
            </a:xfrm>
            <a:prstGeom prst="ellipse">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文本框"/>
            <p:cNvSpPr txBox="1"/>
            <p:nvPr/>
          </p:nvSpPr>
          <p:spPr>
            <a:xfrm>
              <a:off x="12385" y="8530"/>
              <a:ext cx="3616" cy="531"/>
            </a:xfrm>
            <a:prstGeom prst="rect">
              <a:avLst/>
            </a:prstGeom>
            <a:noFill/>
          </p:spPr>
          <p:txBody>
            <a:bodyPr wrap="square" rtlCol="0" anchor="ctr">
              <a:spAutoFit/>
            </a:bodyPr>
            <a:lstStyle/>
            <a:p>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小组成员：张亮 叶怡麟</a:t>
              </a:r>
            </a:p>
          </p:txBody>
        </p:sp>
      </p:grpSp>
      <p:sp>
        <p:nvSpPr>
          <p:cNvPr id="28" name="等腰三角形"/>
          <p:cNvSpPr/>
          <p:nvPr/>
        </p:nvSpPr>
        <p:spPr>
          <a:xfrm flipV="1">
            <a:off x="5583555" y="2238375"/>
            <a:ext cx="1070610" cy="807720"/>
          </a:xfrm>
          <a:prstGeom prst="triangle">
            <a:avLst>
              <a:gd name="adj" fmla="val 66785"/>
            </a:avLst>
          </a:prstGeom>
          <a:solidFill>
            <a:srgbClr val="524B5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a:off x="5526405" y="367665"/>
            <a:ext cx="6722745" cy="2351405"/>
            <a:chOff x="8703" y="620"/>
            <a:chExt cx="10587" cy="3703"/>
          </a:xfrm>
        </p:grpSpPr>
        <p:sp>
          <p:nvSpPr>
            <p:cNvPr id="13" name="矩形"/>
            <p:cNvSpPr/>
            <p:nvPr/>
          </p:nvSpPr>
          <p:spPr>
            <a:xfrm>
              <a:off x="8793" y="620"/>
              <a:ext cx="10497" cy="2905"/>
            </a:xfrm>
            <a:prstGeom prst="rect">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4" name="等腰三角形"/>
            <p:cNvSpPr/>
            <p:nvPr/>
          </p:nvSpPr>
          <p:spPr>
            <a:xfrm flipV="1">
              <a:off x="8703" y="3051"/>
              <a:ext cx="1686" cy="1272"/>
            </a:xfrm>
            <a:prstGeom prst="triangle">
              <a:avLst>
                <a:gd name="adj" fmla="val 66785"/>
              </a:avLst>
            </a:prstGeom>
            <a:solidFill>
              <a:srgbClr val="524B5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2" name="文本框"/>
            <p:cNvSpPr txBox="1"/>
            <p:nvPr/>
          </p:nvSpPr>
          <p:spPr>
            <a:xfrm>
              <a:off x="10399" y="886"/>
              <a:ext cx="8061" cy="2373"/>
            </a:xfrm>
            <a:prstGeom prst="rect">
              <a:avLst/>
            </a:prstGeom>
            <a:noFill/>
          </p:spPr>
          <p:txBody>
            <a:bodyPr wrap="none" rtlCol="0">
              <a:spAutoFit/>
            </a:bodyPr>
            <a:lstStyle/>
            <a:p>
              <a:pPr algn="r"/>
              <a:r>
                <a:rPr lang="en-US" altLang="zh-CN" sz="4600">
                  <a:solidFill>
                    <a:schemeClr val="bg1"/>
                  </a:solidFill>
                  <a:latin typeface="微软雅黑" panose="020B0503020204020204" charset="-122"/>
                  <a:ea typeface="微软雅黑" panose="020B0503020204020204" charset="-122"/>
                  <a:cs typeface="微软雅黑" panose="020B0503020204020204" charset="-122"/>
                  <a:sym typeface="+mn-ea"/>
                </a:rPr>
                <a:t>Class Int </a:t>
              </a: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笑约——</a:t>
              </a:r>
            </a:p>
            <a:p>
              <a:pPr algn="r"/>
              <a:r>
                <a:rPr lang="zh-CN" altLang="en-US" sz="4600">
                  <a:solidFill>
                    <a:schemeClr val="bg1"/>
                  </a:solidFill>
                  <a:latin typeface="微软雅黑" panose="020B0503020204020204" charset="-122"/>
                  <a:ea typeface="微软雅黑" panose="020B0503020204020204" charset="-122"/>
                  <a:cs typeface="微软雅黑" panose="020B0503020204020204" charset="-122"/>
                  <a:sym typeface="+mn-ea"/>
                </a:rPr>
                <a:t>指尖预约学校教室</a:t>
              </a:r>
            </a:p>
          </p:txBody>
        </p:sp>
      </p:grpSp>
      <p:pic>
        <p:nvPicPr>
          <p:cNvPr id="17" name="图片 16" descr="logo2">
            <a:extLst>
              <a:ext uri="{FF2B5EF4-FFF2-40B4-BE49-F238E27FC236}">
                <a16:creationId xmlns:a16="http://schemas.microsoft.com/office/drawing/2014/main" id="{CD85C53A-0BC4-1F4B-A221-4B863CE095EA}"/>
              </a:ext>
            </a:extLst>
          </p:cNvPr>
          <p:cNvPicPr>
            <a:picLocks noChangeAspect="1"/>
          </p:cNvPicPr>
          <p:nvPr/>
        </p:nvPicPr>
        <p:blipFill>
          <a:blip r:embed="rId6"/>
          <a:stretch>
            <a:fillRect/>
          </a:stretch>
        </p:blipFill>
        <p:spPr>
          <a:xfrm>
            <a:off x="3555682" y="8978900"/>
            <a:ext cx="4762500" cy="476250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1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1382638" y="41910"/>
            <a:ext cx="3307404" cy="6858001"/>
          </a:xfrm>
          <a:prstGeom prst="rect">
            <a:avLst/>
          </a:prstGeom>
        </p:spPr>
      </p:pic>
      <p:pic>
        <p:nvPicPr>
          <p:cNvPr id="5" name="图片 4"/>
          <p:cNvPicPr>
            <a:picLocks noChangeAspect="1"/>
          </p:cNvPicPr>
          <p:nvPr>
            <p:custDataLst>
              <p:tags r:id="rId2"/>
            </p:custDataLst>
          </p:nvPr>
        </p:nvPicPr>
        <p:blipFill rotWithShape="1">
          <a:blip r:embed="rId1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0521518" y="-41910"/>
            <a:ext cx="3307404" cy="6858001"/>
          </a:xfrm>
          <a:prstGeom prst="rect">
            <a:avLst/>
          </a:prstGeom>
        </p:spPr>
      </p:pic>
      <p:sp>
        <p:nvSpPr>
          <p:cNvPr id="4" name="椭圆 3"/>
          <p:cNvSpPr/>
          <p:nvPr>
            <p:custDataLst>
              <p:tags r:id="rId3"/>
            </p:custDataLst>
          </p:nvPr>
        </p:nvSpPr>
        <p:spPr>
          <a:xfrm>
            <a:off x="4197350" y="1530350"/>
            <a:ext cx="3797300" cy="3797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just">
              <a:lnSpc>
                <a:spcPct val="120000"/>
              </a:lnSpc>
            </a:pPr>
            <a:endParaRPr lang="zh-CN" altLang="en-US" dirty="0">
              <a:latin typeface="微软雅黑" panose="020B0503020204020204" charset="-122"/>
              <a:ea typeface="微软雅黑" panose="020B0503020204020204" charset="-122"/>
            </a:endParaRPr>
          </a:p>
        </p:txBody>
      </p:sp>
      <p:grpSp>
        <p:nvGrpSpPr>
          <p:cNvPr id="26" name="组合 25"/>
          <p:cNvGrpSpPr/>
          <p:nvPr>
            <p:custDataLst>
              <p:tags r:id="rId4"/>
            </p:custDataLst>
          </p:nvPr>
        </p:nvGrpSpPr>
        <p:grpSpPr>
          <a:xfrm>
            <a:off x="912866" y="-41966"/>
            <a:ext cx="10366268" cy="6941932"/>
            <a:chOff x="975533" y="0"/>
            <a:chExt cx="10240934" cy="6858000"/>
          </a:xfrm>
        </p:grpSpPr>
        <p:sp>
          <p:nvSpPr>
            <p:cNvPr id="2" name="任意多边形: 形状 22"/>
            <p:cNvSpPr/>
            <p:nvPr>
              <p:custDataLst>
                <p:tags r:id="rId13"/>
              </p:custDataLst>
            </p:nvPr>
          </p:nvSpPr>
          <p:spPr>
            <a:xfrm>
              <a:off x="2412733" y="0"/>
              <a:ext cx="7366534" cy="6858000"/>
            </a:xfrm>
            <a:custGeom>
              <a:avLst/>
              <a:gdLst>
                <a:gd name="connsiteX0" fmla="*/ 2338804 w 7366534"/>
                <a:gd name="connsiteY0" fmla="*/ 0 h 6858000"/>
                <a:gd name="connsiteX1" fmla="*/ 5027730 w 7366534"/>
                <a:gd name="connsiteY1" fmla="*/ 0 h 6858000"/>
                <a:gd name="connsiteX2" fmla="*/ 5116961 w 7366534"/>
                <a:gd name="connsiteY2" fmla="*/ 35183 h 6858000"/>
                <a:gd name="connsiteX3" fmla="*/ 7366534 w 7366534"/>
                <a:gd name="connsiteY3" fmla="*/ 3429000 h 6858000"/>
                <a:gd name="connsiteX4" fmla="*/ 5116961 w 7366534"/>
                <a:gd name="connsiteY4" fmla="*/ 6822818 h 6858000"/>
                <a:gd name="connsiteX5" fmla="*/ 5027731 w 7366534"/>
                <a:gd name="connsiteY5" fmla="*/ 6858000 h 6858000"/>
                <a:gd name="connsiteX6" fmla="*/ 2338804 w 7366534"/>
                <a:gd name="connsiteY6" fmla="*/ 6858000 h 6858000"/>
                <a:gd name="connsiteX7" fmla="*/ 2249574 w 7366534"/>
                <a:gd name="connsiteY7" fmla="*/ 6822818 h 6858000"/>
                <a:gd name="connsiteX8" fmla="*/ 0 w 7366534"/>
                <a:gd name="connsiteY8" fmla="*/ 3429000 h 6858000"/>
                <a:gd name="connsiteX9" fmla="*/ 2249574 w 7366534"/>
                <a:gd name="connsiteY9" fmla="*/ 35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6534" h="6858000">
                  <a:moveTo>
                    <a:pt x="2338804" y="0"/>
                  </a:moveTo>
                  <a:lnTo>
                    <a:pt x="5027730" y="0"/>
                  </a:lnTo>
                  <a:lnTo>
                    <a:pt x="5116961" y="35183"/>
                  </a:lnTo>
                  <a:cubicBezTo>
                    <a:pt x="6438941" y="594333"/>
                    <a:pt x="7366534" y="1903341"/>
                    <a:pt x="7366534" y="3429000"/>
                  </a:cubicBezTo>
                  <a:cubicBezTo>
                    <a:pt x="7366534" y="4954659"/>
                    <a:pt x="6438941" y="6263667"/>
                    <a:pt x="5116961" y="6822818"/>
                  </a:cubicBezTo>
                  <a:lnTo>
                    <a:pt x="5027731" y="6858000"/>
                  </a:lnTo>
                  <a:lnTo>
                    <a:pt x="2338804" y="6858000"/>
                  </a:lnTo>
                  <a:lnTo>
                    <a:pt x="2249574" y="6822818"/>
                  </a:lnTo>
                  <a:cubicBezTo>
                    <a:pt x="927594" y="6263667"/>
                    <a:pt x="0" y="4954659"/>
                    <a:pt x="0" y="3429000"/>
                  </a:cubicBezTo>
                  <a:cubicBezTo>
                    <a:pt x="0" y="1903341"/>
                    <a:pt x="927594" y="594333"/>
                    <a:pt x="2249574" y="35183"/>
                  </a:cubicBezTo>
                  <a:close/>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just">
                <a:lnSpc>
                  <a:spcPct val="120000"/>
                </a:lnSpc>
              </a:pPr>
              <a:endParaRPr lang="zh-CN" altLang="en-US" dirty="0">
                <a:latin typeface="微软雅黑" panose="020B0503020204020204" charset="-122"/>
                <a:ea typeface="微软雅黑" panose="020B0503020204020204" charset="-122"/>
              </a:endParaRPr>
            </a:p>
          </p:txBody>
        </p:sp>
        <p:sp>
          <p:nvSpPr>
            <p:cNvPr id="6" name="任意多边形: 形状 24"/>
            <p:cNvSpPr/>
            <p:nvPr>
              <p:custDataLst>
                <p:tags r:id="rId14"/>
              </p:custDataLst>
            </p:nvPr>
          </p:nvSpPr>
          <p:spPr>
            <a:xfrm>
              <a:off x="975533" y="0"/>
              <a:ext cx="10240934" cy="6858000"/>
            </a:xfrm>
            <a:custGeom>
              <a:avLst/>
              <a:gdLst>
                <a:gd name="connsiteX0" fmla="*/ 1318176 w 10240934"/>
                <a:gd name="connsiteY0" fmla="*/ 0 h 6858000"/>
                <a:gd name="connsiteX1" fmla="*/ 8922758 w 10240934"/>
                <a:gd name="connsiteY1" fmla="*/ 0 h 6858000"/>
                <a:gd name="connsiteX2" fmla="*/ 9071668 w 10240934"/>
                <a:gd name="connsiteY2" fmla="*/ 171908 h 6858000"/>
                <a:gd name="connsiteX3" fmla="*/ 10240934 w 10240934"/>
                <a:gd name="connsiteY3" fmla="*/ 3429000 h 6858000"/>
                <a:gd name="connsiteX4" fmla="*/ 9071668 w 10240934"/>
                <a:gd name="connsiteY4" fmla="*/ 6686093 h 6858000"/>
                <a:gd name="connsiteX5" fmla="*/ 8922758 w 10240934"/>
                <a:gd name="connsiteY5" fmla="*/ 6858000 h 6858000"/>
                <a:gd name="connsiteX6" fmla="*/ 1318176 w 10240934"/>
                <a:gd name="connsiteY6" fmla="*/ 6858000 h 6858000"/>
                <a:gd name="connsiteX7" fmla="*/ 1169266 w 10240934"/>
                <a:gd name="connsiteY7" fmla="*/ 6686093 h 6858000"/>
                <a:gd name="connsiteX8" fmla="*/ 0 w 10240934"/>
                <a:gd name="connsiteY8" fmla="*/ 3429000 h 6858000"/>
                <a:gd name="connsiteX9" fmla="*/ 1169266 w 10240934"/>
                <a:gd name="connsiteY9" fmla="*/ 171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40934" h="6858000">
                  <a:moveTo>
                    <a:pt x="1318176" y="0"/>
                  </a:moveTo>
                  <a:lnTo>
                    <a:pt x="8922758" y="0"/>
                  </a:lnTo>
                  <a:lnTo>
                    <a:pt x="9071668" y="171908"/>
                  </a:lnTo>
                  <a:cubicBezTo>
                    <a:pt x="9802133" y="1057026"/>
                    <a:pt x="10240934" y="2191769"/>
                    <a:pt x="10240934" y="3429000"/>
                  </a:cubicBezTo>
                  <a:cubicBezTo>
                    <a:pt x="10240934" y="4666231"/>
                    <a:pt x="9802133" y="5800974"/>
                    <a:pt x="9071668" y="6686093"/>
                  </a:cubicBezTo>
                  <a:lnTo>
                    <a:pt x="8922758" y="6858000"/>
                  </a:lnTo>
                  <a:lnTo>
                    <a:pt x="1318176" y="6858000"/>
                  </a:lnTo>
                  <a:lnTo>
                    <a:pt x="1169266" y="6686093"/>
                  </a:lnTo>
                  <a:cubicBezTo>
                    <a:pt x="438801" y="5800974"/>
                    <a:pt x="0" y="4666231"/>
                    <a:pt x="0" y="3429000"/>
                  </a:cubicBezTo>
                  <a:cubicBezTo>
                    <a:pt x="0" y="2191769"/>
                    <a:pt x="438801" y="1057026"/>
                    <a:pt x="1169266" y="171908"/>
                  </a:cubicBezTo>
                  <a:close/>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just">
                <a:lnSpc>
                  <a:spcPct val="120000"/>
                </a:lnSpc>
              </a:pPr>
              <a:endParaRPr lang="zh-CN" altLang="en-US" dirty="0">
                <a:latin typeface="微软雅黑" panose="020B0503020204020204" charset="-122"/>
                <a:ea typeface="微软雅黑" panose="020B0503020204020204" charset="-122"/>
              </a:endParaRPr>
            </a:p>
          </p:txBody>
        </p:sp>
      </p:grpSp>
      <p:pic>
        <p:nvPicPr>
          <p:cNvPr id="7" name="图片 6" descr="/Users/zhangliang/Downloads/logo1.pnglogo1"/>
          <p:cNvPicPr>
            <a:picLocks noChangeAspect="1"/>
          </p:cNvPicPr>
          <p:nvPr>
            <p:custDataLst>
              <p:tags r:id="rId5"/>
            </p:custDataLst>
          </p:nvPr>
        </p:nvPicPr>
        <p:blipFill rotWithShape="1">
          <a:blip r:embed="rId18"/>
          <a:srcRect/>
          <a:stretch>
            <a:fillRect/>
          </a:stretch>
        </p:blipFill>
        <p:spPr>
          <a:xfrm>
            <a:off x="4197350" y="1572260"/>
            <a:ext cx="3797300" cy="3797300"/>
          </a:xfrm>
          <a:custGeom>
            <a:avLst/>
            <a:gdLst>
              <a:gd name="connsiteX0" fmla="*/ 1898650 w 3797300"/>
              <a:gd name="connsiteY0" fmla="*/ 0 h 3797300"/>
              <a:gd name="connsiteX1" fmla="*/ 3797300 w 3797300"/>
              <a:gd name="connsiteY1" fmla="*/ 1898650 h 3797300"/>
              <a:gd name="connsiteX2" fmla="*/ 1898650 w 3797300"/>
              <a:gd name="connsiteY2" fmla="*/ 3797300 h 3797300"/>
              <a:gd name="connsiteX3" fmla="*/ 0 w 3797300"/>
              <a:gd name="connsiteY3" fmla="*/ 1898650 h 3797300"/>
              <a:gd name="connsiteX4" fmla="*/ 1898650 w 3797300"/>
              <a:gd name="connsiteY4" fmla="*/ 0 h 379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300" h="3797300">
                <a:moveTo>
                  <a:pt x="1898650" y="0"/>
                </a:moveTo>
                <a:cubicBezTo>
                  <a:pt x="2947245" y="0"/>
                  <a:pt x="3797300" y="850055"/>
                  <a:pt x="3797300" y="1898650"/>
                </a:cubicBezTo>
                <a:cubicBezTo>
                  <a:pt x="3797300" y="2947245"/>
                  <a:pt x="2947245" y="3797300"/>
                  <a:pt x="1898650" y="3797300"/>
                </a:cubicBezTo>
                <a:cubicBezTo>
                  <a:pt x="850055" y="3797300"/>
                  <a:pt x="0" y="2947245"/>
                  <a:pt x="0" y="1898650"/>
                </a:cubicBezTo>
                <a:cubicBezTo>
                  <a:pt x="0" y="850055"/>
                  <a:pt x="850055" y="0"/>
                  <a:pt x="1898650" y="0"/>
                </a:cubicBezTo>
                <a:close/>
              </a:path>
            </a:pathLst>
          </a:custGeom>
        </p:spPr>
      </p:pic>
      <p:sp>
        <p:nvSpPr>
          <p:cNvPr id="17" name="椭圆 16"/>
          <p:cNvSpPr/>
          <p:nvPr>
            <p:custDataLst>
              <p:tags r:id="rId6"/>
            </p:custDataLst>
          </p:nvPr>
        </p:nvSpPr>
        <p:spPr>
          <a:xfrm>
            <a:off x="3746502" y="1079502"/>
            <a:ext cx="4698996" cy="469899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微软雅黑" panose="020B0503020204020204" charset="-122"/>
              <a:ea typeface="微软雅黑" panose="020B0503020204020204" charset="-122"/>
            </a:endParaRPr>
          </a:p>
        </p:txBody>
      </p:sp>
      <p:sp>
        <p:nvSpPr>
          <p:cNvPr id="18" name="文本框 17"/>
          <p:cNvSpPr txBox="1"/>
          <p:nvPr>
            <p:custDataLst>
              <p:tags r:id="rId7"/>
            </p:custDataLst>
          </p:nvPr>
        </p:nvSpPr>
        <p:spPr>
          <a:xfrm>
            <a:off x="1328370" y="894606"/>
            <a:ext cx="2728102" cy="2491740"/>
          </a:xfrm>
          <a:prstGeom prst="rect">
            <a:avLst/>
          </a:prstGeom>
          <a:noFill/>
        </p:spPr>
        <p:txBody>
          <a:bodyPr wrap="square" rtlCol="0" anchor="b" anchorCtr="0">
            <a:spAutoFit/>
          </a:bodyPr>
          <a:lstStyle/>
          <a:p>
            <a:pPr>
              <a:lnSpc>
                <a:spcPct val="130000"/>
              </a:lnSpc>
            </a:pPr>
            <a:r>
              <a:rPr lang="en-US" altLang="zh-CN" sz="4000" b="1" spc="3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Class Int</a:t>
            </a:r>
            <a:endParaRPr lang="zh-CN" altLang="en-US" sz="4000" b="1" spc="3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endParaRPr>
          </a:p>
          <a:p>
            <a:pPr>
              <a:lnSpc>
                <a:spcPct val="130000"/>
              </a:lnSpc>
            </a:pPr>
            <a:r>
              <a:rPr lang="zh-CN" altLang="en-US" sz="4000" b="1" spc="3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笑约</a:t>
            </a:r>
          </a:p>
          <a:p>
            <a:pPr>
              <a:lnSpc>
                <a:spcPct val="130000"/>
              </a:lnSpc>
            </a:pPr>
            <a:r>
              <a:rPr lang="zh-CN" altLang="en-US" sz="4000" b="1" spc="3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想约就约</a:t>
            </a:r>
          </a:p>
        </p:txBody>
      </p:sp>
      <p:sp>
        <p:nvSpPr>
          <p:cNvPr id="48" name="文本框 47"/>
          <p:cNvSpPr txBox="1"/>
          <p:nvPr>
            <p:custDataLst>
              <p:tags r:id="rId8"/>
            </p:custDataLst>
          </p:nvPr>
        </p:nvSpPr>
        <p:spPr>
          <a:xfrm>
            <a:off x="1328369" y="3761349"/>
            <a:ext cx="2554057" cy="2507615"/>
          </a:xfrm>
          <a:prstGeom prst="rect">
            <a:avLst/>
          </a:prstGeom>
          <a:noFill/>
        </p:spPr>
        <p:txBody>
          <a:bodyPr vert="horz" wrap="square" tIns="0" rtlCol="0">
            <a:spAutoFit/>
          </a:bodyPr>
          <a:lstStyle/>
          <a:p>
            <a:pPr>
              <a:lnSpc>
                <a:spcPct val="16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现代化</a:t>
            </a:r>
            <a:r>
              <a:rPr lang="en-US" altLang="zh-CN" sz="2000" spc="150" dirty="0">
                <a:solidFill>
                  <a:schemeClr val="tx1">
                    <a:lumMod val="50000"/>
                    <a:lumOff val="50000"/>
                  </a:schemeClr>
                </a:solidFill>
                <a:latin typeface="微软雅黑" panose="020B0503020204020204" charset="-122"/>
                <a:ea typeface="微软雅黑" panose="020B0503020204020204" charset="-122"/>
              </a:rPr>
              <a:t>UI</a:t>
            </a:r>
            <a:r>
              <a:rPr lang="zh-CN" altLang="en-US" sz="2000" spc="150" dirty="0">
                <a:solidFill>
                  <a:schemeClr val="tx1">
                    <a:lumMod val="50000"/>
                    <a:lumOff val="50000"/>
                  </a:schemeClr>
                </a:solidFill>
                <a:latin typeface="微软雅黑" panose="020B0503020204020204" charset="-122"/>
                <a:ea typeface="微软雅黑" panose="020B0503020204020204" charset="-122"/>
              </a:rPr>
              <a:t>设计</a:t>
            </a:r>
          </a:p>
          <a:p>
            <a:pPr>
              <a:lnSpc>
                <a:spcPct val="16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前后端分离</a:t>
            </a:r>
          </a:p>
          <a:p>
            <a:pPr>
              <a:lnSpc>
                <a:spcPct val="16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数据加密</a:t>
            </a:r>
          </a:p>
          <a:p>
            <a:pPr>
              <a:lnSpc>
                <a:spcPct val="16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分布式架构</a:t>
            </a:r>
          </a:p>
          <a:p>
            <a:pPr>
              <a:lnSpc>
                <a:spcPct val="160000"/>
              </a:lnSpc>
            </a:pPr>
            <a:r>
              <a:rPr lang="en-US" altLang="zh-CN" sz="2000" spc="150" dirty="0">
                <a:solidFill>
                  <a:schemeClr val="tx1">
                    <a:lumMod val="50000"/>
                    <a:lumOff val="50000"/>
                  </a:schemeClr>
                </a:solidFill>
                <a:latin typeface="微软雅黑" panose="020B0503020204020204" charset="-122"/>
                <a:ea typeface="微软雅黑" panose="020B0503020204020204" charset="-122"/>
              </a:rPr>
              <a:t>....................</a:t>
            </a:r>
          </a:p>
        </p:txBody>
      </p:sp>
      <p:cxnSp>
        <p:nvCxnSpPr>
          <p:cNvPr id="50" name="直接连接符 49"/>
          <p:cNvCxnSpPr/>
          <p:nvPr>
            <p:custDataLst>
              <p:tags r:id="rId9"/>
            </p:custDataLst>
          </p:nvPr>
        </p:nvCxnSpPr>
        <p:spPr>
          <a:xfrm>
            <a:off x="1427480" y="3525520"/>
            <a:ext cx="7213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10"/>
            </p:custDataLst>
          </p:nvPr>
        </p:nvSpPr>
        <p:spPr>
          <a:xfrm>
            <a:off x="8135574" y="1192704"/>
            <a:ext cx="3269645" cy="5036185"/>
          </a:xfrm>
          <a:prstGeom prst="rect">
            <a:avLst/>
          </a:prstGeom>
          <a:noFill/>
        </p:spPr>
        <p:txBody>
          <a:bodyPr vert="horz" wrap="square" rtlCol="0">
            <a:spAutoFit/>
          </a:bodyPr>
          <a:lstStyle/>
          <a:p>
            <a:pPr lvl="0">
              <a:lnSpc>
                <a:spcPct val="120000"/>
              </a:lnSpc>
              <a:spcBef>
                <a:spcPts val="1000"/>
              </a:spcBef>
              <a:spcAft>
                <a:spcPts val="1000"/>
              </a:spcAft>
            </a:pP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笑约</a:t>
            </a:r>
            <a:r>
              <a:rPr lang="en-US" altLang="zh-CN"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APP</a:t>
            </a: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是一款适配主流移动端、同时兼容</a:t>
            </a:r>
            <a:r>
              <a:rPr lang="en-US" altLang="zh-CN"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PC</a:t>
            </a: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端的学校教室预约软件。</a:t>
            </a:r>
          </a:p>
          <a:p>
            <a:pPr lvl="0">
              <a:lnSpc>
                <a:spcPct val="120000"/>
              </a:lnSpc>
              <a:spcBef>
                <a:spcPts val="1000"/>
              </a:spcBef>
              <a:spcAft>
                <a:spcPts val="1000"/>
              </a:spcAft>
            </a:pPr>
            <a:r>
              <a:rPr lang="en-US" altLang="zh-CN"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2021</a:t>
            </a: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年，不少高校依旧停留在纸质化、人工化、复杂化阶段。</a:t>
            </a:r>
          </a:p>
          <a:p>
            <a:pPr lvl="0">
              <a:lnSpc>
                <a:spcPct val="120000"/>
              </a:lnSpc>
              <a:spcBef>
                <a:spcPts val="1000"/>
              </a:spcBef>
              <a:spcAft>
                <a:spcPts val="1000"/>
              </a:spcAft>
            </a:pPr>
            <a:r>
              <a:rPr lang="en-US" altLang="zh-CN"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Class Int</a:t>
            </a: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系统致力于广大师生更便捷地借用教室，同时也方便审核人员进行审核，摆脱</a:t>
            </a:r>
            <a:r>
              <a:rPr lang="en-US" altLang="zh-CN"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PC</a:t>
            </a:r>
            <a:r>
              <a:rPr lang="zh-CN" altLang="en-US" sz="2000" spc="15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端甚至是纸质的束缚，提高教室使用率。</a:t>
            </a:r>
          </a:p>
        </p:txBody>
      </p:sp>
      <p:sp>
        <p:nvSpPr>
          <p:cNvPr id="20" name="椭圆 19"/>
          <p:cNvSpPr/>
          <p:nvPr>
            <p:custDataLst>
              <p:tags r:id="rId11"/>
            </p:custDataLst>
          </p:nvPr>
        </p:nvSpPr>
        <p:spPr>
          <a:xfrm>
            <a:off x="8401674" y="3209323"/>
            <a:ext cx="109730" cy="9525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latin typeface="微软雅黑" panose="020B0503020204020204" charset="-122"/>
              <a:ea typeface="微软雅黑" panose="020B0503020204020204" charset="-122"/>
            </a:endParaRPr>
          </a:p>
        </p:txBody>
      </p:sp>
      <p:sp>
        <p:nvSpPr>
          <p:cNvPr id="28" name="文本框 27"/>
          <p:cNvSpPr txBox="1"/>
          <p:nvPr>
            <p:custDataLst>
              <p:tags r:id="rId12"/>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项目简介</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grpSp>
        <p:nvGrpSpPr>
          <p:cNvPr id="16" name="组合 15">
            <a:extLst>
              <a:ext uri="{FF2B5EF4-FFF2-40B4-BE49-F238E27FC236}">
                <a16:creationId xmlns:a16="http://schemas.microsoft.com/office/drawing/2014/main" id="{59A56F55-C19B-E142-8750-E507C99907A8}"/>
              </a:ext>
            </a:extLst>
          </p:cNvPr>
          <p:cNvGrpSpPr/>
          <p:nvPr/>
        </p:nvGrpSpPr>
        <p:grpSpPr>
          <a:xfrm>
            <a:off x="12247798" y="0"/>
            <a:ext cx="7775575" cy="6858000"/>
            <a:chOff x="6977" y="0"/>
            <a:chExt cx="12245" cy="10800"/>
          </a:xfrm>
        </p:grpSpPr>
        <p:sp>
          <p:nvSpPr>
            <p:cNvPr id="21" name="任意多边形">
              <a:extLst>
                <a:ext uri="{FF2B5EF4-FFF2-40B4-BE49-F238E27FC236}">
                  <a16:creationId xmlns:a16="http://schemas.microsoft.com/office/drawing/2014/main" id="{985FC670-3C65-024A-98F4-3BCA3AD3656C}"/>
                </a:ext>
              </a:extLst>
            </p:cNvPr>
            <p:cNvSpPr/>
            <p:nvPr userDrawn="1"/>
          </p:nvSpPr>
          <p:spPr>
            <a:xfrm flipH="1">
              <a:off x="6977" y="0"/>
              <a:ext cx="12245" cy="10800"/>
            </a:xfrm>
            <a:custGeom>
              <a:avLst/>
              <a:gdLst>
                <a:gd name="connsiteX0" fmla="*/ 4733872 w 7761378"/>
                <a:gd name="connsiteY0" fmla="*/ 0 h 6858000"/>
                <a:gd name="connsiteX1" fmla="*/ 1850571 w 7761378"/>
                <a:gd name="connsiteY1" fmla="*/ 0 h 6858000"/>
                <a:gd name="connsiteX2" fmla="*/ 1528217 w 7761378"/>
                <a:gd name="connsiteY2" fmla="*/ 0 h 6858000"/>
                <a:gd name="connsiteX3" fmla="*/ 0 w 7761378"/>
                <a:gd name="connsiteY3" fmla="*/ 0 h 6858000"/>
                <a:gd name="connsiteX4" fmla="*/ 0 w 7761378"/>
                <a:gd name="connsiteY4" fmla="*/ 6858000 h 6858000"/>
                <a:gd name="connsiteX5" fmla="*/ 1528217 w 7761378"/>
                <a:gd name="connsiteY5" fmla="*/ 6858000 h 6858000"/>
                <a:gd name="connsiteX6" fmla="*/ 1850571 w 7761378"/>
                <a:gd name="connsiteY6" fmla="*/ 6858000 h 6858000"/>
                <a:gd name="connsiteX7" fmla="*/ 4733872 w 7761378"/>
                <a:gd name="connsiteY7" fmla="*/ 6858000 h 6858000"/>
                <a:gd name="connsiteX8" fmla="*/ 4733873 w 7761378"/>
                <a:gd name="connsiteY8" fmla="*/ 0 h 6858000"/>
                <a:gd name="connsiteX9" fmla="*/ 4733873 w 7761378"/>
                <a:gd name="connsiteY9" fmla="*/ 6858000 h 6858000"/>
                <a:gd name="connsiteX10" fmla="*/ 7761378 w 7761378"/>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378" h="6858000">
                  <a:moveTo>
                    <a:pt x="4733872" y="0"/>
                  </a:moveTo>
                  <a:lnTo>
                    <a:pt x="1850571" y="0"/>
                  </a:lnTo>
                  <a:lnTo>
                    <a:pt x="1528217" y="0"/>
                  </a:lnTo>
                  <a:lnTo>
                    <a:pt x="0" y="0"/>
                  </a:lnTo>
                  <a:lnTo>
                    <a:pt x="0" y="6858000"/>
                  </a:lnTo>
                  <a:lnTo>
                    <a:pt x="1528217" y="6858000"/>
                  </a:lnTo>
                  <a:lnTo>
                    <a:pt x="1850571" y="6858000"/>
                  </a:lnTo>
                  <a:lnTo>
                    <a:pt x="4733872" y="6858000"/>
                  </a:lnTo>
                  <a:close/>
                  <a:moveTo>
                    <a:pt x="4733873" y="0"/>
                  </a:moveTo>
                  <a:lnTo>
                    <a:pt x="4733873" y="6858000"/>
                  </a:lnTo>
                  <a:lnTo>
                    <a:pt x="7761378" y="6858000"/>
                  </a:lnTo>
                  <a:close/>
                </a:path>
              </a:pathLst>
            </a:cu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2" name="文本框">
              <a:extLst>
                <a:ext uri="{FF2B5EF4-FFF2-40B4-BE49-F238E27FC236}">
                  <a16:creationId xmlns:a16="http://schemas.microsoft.com/office/drawing/2014/main" id="{067CE9F4-B82F-754F-9173-0891296DCA65}"/>
                </a:ext>
              </a:extLst>
            </p:cNvPr>
            <p:cNvSpPr txBox="1"/>
            <p:nvPr/>
          </p:nvSpPr>
          <p:spPr>
            <a:xfrm>
              <a:off x="9653" y="4282"/>
              <a:ext cx="9081" cy="1016"/>
            </a:xfrm>
            <a:prstGeom prst="rect">
              <a:avLst/>
            </a:prstGeom>
            <a:noFill/>
          </p:spPr>
          <p:txBody>
            <a:bodyPr wrap="square" rtlCol="0">
              <a:spAutoFit/>
            </a:bodyPr>
            <a:lstStyle/>
            <a:p>
              <a:pPr algn="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软 件 工 程 实 训 汇</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报</a:t>
              </a:r>
              <a:r>
                <a:rPr lang="en-US" altLang="zh-CN" sz="36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p>
          </p:txBody>
        </p:sp>
        <p:sp>
          <p:nvSpPr>
            <p:cNvPr id="23" name="文本框">
              <a:extLst>
                <a:ext uri="{FF2B5EF4-FFF2-40B4-BE49-F238E27FC236}">
                  <a16:creationId xmlns:a16="http://schemas.microsoft.com/office/drawing/2014/main" id="{0AC25DFA-AD1D-F648-81B5-484F102B4D16}"/>
                </a:ext>
              </a:extLst>
            </p:cNvPr>
            <p:cNvSpPr txBox="1"/>
            <p:nvPr/>
          </p:nvSpPr>
          <p:spPr>
            <a:xfrm>
              <a:off x="10812" y="5612"/>
              <a:ext cx="7759" cy="531"/>
            </a:xfrm>
            <a:prstGeom prst="rect">
              <a:avLst/>
            </a:prstGeom>
            <a:noFill/>
          </p:spPr>
          <p:txBody>
            <a:bodyPr wrap="square" rtlCol="0">
              <a:spAutoFit/>
            </a:bodyPr>
            <a:lstStyle/>
            <a:p>
              <a:pPr algn="dist"/>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HELLO</a:t>
              </a:r>
              <a:r>
                <a:rPr lang="zh-CN" altLang="en-US" sz="1600" dirty="0">
                  <a:solidFill>
                    <a:srgbClr val="0D1440"/>
                  </a:solidFill>
                  <a:latin typeface="微软雅黑" panose="020B0503020204020204" charset="-122"/>
                  <a:ea typeface="微软雅黑" panose="020B0503020204020204" charset="-122"/>
                  <a:cs typeface="Arial" panose="020B0604020202090204" pitchFamily="34" charset="0"/>
                </a:rPr>
                <a:t>，</a:t>
              </a:r>
              <a:r>
                <a:rPr lang="en-US" altLang="zh-CN" sz="1600" dirty="0">
                  <a:solidFill>
                    <a:srgbClr val="0D1440"/>
                  </a:solidFill>
                  <a:latin typeface="微软雅黑" panose="020B0503020204020204" charset="-122"/>
                  <a:ea typeface="微软雅黑" panose="020B0503020204020204" charset="-122"/>
                  <a:cs typeface="Arial" panose="020B0604020202090204" pitchFamily="34" charset="0"/>
                </a:rPr>
                <a:t>J2EE</a:t>
              </a:r>
            </a:p>
          </p:txBody>
        </p:sp>
        <p:sp>
          <p:nvSpPr>
            <p:cNvPr id="24" name="文本框">
              <a:extLst>
                <a:ext uri="{FF2B5EF4-FFF2-40B4-BE49-F238E27FC236}">
                  <a16:creationId xmlns:a16="http://schemas.microsoft.com/office/drawing/2014/main" id="{038E9DB2-4348-7E44-8D2F-4BCA44CC6174}"/>
                </a:ext>
              </a:extLst>
            </p:cNvPr>
            <p:cNvSpPr txBox="1"/>
            <p:nvPr/>
          </p:nvSpPr>
          <p:spPr>
            <a:xfrm>
              <a:off x="10703" y="6457"/>
              <a:ext cx="7976" cy="1016"/>
            </a:xfrm>
            <a:prstGeom prst="rect">
              <a:avLst/>
            </a:prstGeom>
            <a:noFill/>
          </p:spPr>
          <p:txBody>
            <a:bodyPr wrap="square" rtlCol="0">
              <a:spAutoFit/>
            </a:bodyPr>
            <a:lstStyle/>
            <a:p>
              <a:pPr algn="r">
                <a:lnSpc>
                  <a:spcPct val="150000"/>
                </a:lnSpc>
              </a:pPr>
              <a:r>
                <a:rPr lang="en-US" sz="1200">
                  <a:solidFill>
                    <a:srgbClr val="0D1440"/>
                  </a:solidFill>
                  <a:latin typeface="微软雅黑" panose="020B0503020204020204" charset="-122"/>
                  <a:ea typeface="微软雅黑" panose="020B0503020204020204" charset="-122"/>
                  <a:cs typeface="微软雅黑" panose="020B0503020204020204" charset="-122"/>
                  <a:sym typeface="+mn-lt"/>
                </a:rPr>
                <a:t>J2EE</a:t>
              </a:r>
              <a:r>
                <a:rPr sz="1200">
                  <a:solidFill>
                    <a:srgbClr val="0D1440"/>
                  </a:solidFill>
                  <a:latin typeface="微软雅黑" panose="020B0503020204020204" charset="-122"/>
                  <a:ea typeface="微软雅黑" panose="020B0503020204020204" charset="-122"/>
                  <a:cs typeface="微软雅黑" panose="020B0503020204020204" charset="-122"/>
                  <a:sym typeface="+mn-lt"/>
                </a:rPr>
                <a:t> programming technology homework Report </a:t>
              </a:r>
            </a:p>
            <a:p>
              <a:pPr algn="r">
                <a:lnSpc>
                  <a:spcPct val="150000"/>
                </a:lnSpc>
              </a:pPr>
              <a:r>
                <a:rPr sz="1200">
                  <a:solidFill>
                    <a:srgbClr val="0D1440"/>
                  </a:solidFill>
                  <a:latin typeface="微软雅黑" panose="020B0503020204020204" charset="-122"/>
                  <a:ea typeface="微软雅黑" panose="020B0503020204020204" charset="-122"/>
                  <a:cs typeface="微软雅黑" panose="020B0503020204020204" charset="-122"/>
                  <a:sym typeface="+mn-lt"/>
                </a:rPr>
                <a:t>——Team member: Zhang Liang, ye Yilin</a:t>
              </a:r>
            </a:p>
          </p:txBody>
        </p:sp>
      </p:grpSp>
      <p:sp>
        <p:nvSpPr>
          <p:cNvPr id="25" name="等腰三角形">
            <a:extLst>
              <a:ext uri="{FF2B5EF4-FFF2-40B4-BE49-F238E27FC236}">
                <a16:creationId xmlns:a16="http://schemas.microsoft.com/office/drawing/2014/main" id="{9666E5FD-B444-E543-8306-0A2832838300}"/>
              </a:ext>
            </a:extLst>
          </p:cNvPr>
          <p:cNvSpPr/>
          <p:nvPr/>
        </p:nvSpPr>
        <p:spPr>
          <a:xfrm flipV="1">
            <a:off x="-8719713" y="2534920"/>
            <a:ext cx="1070610" cy="807720"/>
          </a:xfrm>
          <a:prstGeom prst="triangle">
            <a:avLst>
              <a:gd name="adj" fmla="val 66785"/>
            </a:avLst>
          </a:prstGeom>
          <a:solidFill>
            <a:srgbClr val="524B5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27" name="组合 26">
            <a:extLst>
              <a:ext uri="{FF2B5EF4-FFF2-40B4-BE49-F238E27FC236}">
                <a16:creationId xmlns:a16="http://schemas.microsoft.com/office/drawing/2014/main" id="{E9E66482-1CCC-4245-B1C1-1DA3A6CC9F26}"/>
              </a:ext>
            </a:extLst>
          </p:cNvPr>
          <p:cNvGrpSpPr/>
          <p:nvPr/>
        </p:nvGrpSpPr>
        <p:grpSpPr>
          <a:xfrm>
            <a:off x="-8726063" y="690245"/>
            <a:ext cx="6722745" cy="2351405"/>
            <a:chOff x="8703" y="620"/>
            <a:chExt cx="10587" cy="3703"/>
          </a:xfrm>
        </p:grpSpPr>
        <p:sp>
          <p:nvSpPr>
            <p:cNvPr id="29" name="矩形">
              <a:extLst>
                <a:ext uri="{FF2B5EF4-FFF2-40B4-BE49-F238E27FC236}">
                  <a16:creationId xmlns:a16="http://schemas.microsoft.com/office/drawing/2014/main" id="{3CFC0A75-3C41-914E-AAC7-5CA84AF0B909}"/>
                </a:ext>
              </a:extLst>
            </p:cNvPr>
            <p:cNvSpPr/>
            <p:nvPr/>
          </p:nvSpPr>
          <p:spPr>
            <a:xfrm>
              <a:off x="8793" y="620"/>
              <a:ext cx="10497" cy="2905"/>
            </a:xfrm>
            <a:prstGeom prst="rect">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0" name="等腰三角形">
              <a:extLst>
                <a:ext uri="{FF2B5EF4-FFF2-40B4-BE49-F238E27FC236}">
                  <a16:creationId xmlns:a16="http://schemas.microsoft.com/office/drawing/2014/main" id="{616C9C75-C791-964C-A5C6-3571E81E7B2A}"/>
                </a:ext>
              </a:extLst>
            </p:cNvPr>
            <p:cNvSpPr/>
            <p:nvPr/>
          </p:nvSpPr>
          <p:spPr>
            <a:xfrm flipV="1">
              <a:off x="8703" y="3051"/>
              <a:ext cx="1686" cy="1272"/>
            </a:xfrm>
            <a:prstGeom prst="triangle">
              <a:avLst>
                <a:gd name="adj" fmla="val 66785"/>
              </a:avLst>
            </a:prstGeom>
            <a:solidFill>
              <a:srgbClr val="524B5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1" name="文本框">
              <a:extLst>
                <a:ext uri="{FF2B5EF4-FFF2-40B4-BE49-F238E27FC236}">
                  <a16:creationId xmlns:a16="http://schemas.microsoft.com/office/drawing/2014/main" id="{A460BB38-9E80-2941-90AE-C0DF572450AD}"/>
                </a:ext>
              </a:extLst>
            </p:cNvPr>
            <p:cNvSpPr txBox="1"/>
            <p:nvPr/>
          </p:nvSpPr>
          <p:spPr>
            <a:xfrm>
              <a:off x="10399" y="886"/>
              <a:ext cx="8061" cy="2373"/>
            </a:xfrm>
            <a:prstGeom prst="rect">
              <a:avLst/>
            </a:prstGeom>
            <a:noFill/>
          </p:spPr>
          <p:txBody>
            <a:bodyPr wrap="none" rtlCol="0">
              <a:spAutoFit/>
            </a:bodyPr>
            <a:lstStyle/>
            <a:p>
              <a:pPr algn="r"/>
              <a:r>
                <a:rPr lang="en-US" altLang="zh-CN" sz="4600" dirty="0">
                  <a:solidFill>
                    <a:schemeClr val="bg1"/>
                  </a:solidFill>
                  <a:latin typeface="微软雅黑" panose="020B0503020204020204" charset="-122"/>
                  <a:ea typeface="微软雅黑" panose="020B0503020204020204" charset="-122"/>
                  <a:cs typeface="微软雅黑" panose="020B0503020204020204" charset="-122"/>
                  <a:sym typeface="+mn-ea"/>
                </a:rPr>
                <a:t>Class Int </a:t>
              </a:r>
              <a:r>
                <a:rPr lang="zh-CN" altLang="en-US" sz="4600" dirty="0">
                  <a:solidFill>
                    <a:schemeClr val="bg1"/>
                  </a:solidFill>
                  <a:latin typeface="微软雅黑" panose="020B0503020204020204" charset="-122"/>
                  <a:ea typeface="微软雅黑" panose="020B0503020204020204" charset="-122"/>
                  <a:cs typeface="微软雅黑" panose="020B0503020204020204" charset="-122"/>
                  <a:sym typeface="+mn-ea"/>
                </a:rPr>
                <a:t>笑约——</a:t>
              </a:r>
            </a:p>
            <a:p>
              <a:pPr algn="r"/>
              <a:r>
                <a:rPr lang="zh-CN" altLang="en-US" sz="4600" dirty="0">
                  <a:solidFill>
                    <a:schemeClr val="bg1"/>
                  </a:solidFill>
                  <a:latin typeface="微软雅黑" panose="020B0503020204020204" charset="-122"/>
                  <a:ea typeface="微软雅黑" panose="020B0503020204020204" charset="-122"/>
                  <a:cs typeface="微软雅黑" panose="020B0503020204020204" charset="-122"/>
                  <a:sym typeface="+mn-ea"/>
                </a:rPr>
                <a:t>指尖预约学校教室</a:t>
              </a:r>
            </a:p>
          </p:txBody>
        </p:sp>
      </p:grpSp>
      <p:sp>
        <p:nvSpPr>
          <p:cNvPr id="33" name="椭圆 32">
            <a:extLst>
              <a:ext uri="{FF2B5EF4-FFF2-40B4-BE49-F238E27FC236}">
                <a16:creationId xmlns:a16="http://schemas.microsoft.com/office/drawing/2014/main" id="{D6628594-CBF9-B240-9E36-F5CF673EC89F}"/>
              </a:ext>
            </a:extLst>
          </p:cNvPr>
          <p:cNvSpPr/>
          <p:nvPr/>
        </p:nvSpPr>
        <p:spPr>
          <a:xfrm flipH="1">
            <a:off x="6242603" y="7908860"/>
            <a:ext cx="6005195" cy="510540"/>
          </a:xfrm>
          <a:prstGeom prst="ellipse">
            <a:avLst/>
          </a:prstGeom>
          <a:solidFill>
            <a:srgbClr val="52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4" name="文本框">
            <a:extLst>
              <a:ext uri="{FF2B5EF4-FFF2-40B4-BE49-F238E27FC236}">
                <a16:creationId xmlns:a16="http://schemas.microsoft.com/office/drawing/2014/main" id="{6ED4DF0A-9B65-7340-856B-F99E528ECC66}"/>
              </a:ext>
            </a:extLst>
          </p:cNvPr>
          <p:cNvSpPr txBox="1"/>
          <p:nvPr/>
        </p:nvSpPr>
        <p:spPr>
          <a:xfrm>
            <a:off x="8420653" y="7995220"/>
            <a:ext cx="1649095" cy="337185"/>
          </a:xfrm>
          <a:prstGeom prst="rect">
            <a:avLst/>
          </a:prstGeom>
          <a:noFill/>
        </p:spPr>
        <p:txBody>
          <a:bodyPr wrap="square" rtlCol="0" anchor="ctr">
            <a:spAutoFit/>
          </a:bodyPr>
          <a:lstStyle/>
          <a:p>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小组成员：张亮</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9" presetID="0"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to="" calcmode="lin" valueType="num">
                                      <p:cBhvr>
                                        <p:cTn id="11" dur="750" fill="hold">
                                          <p:stCondLst>
                                            <p:cond delay="0"/>
                                          </p:stCondLst>
                                        </p:cTn>
                                        <p:tgtEl>
                                          <p:spTgt spid="26"/>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2" dur="750" fill="hold">
                                          <p:stCondLst>
                                            <p:cond delay="0"/>
                                          </p:stCondLst>
                                        </p:cTn>
                                        <p:tgtEl>
                                          <p:spTgt spid="26"/>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3" presetID="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to="" calcmode="lin" valueType="num">
                                      <p:cBhvr>
                                        <p:cTn id="15" dur="750" fill="hold">
                                          <p:stCondLst>
                                            <p:cond delay="0"/>
                                          </p:stCondLst>
                                        </p:cTn>
                                        <p:tgtEl>
                                          <p:spTgt spid="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6" dur="750" fill="hold">
                                          <p:stCondLst>
                                            <p:cond delay="0"/>
                                          </p:stCondLst>
                                        </p:cTn>
                                        <p:tgtEl>
                                          <p:spTgt spid="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to="" calcmode="lin" valueType="num">
                                      <p:cBhvr>
                                        <p:cTn id="19" dur="750" fill="hold">
                                          <p:stCondLst>
                                            <p:cond delay="0"/>
                                          </p:stCondLst>
                                        </p:cTn>
                                        <p:tgtEl>
                                          <p:spTgt spid="17"/>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0" dur="750" fill="hold">
                                          <p:stCondLst>
                                            <p:cond delay="0"/>
                                          </p:stCondLst>
                                        </p:cTn>
                                        <p:tgtEl>
                                          <p:spTgt spid="17"/>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1" presetID="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to="" calcmode="lin" valueType="num">
                                      <p:cBhvr>
                                        <p:cTn id="23" dur="750" fill="hold">
                                          <p:stCondLst>
                                            <p:cond delay="0"/>
                                          </p:stCondLst>
                                        </p:cTn>
                                        <p:tgtEl>
                                          <p:spTgt spid="18"/>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4" dur="750" fill="hold">
                                          <p:stCondLst>
                                            <p:cond delay="0"/>
                                          </p:stCondLst>
                                        </p:cTn>
                                        <p:tgtEl>
                                          <p:spTgt spid="18"/>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5" presetID="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to="" calcmode="lin" valueType="num">
                                      <p:cBhvr>
                                        <p:cTn id="27" dur="750" fill="hold">
                                          <p:stCondLst>
                                            <p:cond delay="0"/>
                                          </p:stCondLst>
                                        </p:cTn>
                                        <p:tgtEl>
                                          <p:spTgt spid="48"/>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8" dur="750" fill="hold">
                                          <p:stCondLst>
                                            <p:cond delay="0"/>
                                          </p:stCondLst>
                                        </p:cTn>
                                        <p:tgtEl>
                                          <p:spTgt spid="48"/>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9" presetID="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to="" calcmode="lin" valueType="num">
                                      <p:cBhvr>
                                        <p:cTn id="31" dur="750" fill="hold">
                                          <p:stCondLst>
                                            <p:cond delay="0"/>
                                          </p:stCondLst>
                                        </p:cTn>
                                        <p:tgtEl>
                                          <p:spTgt spid="50"/>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32" dur="750" fill="hold">
                                          <p:stCondLst>
                                            <p:cond delay="0"/>
                                          </p:stCondLst>
                                        </p:cTn>
                                        <p:tgtEl>
                                          <p:spTgt spid="50"/>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to="" calcmode="lin" valueType="num">
                                      <p:cBhvr>
                                        <p:cTn id="35" dur="750" fill="hold">
                                          <p:stCondLst>
                                            <p:cond delay="0"/>
                                          </p:stCondLst>
                                        </p:cTn>
                                        <p:tgtEl>
                                          <p:spTgt spid="19"/>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36" dur="750" fill="hold">
                                          <p:stCondLst>
                                            <p:cond delay="0"/>
                                          </p:stCondLst>
                                        </p:cTn>
                                        <p:tgtEl>
                                          <p:spTgt spid="19"/>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37" presetID="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to="" calcmode="lin" valueType="num">
                                      <p:cBhvr>
                                        <p:cTn id="39" dur="750" fill="hold">
                                          <p:stCondLst>
                                            <p:cond delay="0"/>
                                          </p:stCondLst>
                                        </p:cTn>
                                        <p:tgtEl>
                                          <p:spTgt spid="20"/>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40" dur="750" fill="hold">
                                          <p:stCondLst>
                                            <p:cond delay="0"/>
                                          </p:stCondLst>
                                        </p:cTn>
                                        <p:tgtEl>
                                          <p:spTgt spid="20"/>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41" presetID="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to="" calcmode="lin" valueType="num">
                                      <p:cBhvr>
                                        <p:cTn id="43" dur="750" fill="hold">
                                          <p:stCondLst>
                                            <p:cond delay="0"/>
                                          </p:stCondLst>
                                        </p:cTn>
                                        <p:tgtEl>
                                          <p:spTgt spid="28"/>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44" dur="750" fill="hold">
                                          <p:stCondLst>
                                            <p:cond delay="0"/>
                                          </p:stCondLst>
                                        </p:cTn>
                                        <p:tgtEl>
                                          <p:spTgt spid="28"/>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p:bldP spid="48" grpId="0"/>
      <p:bldP spid="19" grpId="0"/>
      <p:bldP spid="20"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9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3737218" y="52070"/>
            <a:ext cx="3307404" cy="6858001"/>
          </a:xfrm>
          <a:prstGeom prst="rect">
            <a:avLst/>
          </a:prstGeom>
        </p:spPr>
      </p:pic>
      <p:pic>
        <p:nvPicPr>
          <p:cNvPr id="5" name="图片 4"/>
          <p:cNvPicPr>
            <a:picLocks noChangeAspect="1"/>
          </p:cNvPicPr>
          <p:nvPr>
            <p:custDataLst>
              <p:tags r:id="rId2"/>
            </p:custDataLst>
          </p:nvPr>
        </p:nvPicPr>
        <p:blipFill rotWithShape="1">
          <a:blip r:embed="rId9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1988368" y="-76200"/>
            <a:ext cx="3307404" cy="6858001"/>
          </a:xfrm>
          <a:prstGeom prst="rect">
            <a:avLst/>
          </a:prstGeom>
        </p:spPr>
      </p:pic>
      <p:grpSp>
        <p:nvGrpSpPr>
          <p:cNvPr id="93" name="组合 92"/>
          <p:cNvGrpSpPr/>
          <p:nvPr/>
        </p:nvGrpSpPr>
        <p:grpSpPr>
          <a:xfrm>
            <a:off x="5896610" y="3511550"/>
            <a:ext cx="5170805" cy="1379220"/>
            <a:chOff x="9286" y="5530"/>
            <a:chExt cx="8143" cy="2172"/>
          </a:xfrm>
        </p:grpSpPr>
        <p:sp>
          <p:nvSpPr>
            <p:cNvPr id="10" name="文本框 9"/>
            <p:cNvSpPr txBox="1"/>
            <p:nvPr>
              <p:custDataLst>
                <p:tags r:id="rId76"/>
              </p:custDataLst>
            </p:nvPr>
          </p:nvSpPr>
          <p:spPr>
            <a:xfrm>
              <a:off x="12839" y="5738"/>
              <a:ext cx="4591" cy="732"/>
            </a:xfrm>
            <a:prstGeom prst="rect">
              <a:avLst/>
            </a:prstGeom>
            <a:noFill/>
          </p:spPr>
          <p:txBody>
            <a:bodyPr wrap="square" lIns="90000" tIns="46800" rIns="90000" bIns="0" anchor="b" anchorCtr="0">
              <a:normAutofit fontScale="90000"/>
            </a:bodyPr>
            <a:lstStyle/>
            <a:p>
              <a:pPr fontAlgn="auto">
                <a:lnSpc>
                  <a:spcPct val="120000"/>
                </a:lnSpc>
              </a:pPr>
              <a:r>
                <a:rPr lang="zh-CN" altLang="en-US" sz="2000" b="1" spc="300">
                  <a:solidFill>
                    <a:srgbClr val="69A35B"/>
                  </a:solidFill>
                  <a:latin typeface="微软雅黑" panose="020B0503020204020204" charset="-122"/>
                  <a:ea typeface="微软雅黑" panose="020B0503020204020204" charset="-122"/>
                  <a:cs typeface="+mn-ea"/>
                </a:rPr>
                <a:t>腾讯云轻量应用服务器</a:t>
              </a:r>
            </a:p>
          </p:txBody>
        </p:sp>
        <p:sp>
          <p:nvSpPr>
            <p:cNvPr id="11" name="矩形 10"/>
            <p:cNvSpPr/>
            <p:nvPr>
              <p:custDataLst>
                <p:tags r:id="rId77"/>
              </p:custDataLst>
            </p:nvPr>
          </p:nvSpPr>
          <p:spPr>
            <a:xfrm>
              <a:off x="12839" y="6526"/>
              <a:ext cx="4591" cy="839"/>
            </a:xfrm>
            <a:prstGeom prst="rect">
              <a:avLst/>
            </a:prstGeom>
          </p:spPr>
          <p:txBody>
            <a:bodyPr wrap="square" lIns="90000" tIns="0" rIns="90000" bIns="46800" anchor="t" anchorCtr="0"/>
            <a:lstStyle/>
            <a:p>
              <a:pP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项目部署</a:t>
              </a:r>
            </a:p>
            <a:p>
              <a:pPr fontAlgn="auto">
                <a:lnSpc>
                  <a:spcPct val="120000"/>
                </a:lnSpc>
              </a:pPr>
              <a:r>
                <a:rPr lang="en-US" altLang="zh-CN" sz="1400" spc="150">
                  <a:solidFill>
                    <a:sysClr val="windowText" lastClr="000000"/>
                  </a:solidFill>
                  <a:latin typeface="微软雅黑" panose="020B0503020204020204" charset="-122"/>
                  <a:ea typeface="微软雅黑" panose="020B0503020204020204" charset="-122"/>
                </a:rPr>
                <a:t>https</a:t>
              </a:r>
              <a:r>
                <a:rPr lang="zh-CN" altLang="en-US" sz="1400" spc="150">
                  <a:solidFill>
                    <a:sysClr val="windowText" lastClr="000000"/>
                  </a:solidFill>
                  <a:latin typeface="微软雅黑" panose="020B0503020204020204" charset="-122"/>
                  <a:ea typeface="微软雅黑" panose="020B0503020204020204" charset="-122"/>
                </a:rPr>
                <a:t>协议</a:t>
              </a:r>
            </a:p>
            <a:p>
              <a:pPr fontAlgn="auto">
                <a:lnSpc>
                  <a:spcPct val="120000"/>
                </a:lnSpc>
              </a:pPr>
              <a:r>
                <a:rPr lang="en-US" altLang="zh-CN" sz="1400" spc="150">
                  <a:solidFill>
                    <a:sysClr val="windowText" lastClr="000000"/>
                  </a:solidFill>
                  <a:latin typeface="微软雅黑" panose="020B0503020204020204" charset="-122"/>
                  <a:ea typeface="微软雅黑" panose="020B0503020204020204" charset="-122"/>
                </a:rPr>
                <a:t>CDN</a:t>
              </a:r>
              <a:r>
                <a:rPr lang="zh-CN" altLang="en-US" sz="1400" spc="150">
                  <a:solidFill>
                    <a:sysClr val="windowText" lastClr="000000"/>
                  </a:solidFill>
                  <a:latin typeface="微软雅黑" panose="020B0503020204020204" charset="-122"/>
                  <a:ea typeface="微软雅黑" panose="020B0503020204020204" charset="-122"/>
                </a:rPr>
                <a:t>内容分发网络</a:t>
              </a:r>
            </a:p>
          </p:txBody>
        </p:sp>
        <p:sp>
          <p:nvSpPr>
            <p:cNvPr id="49" name="任意多边形 40"/>
            <p:cNvSpPr/>
            <p:nvPr>
              <p:custDataLst>
                <p:tags r:id="rId78"/>
              </p:custDataLst>
            </p:nvPr>
          </p:nvSpPr>
          <p:spPr bwMode="auto">
            <a:xfrm>
              <a:off x="9286" y="6359"/>
              <a:ext cx="112" cy="513"/>
            </a:xfrm>
            <a:custGeom>
              <a:avLst/>
              <a:gdLst>
                <a:gd name="T0" fmla="*/ 25 w 25"/>
                <a:gd name="T1" fmla="*/ 116 h 116"/>
                <a:gd name="T2" fmla="*/ 8 w 25"/>
                <a:gd name="T3" fmla="*/ 93 h 116"/>
                <a:gd name="T4" fmla="*/ 8 w 25"/>
                <a:gd name="T5" fmla="*/ 93 h 116"/>
                <a:gd name="T6" fmla="*/ 25 w 25"/>
                <a:gd name="T7" fmla="*/ 0 h 116"/>
                <a:gd name="T8" fmla="*/ 0 w 25"/>
                <a:gd name="T9" fmla="*/ 58 h 116"/>
                <a:gd name="T10" fmla="*/ 0 w 25"/>
                <a:gd name="T11" fmla="*/ 58 h 116"/>
                <a:gd name="T12" fmla="*/ 0 w 25"/>
                <a:gd name="T13" fmla="*/ 57 h 116"/>
                <a:gd name="T14" fmla="*/ 0 w 25"/>
                <a:gd name="T15" fmla="*/ 57 h 116"/>
                <a:gd name="T16" fmla="*/ 0 w 25"/>
                <a:gd name="T17" fmla="*/ 57 h 116"/>
                <a:gd name="T18" fmla="*/ 0 w 25"/>
                <a:gd name="T19" fmla="*/ 57 h 116"/>
                <a:gd name="T20" fmla="*/ 0 w 25"/>
                <a:gd name="T21" fmla="*/ 56 h 116"/>
                <a:gd name="T22" fmla="*/ 0 w 25"/>
                <a:gd name="T23" fmla="*/ 56 h 116"/>
                <a:gd name="T24" fmla="*/ 0 w 25"/>
                <a:gd name="T25" fmla="*/ 56 h 116"/>
                <a:gd name="T26" fmla="*/ 0 w 25"/>
                <a:gd name="T27" fmla="*/ 56 h 116"/>
                <a:gd name="T28" fmla="*/ 0 w 25"/>
                <a:gd name="T29" fmla="*/ 55 h 116"/>
                <a:gd name="T30" fmla="*/ 0 w 25"/>
                <a:gd name="T31" fmla="*/ 55 h 116"/>
                <a:gd name="T32" fmla="*/ 0 w 25"/>
                <a:gd name="T33" fmla="*/ 55 h 116"/>
                <a:gd name="T34" fmla="*/ 0 w 25"/>
                <a:gd name="T35" fmla="*/ 55 h 116"/>
                <a:gd name="T36" fmla="*/ 0 w 25"/>
                <a:gd name="T37" fmla="*/ 54 h 116"/>
                <a:gd name="T38" fmla="*/ 0 w 25"/>
                <a:gd name="T39" fmla="*/ 54 h 116"/>
                <a:gd name="T40" fmla="*/ 0 w 25"/>
                <a:gd name="T41" fmla="*/ 54 h 116"/>
                <a:gd name="T42" fmla="*/ 0 w 25"/>
                <a:gd name="T43" fmla="*/ 54 h 116"/>
                <a:gd name="T44" fmla="*/ 0 w 25"/>
                <a:gd name="T45" fmla="*/ 53 h 116"/>
                <a:gd name="T46" fmla="*/ 0 w 25"/>
                <a:gd name="T47" fmla="*/ 53 h 116"/>
                <a:gd name="T48" fmla="*/ 3 w 25"/>
                <a:gd name="T49" fmla="*/ 34 h 116"/>
                <a:gd name="T50" fmla="*/ 3 w 25"/>
                <a:gd name="T51" fmla="*/ 34 h 116"/>
                <a:gd name="T52" fmla="*/ 3 w 25"/>
                <a:gd name="T53" fmla="*/ 34 h 116"/>
                <a:gd name="T54" fmla="*/ 3 w 25"/>
                <a:gd name="T55" fmla="*/ 34 h 116"/>
                <a:gd name="T56" fmla="*/ 4 w 25"/>
                <a:gd name="T57" fmla="*/ 33 h 116"/>
                <a:gd name="T58" fmla="*/ 4 w 25"/>
                <a:gd name="T59" fmla="*/ 33 h 116"/>
                <a:gd name="T60" fmla="*/ 4 w 25"/>
                <a:gd name="T61" fmla="*/ 33 h 116"/>
                <a:gd name="T62" fmla="*/ 4 w 25"/>
                <a:gd name="T63" fmla="*/ 33 h 116"/>
                <a:gd name="T64" fmla="*/ 4 w 25"/>
                <a:gd name="T65" fmla="*/ 33 h 116"/>
                <a:gd name="T66" fmla="*/ 25 w 25"/>
                <a:gd name="T6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116">
                  <a:moveTo>
                    <a:pt x="8" y="93"/>
                  </a:moveTo>
                  <a:cubicBezTo>
                    <a:pt x="12" y="102"/>
                    <a:pt x="18" y="110"/>
                    <a:pt x="25" y="116"/>
                  </a:cubicBezTo>
                  <a:cubicBezTo>
                    <a:pt x="25" y="116"/>
                    <a:pt x="25" y="116"/>
                    <a:pt x="25" y="116"/>
                  </a:cubicBezTo>
                  <a:cubicBezTo>
                    <a:pt x="18" y="109"/>
                    <a:pt x="12" y="102"/>
                    <a:pt x="8" y="93"/>
                  </a:cubicBezTo>
                  <a:moveTo>
                    <a:pt x="8" y="93"/>
                  </a:moveTo>
                  <a:cubicBezTo>
                    <a:pt x="8" y="93"/>
                    <a:pt x="8" y="93"/>
                    <a:pt x="8" y="93"/>
                  </a:cubicBezTo>
                  <a:cubicBezTo>
                    <a:pt x="8" y="93"/>
                    <a:pt x="8" y="93"/>
                    <a:pt x="8" y="93"/>
                  </a:cubicBezTo>
                  <a:moveTo>
                    <a:pt x="25" y="0"/>
                  </a:moveTo>
                  <a:cubicBezTo>
                    <a:pt x="9" y="14"/>
                    <a:pt x="0" y="35"/>
                    <a:pt x="0" y="58"/>
                  </a:cubicBezTo>
                  <a:cubicBezTo>
                    <a:pt x="0" y="58"/>
                    <a:pt x="0" y="58"/>
                    <a:pt x="0" y="58"/>
                  </a:cubicBezTo>
                  <a:cubicBezTo>
                    <a:pt x="0" y="58"/>
                    <a:pt x="0" y="58"/>
                    <a:pt x="0" y="58"/>
                  </a:cubicBezTo>
                  <a:cubicBezTo>
                    <a:pt x="0" y="58"/>
                    <a:pt x="0" y="58"/>
                    <a:pt x="0" y="58"/>
                  </a:cubicBezTo>
                  <a:cubicBezTo>
                    <a:pt x="0" y="58"/>
                    <a:pt x="0" y="58"/>
                    <a:pt x="0" y="58"/>
                  </a:cubicBezTo>
                  <a:cubicBezTo>
                    <a:pt x="0" y="58"/>
                    <a:pt x="0" y="58"/>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3"/>
                    <a:pt x="0" y="53"/>
                    <a:pt x="0" y="53"/>
                  </a:cubicBezTo>
                  <a:cubicBezTo>
                    <a:pt x="0" y="53"/>
                    <a:pt x="0" y="53"/>
                    <a:pt x="0" y="53"/>
                  </a:cubicBezTo>
                  <a:cubicBezTo>
                    <a:pt x="0" y="53"/>
                    <a:pt x="0" y="53"/>
                    <a:pt x="0" y="53"/>
                  </a:cubicBezTo>
                  <a:cubicBezTo>
                    <a:pt x="0" y="53"/>
                    <a:pt x="0" y="53"/>
                    <a:pt x="0" y="53"/>
                  </a:cubicBezTo>
                  <a:cubicBezTo>
                    <a:pt x="0" y="47"/>
                    <a:pt x="1" y="40"/>
                    <a:pt x="3" y="34"/>
                  </a:cubicBezTo>
                  <a:cubicBezTo>
                    <a:pt x="3" y="34"/>
                    <a:pt x="3" y="34"/>
                    <a:pt x="3" y="34"/>
                  </a:cubicBezTo>
                  <a:cubicBezTo>
                    <a:pt x="3" y="34"/>
                    <a:pt x="3" y="34"/>
                    <a:pt x="3" y="34"/>
                  </a:cubicBezTo>
                  <a:cubicBezTo>
                    <a:pt x="3" y="34"/>
                    <a:pt x="3" y="34"/>
                    <a:pt x="3" y="34"/>
                  </a:cubicBezTo>
                  <a:cubicBezTo>
                    <a:pt x="3" y="34"/>
                    <a:pt x="3" y="34"/>
                    <a:pt x="3" y="34"/>
                  </a:cubicBezTo>
                  <a:cubicBezTo>
                    <a:pt x="3" y="34"/>
                    <a:pt x="3" y="34"/>
                    <a:pt x="3" y="34"/>
                  </a:cubicBezTo>
                  <a:cubicBezTo>
                    <a:pt x="3" y="34"/>
                    <a:pt x="3" y="34"/>
                    <a:pt x="3" y="34"/>
                  </a:cubicBezTo>
                  <a:cubicBezTo>
                    <a:pt x="4" y="34"/>
                    <a:pt x="4" y="34"/>
                    <a:pt x="4" y="34"/>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8" y="20"/>
                    <a:pt x="15" y="9"/>
                    <a:pt x="25" y="0"/>
                  </a:cubicBezTo>
                  <a:cubicBezTo>
                    <a:pt x="25" y="0"/>
                    <a:pt x="25" y="0"/>
                    <a:pt x="25"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1" name="任意多边形 41"/>
            <p:cNvSpPr/>
            <p:nvPr>
              <p:custDataLst>
                <p:tags r:id="rId79"/>
              </p:custDataLst>
            </p:nvPr>
          </p:nvSpPr>
          <p:spPr bwMode="auto">
            <a:xfrm>
              <a:off x="9486" y="6559"/>
              <a:ext cx="112" cy="513"/>
            </a:xfrm>
            <a:custGeom>
              <a:avLst/>
              <a:gdLst>
                <a:gd name="T0" fmla="*/ 8 w 25"/>
                <a:gd name="T1" fmla="*/ 93 h 116"/>
                <a:gd name="T2" fmla="*/ 8 w 25"/>
                <a:gd name="T3" fmla="*/ 93 h 116"/>
                <a:gd name="T4" fmla="*/ 25 w 25"/>
                <a:gd name="T5" fmla="*/ 116 h 116"/>
                <a:gd name="T6" fmla="*/ 5 w 25"/>
                <a:gd name="T7" fmla="*/ 86 h 116"/>
                <a:gd name="T8" fmla="*/ 0 w 25"/>
                <a:gd name="T9" fmla="*/ 58 h 116"/>
                <a:gd name="T10" fmla="*/ 0 w 25"/>
                <a:gd name="T11" fmla="*/ 58 h 116"/>
                <a:gd name="T12" fmla="*/ 0 w 25"/>
                <a:gd name="T13" fmla="*/ 58 h 116"/>
                <a:gd name="T14" fmla="*/ 0 w 25"/>
                <a:gd name="T15" fmla="*/ 57 h 116"/>
                <a:gd name="T16" fmla="*/ 0 w 25"/>
                <a:gd name="T17" fmla="*/ 57 h 116"/>
                <a:gd name="T18" fmla="*/ 0 w 25"/>
                <a:gd name="T19" fmla="*/ 57 h 116"/>
                <a:gd name="T20" fmla="*/ 0 w 25"/>
                <a:gd name="T21" fmla="*/ 57 h 116"/>
                <a:gd name="T22" fmla="*/ 0 w 25"/>
                <a:gd name="T23" fmla="*/ 57 h 116"/>
                <a:gd name="T24" fmla="*/ 0 w 25"/>
                <a:gd name="T25" fmla="*/ 57 h 116"/>
                <a:gd name="T26" fmla="*/ 0 w 25"/>
                <a:gd name="T27" fmla="*/ 56 h 116"/>
                <a:gd name="T28" fmla="*/ 0 w 25"/>
                <a:gd name="T29" fmla="*/ 56 h 116"/>
                <a:gd name="T30" fmla="*/ 0 w 25"/>
                <a:gd name="T31" fmla="*/ 56 h 116"/>
                <a:gd name="T32" fmla="*/ 0 w 25"/>
                <a:gd name="T33" fmla="*/ 56 h 116"/>
                <a:gd name="T34" fmla="*/ 0 w 25"/>
                <a:gd name="T35" fmla="*/ 56 h 116"/>
                <a:gd name="T36" fmla="*/ 0 w 25"/>
                <a:gd name="T37" fmla="*/ 56 h 116"/>
                <a:gd name="T38" fmla="*/ 0 w 25"/>
                <a:gd name="T39" fmla="*/ 55 h 116"/>
                <a:gd name="T40" fmla="*/ 0 w 25"/>
                <a:gd name="T41" fmla="*/ 55 h 116"/>
                <a:gd name="T42" fmla="*/ 0 w 25"/>
                <a:gd name="T43" fmla="*/ 55 h 116"/>
                <a:gd name="T44" fmla="*/ 0 w 25"/>
                <a:gd name="T45" fmla="*/ 55 h 116"/>
                <a:gd name="T46" fmla="*/ 0 w 25"/>
                <a:gd name="T47" fmla="*/ 55 h 116"/>
                <a:gd name="T48" fmla="*/ 0 w 25"/>
                <a:gd name="T49" fmla="*/ 55 h 116"/>
                <a:gd name="T50" fmla="*/ 0 w 25"/>
                <a:gd name="T51" fmla="*/ 54 h 116"/>
                <a:gd name="T52" fmla="*/ 0 w 25"/>
                <a:gd name="T53" fmla="*/ 54 h 116"/>
                <a:gd name="T54" fmla="*/ 0 w 25"/>
                <a:gd name="T55" fmla="*/ 54 h 116"/>
                <a:gd name="T56" fmla="*/ 0 w 25"/>
                <a:gd name="T57" fmla="*/ 54 h 116"/>
                <a:gd name="T58" fmla="*/ 0 w 25"/>
                <a:gd name="T59" fmla="*/ 54 h 116"/>
                <a:gd name="T60" fmla="*/ 0 w 25"/>
                <a:gd name="T61" fmla="*/ 54 h 116"/>
                <a:gd name="T62" fmla="*/ 0 w 25"/>
                <a:gd name="T63" fmla="*/ 53 h 116"/>
                <a:gd name="T64" fmla="*/ 0 w 25"/>
                <a:gd name="T65" fmla="*/ 53 h 116"/>
                <a:gd name="T66" fmla="*/ 0 w 25"/>
                <a:gd name="T67" fmla="*/ 53 h 116"/>
                <a:gd name="T68" fmla="*/ 3 w 25"/>
                <a:gd name="T69" fmla="*/ 34 h 116"/>
                <a:gd name="T70" fmla="*/ 3 w 25"/>
                <a:gd name="T71" fmla="*/ 34 h 116"/>
                <a:gd name="T72" fmla="*/ 3 w 25"/>
                <a:gd name="T73" fmla="*/ 34 h 116"/>
                <a:gd name="T74" fmla="*/ 3 w 25"/>
                <a:gd name="T75" fmla="*/ 34 h 116"/>
                <a:gd name="T76" fmla="*/ 3 w 25"/>
                <a:gd name="T77" fmla="*/ 34 h 116"/>
                <a:gd name="T78" fmla="*/ 3 w 25"/>
                <a:gd name="T79" fmla="*/ 34 h 116"/>
                <a:gd name="T80" fmla="*/ 4 w 25"/>
                <a:gd name="T81" fmla="*/ 33 h 116"/>
                <a:gd name="T82" fmla="*/ 4 w 25"/>
                <a:gd name="T83" fmla="*/ 33 h 116"/>
                <a:gd name="T84" fmla="*/ 4 w 25"/>
                <a:gd name="T85" fmla="*/ 33 h 116"/>
                <a:gd name="T86" fmla="*/ 4 w 25"/>
                <a:gd name="T87" fmla="*/ 33 h 116"/>
                <a:gd name="T88" fmla="*/ 4 w 25"/>
                <a:gd name="T89" fmla="*/ 33 h 116"/>
                <a:gd name="T90" fmla="*/ 4 w 25"/>
                <a:gd name="T91" fmla="*/ 33 h 116"/>
                <a:gd name="T92" fmla="*/ 25 w 25"/>
                <a:gd name="T93" fmla="*/ 0 h 116"/>
                <a:gd name="T94" fmla="*/ 24 w 25"/>
                <a:gd name="T95" fmla="*/ 0 h 116"/>
                <a:gd name="T96" fmla="*/ 25 w 25"/>
                <a:gd name="T9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116">
                  <a:moveTo>
                    <a:pt x="5" y="86"/>
                  </a:moveTo>
                  <a:cubicBezTo>
                    <a:pt x="6" y="89"/>
                    <a:pt x="7" y="91"/>
                    <a:pt x="8" y="93"/>
                  </a:cubicBezTo>
                  <a:cubicBezTo>
                    <a:pt x="8" y="93"/>
                    <a:pt x="8" y="93"/>
                    <a:pt x="8" y="93"/>
                  </a:cubicBezTo>
                  <a:cubicBezTo>
                    <a:pt x="8" y="93"/>
                    <a:pt x="8" y="93"/>
                    <a:pt x="8" y="93"/>
                  </a:cubicBezTo>
                  <a:cubicBezTo>
                    <a:pt x="12" y="102"/>
                    <a:pt x="18" y="109"/>
                    <a:pt x="25" y="116"/>
                  </a:cubicBezTo>
                  <a:cubicBezTo>
                    <a:pt x="25" y="116"/>
                    <a:pt x="25" y="116"/>
                    <a:pt x="25" y="116"/>
                  </a:cubicBezTo>
                  <a:cubicBezTo>
                    <a:pt x="24" y="116"/>
                    <a:pt x="24" y="116"/>
                    <a:pt x="24" y="116"/>
                  </a:cubicBezTo>
                  <a:cubicBezTo>
                    <a:pt x="16" y="108"/>
                    <a:pt x="9" y="98"/>
                    <a:pt x="5" y="86"/>
                  </a:cubicBezTo>
                  <a:moveTo>
                    <a:pt x="0" y="58"/>
                  </a:moveTo>
                  <a:cubicBezTo>
                    <a:pt x="0" y="58"/>
                    <a:pt x="0" y="58"/>
                    <a:pt x="0" y="58"/>
                  </a:cubicBezTo>
                  <a:cubicBezTo>
                    <a:pt x="0" y="58"/>
                    <a:pt x="0" y="58"/>
                    <a:pt x="0" y="58"/>
                  </a:cubicBezTo>
                  <a:cubicBezTo>
                    <a:pt x="0" y="58"/>
                    <a:pt x="0" y="58"/>
                    <a:pt x="0" y="58"/>
                  </a:cubicBezTo>
                  <a:moveTo>
                    <a:pt x="0" y="58"/>
                  </a:moveTo>
                  <a:cubicBezTo>
                    <a:pt x="0" y="58"/>
                    <a:pt x="0" y="58"/>
                    <a:pt x="0" y="58"/>
                  </a:cubicBezTo>
                  <a:cubicBezTo>
                    <a:pt x="0" y="58"/>
                    <a:pt x="0" y="58"/>
                    <a:pt x="0" y="58"/>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3" y="34"/>
                  </a:moveTo>
                  <a:cubicBezTo>
                    <a:pt x="3" y="34"/>
                    <a:pt x="3" y="34"/>
                    <a:pt x="3" y="34"/>
                  </a:cubicBezTo>
                  <a:cubicBezTo>
                    <a:pt x="3" y="34"/>
                    <a:pt x="3" y="34"/>
                    <a:pt x="3" y="34"/>
                  </a:cubicBezTo>
                  <a:moveTo>
                    <a:pt x="3" y="34"/>
                  </a:moveTo>
                  <a:cubicBezTo>
                    <a:pt x="3" y="34"/>
                    <a:pt x="3" y="34"/>
                    <a:pt x="3" y="34"/>
                  </a:cubicBezTo>
                  <a:cubicBezTo>
                    <a:pt x="3" y="34"/>
                    <a:pt x="3" y="34"/>
                    <a:pt x="3" y="34"/>
                  </a:cubicBezTo>
                  <a:moveTo>
                    <a:pt x="3" y="34"/>
                  </a:moveTo>
                  <a:cubicBezTo>
                    <a:pt x="3" y="34"/>
                    <a:pt x="3" y="34"/>
                    <a:pt x="3" y="34"/>
                  </a:cubicBezTo>
                  <a:cubicBezTo>
                    <a:pt x="3" y="34"/>
                    <a:pt x="3" y="34"/>
                    <a:pt x="3" y="34"/>
                  </a:cubicBezTo>
                  <a:moveTo>
                    <a:pt x="4" y="34"/>
                  </a:moveTo>
                  <a:cubicBezTo>
                    <a:pt x="4" y="34"/>
                    <a:pt x="4" y="34"/>
                    <a:pt x="3" y="34"/>
                  </a:cubicBezTo>
                  <a:cubicBezTo>
                    <a:pt x="4" y="34"/>
                    <a:pt x="4" y="34"/>
                    <a:pt x="4" y="34"/>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4" y="33"/>
                  </a:moveTo>
                  <a:cubicBezTo>
                    <a:pt x="4" y="33"/>
                    <a:pt x="4" y="33"/>
                    <a:pt x="4" y="33"/>
                  </a:cubicBezTo>
                  <a:cubicBezTo>
                    <a:pt x="4" y="33"/>
                    <a:pt x="4" y="33"/>
                    <a:pt x="4" y="33"/>
                  </a:cubicBezTo>
                  <a:moveTo>
                    <a:pt x="25" y="0"/>
                  </a:moveTo>
                  <a:cubicBezTo>
                    <a:pt x="15" y="9"/>
                    <a:pt x="8" y="20"/>
                    <a:pt x="4" y="33"/>
                  </a:cubicBezTo>
                  <a:cubicBezTo>
                    <a:pt x="8" y="20"/>
                    <a:pt x="15" y="9"/>
                    <a:pt x="24" y="0"/>
                  </a:cubicBezTo>
                  <a:cubicBezTo>
                    <a:pt x="25" y="0"/>
                    <a:pt x="25" y="0"/>
                    <a:pt x="25" y="0"/>
                  </a:cubicBezTo>
                  <a:cubicBezTo>
                    <a:pt x="25" y="0"/>
                    <a:pt x="25" y="0"/>
                    <a:pt x="25" y="0"/>
                  </a:cubicBezTo>
                </a:path>
              </a:pathLst>
            </a:custGeom>
            <a:solidFill>
              <a:srgbClr val="8EAA4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2" name="任意多边形 42"/>
            <p:cNvSpPr/>
            <p:nvPr>
              <p:custDataLst>
                <p:tags r:id="rId80"/>
              </p:custDataLst>
            </p:nvPr>
          </p:nvSpPr>
          <p:spPr bwMode="auto">
            <a:xfrm>
              <a:off x="10129" y="6267"/>
              <a:ext cx="353" cy="349"/>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Lst>
              <a:ahLst/>
              <a:cxnLst>
                <a:cxn ang="0">
                  <a:pos x="T0" y="T1"/>
                </a:cxn>
                <a:cxn ang="0">
                  <a:pos x="T2" y="T3"/>
                </a:cxn>
                <a:cxn ang="0">
                  <a:pos x="T4" y="T5"/>
                </a:cxn>
                <a:cxn ang="0">
                  <a:pos x="T6" y="T7"/>
                </a:cxn>
                <a:cxn ang="0">
                  <a:pos x="T8" y="T9"/>
                </a:cxn>
              </a:cxnLst>
              <a:rect l="0" t="0" r="r" b="b"/>
              <a:pathLst>
                <a:path w="170" h="168">
                  <a:moveTo>
                    <a:pt x="170" y="0"/>
                  </a:moveTo>
                  <a:lnTo>
                    <a:pt x="170" y="0"/>
                  </a:lnTo>
                  <a:lnTo>
                    <a:pt x="0" y="168"/>
                  </a:lnTo>
                  <a:lnTo>
                    <a:pt x="0" y="168"/>
                  </a:lnTo>
                  <a:lnTo>
                    <a:pt x="170" y="0"/>
                  </a:lnTo>
                  <a:close/>
                </a:path>
              </a:pathLst>
            </a:custGeom>
            <a:solidFill>
              <a:srgbClr val="9BBB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3" name="任意多边形 43"/>
            <p:cNvSpPr/>
            <p:nvPr>
              <p:custDataLst>
                <p:tags r:id="rId81"/>
              </p:custDataLst>
            </p:nvPr>
          </p:nvSpPr>
          <p:spPr bwMode="auto">
            <a:xfrm>
              <a:off x="10329" y="6467"/>
              <a:ext cx="353" cy="349"/>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Lst>
              <a:ahLst/>
              <a:cxnLst>
                <a:cxn ang="0">
                  <a:pos x="T0" y="T1"/>
                </a:cxn>
                <a:cxn ang="0">
                  <a:pos x="T2" y="T3"/>
                </a:cxn>
                <a:cxn ang="0">
                  <a:pos x="T4" y="T5"/>
                </a:cxn>
                <a:cxn ang="0">
                  <a:pos x="T6" y="T7"/>
                </a:cxn>
                <a:cxn ang="0">
                  <a:pos x="T8" y="T9"/>
                </a:cxn>
              </a:cxnLst>
              <a:rect l="0" t="0" r="r" b="b"/>
              <a:pathLst>
                <a:path w="170" h="168">
                  <a:moveTo>
                    <a:pt x="170" y="0"/>
                  </a:moveTo>
                  <a:lnTo>
                    <a:pt x="170" y="0"/>
                  </a:lnTo>
                  <a:lnTo>
                    <a:pt x="0" y="168"/>
                  </a:lnTo>
                  <a:lnTo>
                    <a:pt x="0" y="168"/>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4" name="任意多边形 44"/>
            <p:cNvSpPr/>
            <p:nvPr>
              <p:custDataLst>
                <p:tags r:id="rId82"/>
              </p:custDataLst>
            </p:nvPr>
          </p:nvSpPr>
          <p:spPr bwMode="auto">
            <a:xfrm>
              <a:off x="9851" y="6338"/>
              <a:ext cx="278" cy="278"/>
            </a:xfrm>
            <a:custGeom>
              <a:avLst/>
              <a:gdLst>
                <a:gd name="T0" fmla="*/ 0 w 63"/>
                <a:gd name="T1" fmla="*/ 0 h 63"/>
                <a:gd name="T2" fmla="*/ 1 w 63"/>
                <a:gd name="T3" fmla="*/ 1 h 63"/>
                <a:gd name="T4" fmla="*/ 13 w 63"/>
                <a:gd name="T5" fmla="*/ 13 h 63"/>
                <a:gd name="T6" fmla="*/ 63 w 63"/>
                <a:gd name="T7" fmla="*/ 63 h 63"/>
                <a:gd name="T8" fmla="*/ 63 w 63"/>
                <a:gd name="T9" fmla="*/ 63 h 63"/>
                <a:gd name="T10" fmla="*/ 13 w 63"/>
                <a:gd name="T11" fmla="*/ 13 h 63"/>
                <a:gd name="T12" fmla="*/ 1 w 63"/>
                <a:gd name="T13" fmla="*/ 2 h 63"/>
                <a:gd name="T14" fmla="*/ 0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0" y="0"/>
                  </a:moveTo>
                  <a:cubicBezTo>
                    <a:pt x="0" y="1"/>
                    <a:pt x="1" y="1"/>
                    <a:pt x="1" y="1"/>
                  </a:cubicBezTo>
                  <a:cubicBezTo>
                    <a:pt x="13" y="13"/>
                    <a:pt x="13" y="13"/>
                    <a:pt x="13" y="13"/>
                  </a:cubicBezTo>
                  <a:cubicBezTo>
                    <a:pt x="63" y="63"/>
                    <a:pt x="63" y="63"/>
                    <a:pt x="63" y="63"/>
                  </a:cubicBezTo>
                  <a:cubicBezTo>
                    <a:pt x="63" y="63"/>
                    <a:pt x="63" y="63"/>
                    <a:pt x="63" y="63"/>
                  </a:cubicBezTo>
                  <a:cubicBezTo>
                    <a:pt x="13" y="13"/>
                    <a:pt x="13" y="13"/>
                    <a:pt x="13" y="13"/>
                  </a:cubicBezTo>
                  <a:cubicBezTo>
                    <a:pt x="1" y="2"/>
                    <a:pt x="1" y="2"/>
                    <a:pt x="1" y="2"/>
                  </a:cubicBezTo>
                  <a:cubicBezTo>
                    <a:pt x="1" y="1"/>
                    <a:pt x="0" y="1"/>
                    <a:pt x="0" y="0"/>
                  </a:cubicBezTo>
                </a:path>
              </a:pathLst>
            </a:custGeom>
            <a:solidFill>
              <a:srgbClr val="839B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5" name="任意多边形 45"/>
            <p:cNvSpPr/>
            <p:nvPr>
              <p:custDataLst>
                <p:tags r:id="rId83"/>
              </p:custDataLst>
            </p:nvPr>
          </p:nvSpPr>
          <p:spPr bwMode="auto">
            <a:xfrm>
              <a:off x="10129" y="6616"/>
              <a:ext cx="353" cy="351"/>
            </a:xfrm>
            <a:custGeom>
              <a:avLst/>
              <a:gdLst>
                <a:gd name="T0" fmla="*/ 0 w 170"/>
                <a:gd name="T1" fmla="*/ 0 h 169"/>
                <a:gd name="T2" fmla="*/ 0 w 170"/>
                <a:gd name="T3" fmla="*/ 0 h 169"/>
                <a:gd name="T4" fmla="*/ 170 w 170"/>
                <a:gd name="T5" fmla="*/ 169 h 169"/>
                <a:gd name="T6" fmla="*/ 170 w 170"/>
                <a:gd name="T7" fmla="*/ 169 h 169"/>
                <a:gd name="T8" fmla="*/ 0 w 170"/>
                <a:gd name="T9" fmla="*/ 0 h 169"/>
              </a:gdLst>
              <a:ahLst/>
              <a:cxnLst>
                <a:cxn ang="0">
                  <a:pos x="T0" y="T1"/>
                </a:cxn>
                <a:cxn ang="0">
                  <a:pos x="T2" y="T3"/>
                </a:cxn>
                <a:cxn ang="0">
                  <a:pos x="T4" y="T5"/>
                </a:cxn>
                <a:cxn ang="0">
                  <a:pos x="T6" y="T7"/>
                </a:cxn>
                <a:cxn ang="0">
                  <a:pos x="T8" y="T9"/>
                </a:cxn>
              </a:cxnLst>
              <a:rect l="0" t="0" r="r" b="b"/>
              <a:pathLst>
                <a:path w="170" h="169">
                  <a:moveTo>
                    <a:pt x="0" y="0"/>
                  </a:moveTo>
                  <a:lnTo>
                    <a:pt x="0" y="0"/>
                  </a:lnTo>
                  <a:lnTo>
                    <a:pt x="170" y="169"/>
                  </a:lnTo>
                  <a:lnTo>
                    <a:pt x="170" y="169"/>
                  </a:lnTo>
                  <a:lnTo>
                    <a:pt x="0" y="0"/>
                  </a:lnTo>
                  <a:close/>
                </a:path>
              </a:pathLst>
            </a:custGeom>
            <a:solidFill>
              <a:srgbClr val="9BBB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6" name="任意多边形 46"/>
            <p:cNvSpPr/>
            <p:nvPr>
              <p:custDataLst>
                <p:tags r:id="rId84"/>
              </p:custDataLst>
            </p:nvPr>
          </p:nvSpPr>
          <p:spPr bwMode="auto">
            <a:xfrm>
              <a:off x="10329" y="6816"/>
              <a:ext cx="353" cy="351"/>
            </a:xfrm>
            <a:custGeom>
              <a:avLst/>
              <a:gdLst>
                <a:gd name="T0" fmla="*/ 0 w 170"/>
                <a:gd name="T1" fmla="*/ 0 h 169"/>
                <a:gd name="T2" fmla="*/ 0 w 170"/>
                <a:gd name="T3" fmla="*/ 0 h 169"/>
                <a:gd name="T4" fmla="*/ 170 w 170"/>
                <a:gd name="T5" fmla="*/ 169 h 169"/>
                <a:gd name="T6" fmla="*/ 170 w 170"/>
                <a:gd name="T7" fmla="*/ 169 h 169"/>
                <a:gd name="T8" fmla="*/ 0 w 170"/>
                <a:gd name="T9" fmla="*/ 0 h 169"/>
              </a:gdLst>
              <a:ahLst/>
              <a:cxnLst>
                <a:cxn ang="0">
                  <a:pos x="T0" y="T1"/>
                </a:cxn>
                <a:cxn ang="0">
                  <a:pos x="T2" y="T3"/>
                </a:cxn>
                <a:cxn ang="0">
                  <a:pos x="T4" y="T5"/>
                </a:cxn>
                <a:cxn ang="0">
                  <a:pos x="T6" y="T7"/>
                </a:cxn>
                <a:cxn ang="0">
                  <a:pos x="T8" y="T9"/>
                </a:cxn>
              </a:cxnLst>
              <a:rect l="0" t="0" r="r" b="b"/>
              <a:pathLst>
                <a:path w="170" h="169">
                  <a:moveTo>
                    <a:pt x="0" y="0"/>
                  </a:moveTo>
                  <a:lnTo>
                    <a:pt x="0" y="0"/>
                  </a:lnTo>
                  <a:lnTo>
                    <a:pt x="170" y="169"/>
                  </a:lnTo>
                  <a:lnTo>
                    <a:pt x="170" y="1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7" name="任意多边形 47"/>
            <p:cNvSpPr/>
            <p:nvPr>
              <p:custDataLst>
                <p:tags r:id="rId85"/>
              </p:custDataLst>
            </p:nvPr>
          </p:nvSpPr>
          <p:spPr bwMode="auto">
            <a:xfrm>
              <a:off x="9635" y="6739"/>
              <a:ext cx="372" cy="229"/>
            </a:xfrm>
            <a:custGeom>
              <a:avLst/>
              <a:gdLst>
                <a:gd name="T0" fmla="*/ 0 w 84"/>
                <a:gd name="T1" fmla="*/ 52 h 52"/>
                <a:gd name="T2" fmla="*/ 0 w 84"/>
                <a:gd name="T3" fmla="*/ 52 h 52"/>
                <a:gd name="T4" fmla="*/ 0 w 84"/>
                <a:gd name="T5" fmla="*/ 52 h 52"/>
                <a:gd name="T6" fmla="*/ 84 w 84"/>
                <a:gd name="T7" fmla="*/ 0 h 52"/>
                <a:gd name="T8" fmla="*/ 62 w 84"/>
                <a:gd name="T9" fmla="*/ 22 h 52"/>
                <a:gd name="T10" fmla="*/ 50 w 84"/>
                <a:gd name="T11" fmla="*/ 34 h 52"/>
                <a:gd name="T12" fmla="*/ 40 w 84"/>
                <a:gd name="T13" fmla="*/ 41 h 52"/>
                <a:gd name="T14" fmla="*/ 50 w 84"/>
                <a:gd name="T15" fmla="*/ 34 h 52"/>
                <a:gd name="T16" fmla="*/ 62 w 84"/>
                <a:gd name="T17" fmla="*/ 22 h 52"/>
                <a:gd name="T18" fmla="*/ 84 w 84"/>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2">
                  <a:moveTo>
                    <a:pt x="0" y="52"/>
                  </a:moveTo>
                  <a:cubicBezTo>
                    <a:pt x="0" y="52"/>
                    <a:pt x="0" y="52"/>
                    <a:pt x="0" y="52"/>
                  </a:cubicBezTo>
                  <a:cubicBezTo>
                    <a:pt x="0" y="52"/>
                    <a:pt x="0" y="52"/>
                    <a:pt x="0" y="52"/>
                  </a:cubicBezTo>
                  <a:moveTo>
                    <a:pt x="84" y="0"/>
                  </a:moveTo>
                  <a:cubicBezTo>
                    <a:pt x="62" y="22"/>
                    <a:pt x="62" y="22"/>
                    <a:pt x="62" y="22"/>
                  </a:cubicBezTo>
                  <a:cubicBezTo>
                    <a:pt x="50" y="34"/>
                    <a:pt x="50" y="34"/>
                    <a:pt x="50" y="34"/>
                  </a:cubicBezTo>
                  <a:cubicBezTo>
                    <a:pt x="47" y="36"/>
                    <a:pt x="44" y="39"/>
                    <a:pt x="40" y="41"/>
                  </a:cubicBezTo>
                  <a:cubicBezTo>
                    <a:pt x="44" y="39"/>
                    <a:pt x="47" y="36"/>
                    <a:pt x="50" y="34"/>
                  </a:cubicBezTo>
                  <a:cubicBezTo>
                    <a:pt x="62" y="22"/>
                    <a:pt x="62" y="22"/>
                    <a:pt x="62" y="22"/>
                  </a:cubicBezTo>
                  <a:cubicBezTo>
                    <a:pt x="84" y="0"/>
                    <a:pt x="84" y="0"/>
                    <a:pt x="84" y="0"/>
                  </a:cubicBezTo>
                </a:path>
              </a:pathLst>
            </a:custGeom>
            <a:solidFill>
              <a:srgbClr val="839B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8" name="任意多边形 70"/>
            <p:cNvSpPr/>
            <p:nvPr>
              <p:custDataLst>
                <p:tags r:id="rId86"/>
              </p:custDataLst>
            </p:nvPr>
          </p:nvSpPr>
          <p:spPr bwMode="auto">
            <a:xfrm>
              <a:off x="9286" y="6267"/>
              <a:ext cx="2755" cy="700"/>
            </a:xfrm>
            <a:custGeom>
              <a:avLst/>
              <a:gdLst>
                <a:gd name="T0" fmla="*/ 79 w 624"/>
                <a:gd name="T1" fmla="*/ 159 h 159"/>
                <a:gd name="T2" fmla="*/ 545 w 624"/>
                <a:gd name="T3" fmla="*/ 159 h 159"/>
                <a:gd name="T4" fmla="*/ 624 w 624"/>
                <a:gd name="T5" fmla="*/ 79 h 159"/>
                <a:gd name="T6" fmla="*/ 545 w 624"/>
                <a:gd name="T7" fmla="*/ 0 h 159"/>
                <a:gd name="T8" fmla="*/ 79 w 624"/>
                <a:gd name="T9" fmla="*/ 0 h 159"/>
                <a:gd name="T10" fmla="*/ 0 w 624"/>
                <a:gd name="T11" fmla="*/ 79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3"/>
                    <a:pt x="624" y="79"/>
                  </a:cubicBezTo>
                  <a:cubicBezTo>
                    <a:pt x="624" y="35"/>
                    <a:pt x="589" y="0"/>
                    <a:pt x="545" y="0"/>
                  </a:cubicBezTo>
                  <a:cubicBezTo>
                    <a:pt x="79" y="0"/>
                    <a:pt x="79" y="0"/>
                    <a:pt x="79" y="0"/>
                  </a:cubicBezTo>
                  <a:cubicBezTo>
                    <a:pt x="35" y="0"/>
                    <a:pt x="0" y="35"/>
                    <a:pt x="0" y="79"/>
                  </a:cubicBezTo>
                  <a:cubicBezTo>
                    <a:pt x="0" y="123"/>
                    <a:pt x="35" y="159"/>
                    <a:pt x="79" y="159"/>
                  </a:cubicBezTo>
                </a:path>
              </a:pathLst>
            </a:custGeom>
            <a:solidFill>
              <a:srgbClr val="69A3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59" name="任意多边形 71"/>
            <p:cNvSpPr/>
            <p:nvPr>
              <p:custDataLst>
                <p:tags r:id="rId87"/>
              </p:custDataLst>
            </p:nvPr>
          </p:nvSpPr>
          <p:spPr bwMode="auto">
            <a:xfrm>
              <a:off x="9286" y="5530"/>
              <a:ext cx="1436" cy="2172"/>
            </a:xfrm>
            <a:custGeom>
              <a:avLst/>
              <a:gdLst>
                <a:gd name="T0" fmla="*/ 0 w 325"/>
                <a:gd name="T1" fmla="*/ 246 h 492"/>
                <a:gd name="T2" fmla="*/ 24 w 325"/>
                <a:gd name="T3" fmla="*/ 304 h 492"/>
                <a:gd name="T4" fmla="*/ 25 w 325"/>
                <a:gd name="T5" fmla="*/ 304 h 492"/>
                <a:gd name="T6" fmla="*/ 182 w 325"/>
                <a:gd name="T7" fmla="*/ 461 h 492"/>
                <a:gd name="T8" fmla="*/ 294 w 325"/>
                <a:gd name="T9" fmla="*/ 461 h 492"/>
                <a:gd name="T10" fmla="*/ 294 w 325"/>
                <a:gd name="T11" fmla="*/ 349 h 492"/>
                <a:gd name="T12" fmla="*/ 191 w 325"/>
                <a:gd name="T13" fmla="*/ 246 h 492"/>
                <a:gd name="T14" fmla="*/ 294 w 325"/>
                <a:gd name="T15" fmla="*/ 144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9"/>
                    <a:pt x="9" y="289"/>
                    <a:pt x="24" y="304"/>
                  </a:cubicBezTo>
                  <a:cubicBezTo>
                    <a:pt x="25" y="304"/>
                    <a:pt x="25" y="304"/>
                    <a:pt x="25" y="304"/>
                  </a:cubicBezTo>
                  <a:cubicBezTo>
                    <a:pt x="182" y="461"/>
                    <a:pt x="182" y="461"/>
                    <a:pt x="182" y="461"/>
                  </a:cubicBezTo>
                  <a:cubicBezTo>
                    <a:pt x="213" y="492"/>
                    <a:pt x="263" y="492"/>
                    <a:pt x="294" y="461"/>
                  </a:cubicBezTo>
                  <a:cubicBezTo>
                    <a:pt x="325" y="430"/>
                    <a:pt x="325" y="380"/>
                    <a:pt x="294" y="349"/>
                  </a:cubicBezTo>
                  <a:cubicBezTo>
                    <a:pt x="191" y="246"/>
                    <a:pt x="191" y="246"/>
                    <a:pt x="191" y="246"/>
                  </a:cubicBezTo>
                  <a:cubicBezTo>
                    <a:pt x="294" y="144"/>
                    <a:pt x="294" y="144"/>
                    <a:pt x="294" y="144"/>
                  </a:cubicBezTo>
                  <a:cubicBezTo>
                    <a:pt x="325" y="113"/>
                    <a:pt x="325" y="62"/>
                    <a:pt x="294" y="31"/>
                  </a:cubicBezTo>
                  <a:cubicBezTo>
                    <a:pt x="263" y="0"/>
                    <a:pt x="213" y="0"/>
                    <a:pt x="182" y="31"/>
                  </a:cubicBezTo>
                  <a:cubicBezTo>
                    <a:pt x="25" y="188"/>
                    <a:pt x="25" y="188"/>
                    <a:pt x="25" y="188"/>
                  </a:cubicBezTo>
                  <a:cubicBezTo>
                    <a:pt x="24" y="188"/>
                    <a:pt x="24" y="188"/>
                    <a:pt x="24" y="188"/>
                  </a:cubicBezTo>
                  <a:cubicBezTo>
                    <a:pt x="9" y="203"/>
                    <a:pt x="0" y="223"/>
                    <a:pt x="0" y="246"/>
                  </a:cubicBezTo>
                </a:path>
              </a:pathLst>
            </a:custGeom>
            <a:solidFill>
              <a:srgbClr val="69A3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0" name="任意多边形 72"/>
            <p:cNvSpPr/>
            <p:nvPr>
              <p:custDataLst>
                <p:tags r:id="rId88"/>
              </p:custDataLst>
            </p:nvPr>
          </p:nvSpPr>
          <p:spPr bwMode="auto">
            <a:xfrm>
              <a:off x="9286" y="6267"/>
              <a:ext cx="844" cy="700"/>
            </a:xfrm>
            <a:custGeom>
              <a:avLst/>
              <a:gdLst>
                <a:gd name="T0" fmla="*/ 25 w 191"/>
                <a:gd name="T1" fmla="*/ 21 h 159"/>
                <a:gd name="T2" fmla="*/ 25 w 191"/>
                <a:gd name="T3" fmla="*/ 21 h 159"/>
                <a:gd name="T4" fmla="*/ 4 w 191"/>
                <a:gd name="T5" fmla="*/ 54 h 159"/>
                <a:gd name="T6" fmla="*/ 4 w 191"/>
                <a:gd name="T7" fmla="*/ 54 h 159"/>
                <a:gd name="T8" fmla="*/ 4 w 191"/>
                <a:gd name="T9" fmla="*/ 54 h 159"/>
                <a:gd name="T10" fmla="*/ 4 w 191"/>
                <a:gd name="T11" fmla="*/ 54 h 159"/>
                <a:gd name="T12" fmla="*/ 4 w 191"/>
                <a:gd name="T13" fmla="*/ 54 h 159"/>
                <a:gd name="T14" fmla="*/ 3 w 191"/>
                <a:gd name="T15" fmla="*/ 55 h 159"/>
                <a:gd name="T16" fmla="*/ 3 w 191"/>
                <a:gd name="T17" fmla="*/ 55 h 159"/>
                <a:gd name="T18" fmla="*/ 3 w 191"/>
                <a:gd name="T19" fmla="*/ 55 h 159"/>
                <a:gd name="T20" fmla="*/ 3 w 191"/>
                <a:gd name="T21" fmla="*/ 55 h 159"/>
                <a:gd name="T22" fmla="*/ 0 w 191"/>
                <a:gd name="T23" fmla="*/ 74 h 159"/>
                <a:gd name="T24" fmla="*/ 0 w 191"/>
                <a:gd name="T25" fmla="*/ 74 h 159"/>
                <a:gd name="T26" fmla="*/ 0 w 191"/>
                <a:gd name="T27" fmla="*/ 75 h 159"/>
                <a:gd name="T28" fmla="*/ 0 w 191"/>
                <a:gd name="T29" fmla="*/ 75 h 159"/>
                <a:gd name="T30" fmla="*/ 0 w 191"/>
                <a:gd name="T31" fmla="*/ 75 h 159"/>
                <a:gd name="T32" fmla="*/ 0 w 191"/>
                <a:gd name="T33" fmla="*/ 75 h 159"/>
                <a:gd name="T34" fmla="*/ 0 w 191"/>
                <a:gd name="T35" fmla="*/ 76 h 159"/>
                <a:gd name="T36" fmla="*/ 0 w 191"/>
                <a:gd name="T37" fmla="*/ 76 h 159"/>
                <a:gd name="T38" fmla="*/ 0 w 191"/>
                <a:gd name="T39" fmla="*/ 76 h 159"/>
                <a:gd name="T40" fmla="*/ 0 w 191"/>
                <a:gd name="T41" fmla="*/ 76 h 159"/>
                <a:gd name="T42" fmla="*/ 0 w 191"/>
                <a:gd name="T43" fmla="*/ 77 h 159"/>
                <a:gd name="T44" fmla="*/ 0 w 191"/>
                <a:gd name="T45" fmla="*/ 77 h 159"/>
                <a:gd name="T46" fmla="*/ 0 w 191"/>
                <a:gd name="T47" fmla="*/ 77 h 159"/>
                <a:gd name="T48" fmla="*/ 0 w 191"/>
                <a:gd name="T49" fmla="*/ 77 h 159"/>
                <a:gd name="T50" fmla="*/ 0 w 191"/>
                <a:gd name="T51" fmla="*/ 78 h 159"/>
                <a:gd name="T52" fmla="*/ 0 w 191"/>
                <a:gd name="T53" fmla="*/ 78 h 159"/>
                <a:gd name="T54" fmla="*/ 0 w 191"/>
                <a:gd name="T55" fmla="*/ 78 h 159"/>
                <a:gd name="T56" fmla="*/ 0 w 191"/>
                <a:gd name="T57" fmla="*/ 78 h 159"/>
                <a:gd name="T58" fmla="*/ 0 w 191"/>
                <a:gd name="T59" fmla="*/ 79 h 159"/>
                <a:gd name="T60" fmla="*/ 0 w 191"/>
                <a:gd name="T61" fmla="*/ 79 h 159"/>
                <a:gd name="T62" fmla="*/ 24 w 191"/>
                <a:gd name="T63" fmla="*/ 137 h 159"/>
                <a:gd name="T64" fmla="*/ 25 w 191"/>
                <a:gd name="T65" fmla="*/ 137 h 159"/>
                <a:gd name="T66" fmla="*/ 79 w 191"/>
                <a:gd name="T67" fmla="*/ 159 h 159"/>
                <a:gd name="T68" fmla="*/ 79 w 191"/>
                <a:gd name="T69" fmla="*/ 159 h 159"/>
                <a:gd name="T70" fmla="*/ 129 w 191"/>
                <a:gd name="T71" fmla="*/ 141 h 159"/>
                <a:gd name="T72" fmla="*/ 163 w 191"/>
                <a:gd name="T73" fmla="*/ 107 h 159"/>
                <a:gd name="T74" fmla="*/ 141 w 191"/>
                <a:gd name="T75" fmla="*/ 29 h 159"/>
                <a:gd name="T76" fmla="*/ 128 w 191"/>
                <a:gd name="T7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59">
                  <a:moveTo>
                    <a:pt x="79" y="0"/>
                  </a:moveTo>
                  <a:cubicBezTo>
                    <a:pt x="58" y="0"/>
                    <a:pt x="39" y="8"/>
                    <a:pt x="25" y="21"/>
                  </a:cubicBezTo>
                  <a:cubicBezTo>
                    <a:pt x="25" y="21"/>
                    <a:pt x="25" y="21"/>
                    <a:pt x="25" y="21"/>
                  </a:cubicBezTo>
                  <a:cubicBezTo>
                    <a:pt x="25" y="21"/>
                    <a:pt x="25" y="21"/>
                    <a:pt x="25" y="21"/>
                  </a:cubicBezTo>
                  <a:cubicBezTo>
                    <a:pt x="24" y="21"/>
                    <a:pt x="24" y="21"/>
                    <a:pt x="24" y="21"/>
                  </a:cubicBezTo>
                  <a:cubicBezTo>
                    <a:pt x="15" y="30"/>
                    <a:pt x="8" y="41"/>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4"/>
                  </a:cubicBezTo>
                  <a:cubicBezTo>
                    <a:pt x="4" y="54"/>
                    <a:pt x="4" y="54"/>
                    <a:pt x="4" y="55"/>
                  </a:cubicBezTo>
                  <a:cubicBezTo>
                    <a:pt x="4" y="55"/>
                    <a:pt x="4" y="55"/>
                    <a:pt x="3" y="55"/>
                  </a:cubicBezTo>
                  <a:cubicBezTo>
                    <a:pt x="3" y="55"/>
                    <a:pt x="3" y="55"/>
                    <a:pt x="3" y="55"/>
                  </a:cubicBezTo>
                  <a:cubicBezTo>
                    <a:pt x="3" y="55"/>
                    <a:pt x="3" y="55"/>
                    <a:pt x="3" y="55"/>
                  </a:cubicBezTo>
                  <a:cubicBezTo>
                    <a:pt x="3" y="55"/>
                    <a:pt x="3" y="55"/>
                    <a:pt x="3" y="55"/>
                  </a:cubicBezTo>
                  <a:cubicBezTo>
                    <a:pt x="3" y="55"/>
                    <a:pt x="3" y="55"/>
                    <a:pt x="3" y="55"/>
                  </a:cubicBezTo>
                  <a:cubicBezTo>
                    <a:pt x="3" y="55"/>
                    <a:pt x="3" y="55"/>
                    <a:pt x="3" y="55"/>
                  </a:cubicBezTo>
                  <a:cubicBezTo>
                    <a:pt x="3" y="55"/>
                    <a:pt x="3" y="55"/>
                    <a:pt x="3" y="55"/>
                  </a:cubicBezTo>
                  <a:cubicBezTo>
                    <a:pt x="1" y="61"/>
                    <a:pt x="0" y="68"/>
                    <a:pt x="0" y="74"/>
                  </a:cubicBezTo>
                  <a:cubicBezTo>
                    <a:pt x="0" y="74"/>
                    <a:pt x="0" y="74"/>
                    <a:pt x="0" y="74"/>
                  </a:cubicBezTo>
                  <a:cubicBezTo>
                    <a:pt x="0" y="74"/>
                    <a:pt x="0" y="74"/>
                    <a:pt x="0" y="74"/>
                  </a:cubicBezTo>
                  <a:cubicBezTo>
                    <a:pt x="0" y="74"/>
                    <a:pt x="0" y="74"/>
                    <a:pt x="0" y="74"/>
                  </a:cubicBezTo>
                  <a:cubicBezTo>
                    <a:pt x="0" y="74"/>
                    <a:pt x="0" y="74"/>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9"/>
                    <a:pt x="0" y="79"/>
                    <a:pt x="0" y="79"/>
                  </a:cubicBezTo>
                  <a:cubicBezTo>
                    <a:pt x="0" y="79"/>
                    <a:pt x="0" y="79"/>
                    <a:pt x="0" y="79"/>
                  </a:cubicBezTo>
                  <a:cubicBezTo>
                    <a:pt x="0" y="79"/>
                    <a:pt x="0" y="79"/>
                    <a:pt x="0" y="79"/>
                  </a:cubicBezTo>
                  <a:cubicBezTo>
                    <a:pt x="0" y="79"/>
                    <a:pt x="0" y="79"/>
                    <a:pt x="0" y="79"/>
                  </a:cubicBezTo>
                  <a:cubicBezTo>
                    <a:pt x="0" y="89"/>
                    <a:pt x="1" y="99"/>
                    <a:pt x="5" y="107"/>
                  </a:cubicBezTo>
                  <a:cubicBezTo>
                    <a:pt x="9" y="119"/>
                    <a:pt x="16" y="129"/>
                    <a:pt x="24" y="137"/>
                  </a:cubicBezTo>
                  <a:cubicBezTo>
                    <a:pt x="25" y="137"/>
                    <a:pt x="25" y="137"/>
                    <a:pt x="25" y="137"/>
                  </a:cubicBezTo>
                  <a:cubicBezTo>
                    <a:pt x="25" y="137"/>
                    <a:pt x="25" y="137"/>
                    <a:pt x="25" y="137"/>
                  </a:cubicBezTo>
                  <a:cubicBezTo>
                    <a:pt x="25" y="137"/>
                    <a:pt x="25" y="137"/>
                    <a:pt x="25" y="137"/>
                  </a:cubicBezTo>
                  <a:cubicBezTo>
                    <a:pt x="39" y="150"/>
                    <a:pt x="58" y="159"/>
                    <a:pt x="79" y="159"/>
                  </a:cubicBezTo>
                  <a:cubicBezTo>
                    <a:pt x="79" y="159"/>
                    <a:pt x="79" y="159"/>
                    <a:pt x="79" y="159"/>
                  </a:cubicBezTo>
                  <a:cubicBezTo>
                    <a:pt x="79" y="159"/>
                    <a:pt x="79" y="159"/>
                    <a:pt x="79" y="159"/>
                  </a:cubicBezTo>
                  <a:cubicBezTo>
                    <a:pt x="94" y="159"/>
                    <a:pt x="107" y="155"/>
                    <a:pt x="119" y="148"/>
                  </a:cubicBezTo>
                  <a:cubicBezTo>
                    <a:pt x="123" y="146"/>
                    <a:pt x="126" y="143"/>
                    <a:pt x="129" y="141"/>
                  </a:cubicBezTo>
                  <a:cubicBezTo>
                    <a:pt x="141" y="129"/>
                    <a:pt x="141" y="129"/>
                    <a:pt x="141" y="129"/>
                  </a:cubicBezTo>
                  <a:cubicBezTo>
                    <a:pt x="163" y="107"/>
                    <a:pt x="163" y="107"/>
                    <a:pt x="163" y="107"/>
                  </a:cubicBezTo>
                  <a:cubicBezTo>
                    <a:pt x="191" y="79"/>
                    <a:pt x="191" y="79"/>
                    <a:pt x="191" y="79"/>
                  </a:cubicBezTo>
                  <a:cubicBezTo>
                    <a:pt x="141" y="29"/>
                    <a:pt x="141" y="29"/>
                    <a:pt x="141" y="29"/>
                  </a:cubicBezTo>
                  <a:cubicBezTo>
                    <a:pt x="129" y="17"/>
                    <a:pt x="129" y="17"/>
                    <a:pt x="129" y="17"/>
                  </a:cubicBezTo>
                  <a:cubicBezTo>
                    <a:pt x="129" y="17"/>
                    <a:pt x="128" y="17"/>
                    <a:pt x="128" y="16"/>
                  </a:cubicBezTo>
                  <a:cubicBezTo>
                    <a:pt x="114" y="6"/>
                    <a:pt x="97" y="0"/>
                    <a:pt x="79" y="0"/>
                  </a:cubicBezTo>
                </a:path>
              </a:pathLst>
            </a:custGeom>
            <a:solidFill>
              <a:srgbClr val="69A35B">
                <a:lumMod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1" name="任意多边形 73"/>
            <p:cNvSpPr/>
            <p:nvPr>
              <p:custDataLst>
                <p:tags r:id="rId89"/>
              </p:custDataLst>
            </p:nvPr>
          </p:nvSpPr>
          <p:spPr bwMode="auto">
            <a:xfrm>
              <a:off x="9635" y="6267"/>
              <a:ext cx="848" cy="349"/>
            </a:xfrm>
            <a:custGeom>
              <a:avLst/>
              <a:gdLst>
                <a:gd name="T0" fmla="*/ 0 w 192"/>
                <a:gd name="T1" fmla="*/ 0 h 79"/>
                <a:gd name="T2" fmla="*/ 49 w 192"/>
                <a:gd name="T3" fmla="*/ 16 h 79"/>
                <a:gd name="T4" fmla="*/ 50 w 192"/>
                <a:gd name="T5" fmla="*/ 18 h 79"/>
                <a:gd name="T6" fmla="*/ 62 w 192"/>
                <a:gd name="T7" fmla="*/ 29 h 79"/>
                <a:gd name="T8" fmla="*/ 112 w 192"/>
                <a:gd name="T9" fmla="*/ 79 h 79"/>
                <a:gd name="T10" fmla="*/ 112 w 192"/>
                <a:gd name="T11" fmla="*/ 79 h 79"/>
                <a:gd name="T12" fmla="*/ 112 w 192"/>
                <a:gd name="T13" fmla="*/ 79 h 79"/>
                <a:gd name="T14" fmla="*/ 192 w 192"/>
                <a:gd name="T15" fmla="*/ 0 h 79"/>
                <a:gd name="T16" fmla="*/ 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0" y="0"/>
                  </a:moveTo>
                  <a:cubicBezTo>
                    <a:pt x="18" y="0"/>
                    <a:pt x="35" y="6"/>
                    <a:pt x="49" y="16"/>
                  </a:cubicBezTo>
                  <a:cubicBezTo>
                    <a:pt x="49" y="17"/>
                    <a:pt x="50" y="17"/>
                    <a:pt x="50" y="18"/>
                  </a:cubicBezTo>
                  <a:cubicBezTo>
                    <a:pt x="62" y="29"/>
                    <a:pt x="62" y="29"/>
                    <a:pt x="62" y="29"/>
                  </a:cubicBezTo>
                  <a:cubicBezTo>
                    <a:pt x="112" y="79"/>
                    <a:pt x="112" y="79"/>
                    <a:pt x="112" y="79"/>
                  </a:cubicBezTo>
                  <a:cubicBezTo>
                    <a:pt x="112" y="79"/>
                    <a:pt x="112" y="79"/>
                    <a:pt x="112" y="79"/>
                  </a:cubicBezTo>
                  <a:cubicBezTo>
                    <a:pt x="112" y="79"/>
                    <a:pt x="112" y="79"/>
                    <a:pt x="112" y="79"/>
                  </a:cubicBezTo>
                  <a:cubicBezTo>
                    <a:pt x="192" y="0"/>
                    <a:pt x="192" y="0"/>
                    <a:pt x="192" y="0"/>
                  </a:cubicBezTo>
                  <a:cubicBezTo>
                    <a:pt x="0" y="0"/>
                    <a:pt x="0" y="0"/>
                    <a:pt x="0" y="0"/>
                  </a:cubicBezTo>
                </a:path>
              </a:pathLst>
            </a:custGeom>
            <a:solidFill>
              <a:srgbClr val="69A35B">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2" name="任意多边形 74"/>
            <p:cNvSpPr/>
            <p:nvPr>
              <p:custDataLst>
                <p:tags r:id="rId90"/>
              </p:custDataLst>
            </p:nvPr>
          </p:nvSpPr>
          <p:spPr bwMode="auto">
            <a:xfrm>
              <a:off x="9635" y="6616"/>
              <a:ext cx="848" cy="351"/>
            </a:xfrm>
            <a:custGeom>
              <a:avLst/>
              <a:gdLst>
                <a:gd name="T0" fmla="*/ 112 w 192"/>
                <a:gd name="T1" fmla="*/ 0 h 80"/>
                <a:gd name="T2" fmla="*/ 84 w 192"/>
                <a:gd name="T3" fmla="*/ 28 h 80"/>
                <a:gd name="T4" fmla="*/ 62 w 192"/>
                <a:gd name="T5" fmla="*/ 50 h 80"/>
                <a:gd name="T6" fmla="*/ 50 w 192"/>
                <a:gd name="T7" fmla="*/ 62 h 80"/>
                <a:gd name="T8" fmla="*/ 40 w 192"/>
                <a:gd name="T9" fmla="*/ 69 h 80"/>
                <a:gd name="T10" fmla="*/ 0 w 192"/>
                <a:gd name="T11" fmla="*/ 80 h 80"/>
                <a:gd name="T12" fmla="*/ 0 w 192"/>
                <a:gd name="T13" fmla="*/ 80 h 80"/>
                <a:gd name="T14" fmla="*/ 192 w 192"/>
                <a:gd name="T15" fmla="*/ 80 h 80"/>
                <a:gd name="T16" fmla="*/ 112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112" y="0"/>
                  </a:moveTo>
                  <a:cubicBezTo>
                    <a:pt x="84" y="28"/>
                    <a:pt x="84" y="28"/>
                    <a:pt x="84" y="28"/>
                  </a:cubicBezTo>
                  <a:cubicBezTo>
                    <a:pt x="62" y="50"/>
                    <a:pt x="62" y="50"/>
                    <a:pt x="62" y="50"/>
                  </a:cubicBezTo>
                  <a:cubicBezTo>
                    <a:pt x="50" y="62"/>
                    <a:pt x="50" y="62"/>
                    <a:pt x="50" y="62"/>
                  </a:cubicBezTo>
                  <a:cubicBezTo>
                    <a:pt x="47" y="64"/>
                    <a:pt x="44" y="67"/>
                    <a:pt x="40" y="69"/>
                  </a:cubicBezTo>
                  <a:cubicBezTo>
                    <a:pt x="28" y="76"/>
                    <a:pt x="15" y="80"/>
                    <a:pt x="0" y="80"/>
                  </a:cubicBezTo>
                  <a:cubicBezTo>
                    <a:pt x="0" y="80"/>
                    <a:pt x="0" y="80"/>
                    <a:pt x="0" y="80"/>
                  </a:cubicBezTo>
                  <a:cubicBezTo>
                    <a:pt x="192" y="80"/>
                    <a:pt x="192" y="80"/>
                    <a:pt x="192" y="80"/>
                  </a:cubicBezTo>
                  <a:cubicBezTo>
                    <a:pt x="112" y="0"/>
                    <a:pt x="112" y="0"/>
                    <a:pt x="112" y="0"/>
                  </a:cubicBezTo>
                </a:path>
              </a:pathLst>
            </a:custGeom>
            <a:solidFill>
              <a:srgbClr val="69A35B">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3" name="任意多边形 75"/>
            <p:cNvSpPr/>
            <p:nvPr>
              <p:custDataLst>
                <p:tags r:id="rId91"/>
              </p:custDataLst>
            </p:nvPr>
          </p:nvSpPr>
          <p:spPr>
            <a:xfrm>
              <a:off x="9455" y="6434"/>
              <a:ext cx="366" cy="36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ysClr val="window" lastClr="FFFFFF"/>
            </a:solidFill>
            <a:ln w="12700">
              <a:miter lim="400000"/>
            </a:ln>
          </p:spPr>
          <p:txBody>
            <a:bodyPr anchor="ctr"/>
            <a:lstStyle/>
            <a:p>
              <a:pPr algn="ctr">
                <a:lnSpc>
                  <a:spcPct val="130000"/>
                </a:lnSpc>
              </a:pPr>
              <a:endParaRPr>
                <a:latin typeface="微软雅黑" panose="020B0503020204020204" charset="-122"/>
                <a:ea typeface="微软雅黑" panose="020B0503020204020204" charset="-122"/>
              </a:endParaRPr>
            </a:p>
          </p:txBody>
        </p:sp>
      </p:grpSp>
      <p:grpSp>
        <p:nvGrpSpPr>
          <p:cNvPr id="92" name="组合 91"/>
          <p:cNvGrpSpPr/>
          <p:nvPr/>
        </p:nvGrpSpPr>
        <p:grpSpPr>
          <a:xfrm>
            <a:off x="1158875" y="2680335"/>
            <a:ext cx="4979670" cy="1376045"/>
            <a:chOff x="1825" y="4221"/>
            <a:chExt cx="7842" cy="2167"/>
          </a:xfrm>
        </p:grpSpPr>
        <p:sp>
          <p:nvSpPr>
            <p:cNvPr id="14" name="文本框 13"/>
            <p:cNvSpPr txBox="1"/>
            <p:nvPr>
              <p:custDataLst>
                <p:tags r:id="rId60"/>
              </p:custDataLst>
            </p:nvPr>
          </p:nvSpPr>
          <p:spPr>
            <a:xfrm>
              <a:off x="1825" y="4221"/>
              <a:ext cx="4497" cy="1151"/>
            </a:xfrm>
            <a:prstGeom prst="rect">
              <a:avLst/>
            </a:prstGeom>
            <a:noFill/>
          </p:spPr>
          <p:txBody>
            <a:bodyPr wrap="square" lIns="90000" tIns="46800" rIns="90000" bIns="0" anchor="b" anchorCtr="0">
              <a:normAutofit fontScale="97500" lnSpcReduction="10000"/>
            </a:bodyPr>
            <a:lstStyle/>
            <a:p>
              <a:pPr algn="r" fontAlgn="auto">
                <a:lnSpc>
                  <a:spcPct val="120000"/>
                </a:lnSpc>
              </a:pPr>
              <a:endParaRPr lang="zh-CN" altLang="en-US" sz="2000" b="1" spc="300">
                <a:solidFill>
                  <a:srgbClr val="1AA3AA"/>
                </a:solidFill>
                <a:latin typeface="微软雅黑" panose="020B0503020204020204" charset="-122"/>
                <a:ea typeface="微软雅黑" panose="020B0503020204020204" charset="-122"/>
                <a:cs typeface="+mn-ea"/>
              </a:endParaRPr>
            </a:p>
            <a:p>
              <a:pPr algn="r" fontAlgn="auto">
                <a:lnSpc>
                  <a:spcPct val="120000"/>
                </a:lnSpc>
              </a:pPr>
              <a:r>
                <a:rPr lang="zh-CN" altLang="en-US" sz="2000" b="1" spc="300">
                  <a:solidFill>
                    <a:srgbClr val="1AA3AA"/>
                  </a:solidFill>
                  <a:latin typeface="微软雅黑" panose="020B0503020204020204" charset="-122"/>
                  <a:ea typeface="微软雅黑" panose="020B0503020204020204" charset="-122"/>
                  <a:cs typeface="+mn-ea"/>
                </a:rPr>
                <a:t>jQuery Mobile</a:t>
              </a:r>
            </a:p>
          </p:txBody>
        </p:sp>
        <p:sp>
          <p:nvSpPr>
            <p:cNvPr id="15" name="矩形 14"/>
            <p:cNvSpPr/>
            <p:nvPr>
              <p:custDataLst>
                <p:tags r:id="rId61"/>
              </p:custDataLst>
            </p:nvPr>
          </p:nvSpPr>
          <p:spPr>
            <a:xfrm>
              <a:off x="1825" y="5428"/>
              <a:ext cx="4497" cy="839"/>
            </a:xfrm>
            <a:prstGeom prst="rect">
              <a:avLst/>
            </a:prstGeom>
          </p:spPr>
          <p:txBody>
            <a:bodyPr wrap="square" lIns="90000" tIns="0" rIns="90000" bIns="46800" anchor="t" anchorCtr="0">
              <a:normAutofit/>
            </a:bodyPr>
            <a:lstStyle/>
            <a:p>
              <a:pPr algn="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前端移动</a:t>
              </a:r>
              <a:r>
                <a:rPr lang="en-US" altLang="zh-CN" sz="1400" spc="150">
                  <a:solidFill>
                    <a:sysClr val="windowText" lastClr="000000"/>
                  </a:solidFill>
                  <a:latin typeface="微软雅黑" panose="020B0503020204020204" charset="-122"/>
                  <a:ea typeface="微软雅黑" panose="020B0503020204020204" charset="-122"/>
                </a:rPr>
                <a:t>Web</a:t>
              </a:r>
              <a:r>
                <a:rPr lang="zh-CN" altLang="en-US" sz="1400" spc="150">
                  <a:solidFill>
                    <a:sysClr val="windowText" lastClr="000000"/>
                  </a:solidFill>
                  <a:latin typeface="微软雅黑" panose="020B0503020204020204" charset="-122"/>
                  <a:ea typeface="微软雅黑" panose="020B0503020204020204" charset="-122"/>
                </a:rPr>
                <a:t>开发框架</a:t>
              </a:r>
            </a:p>
          </p:txBody>
        </p:sp>
        <p:sp>
          <p:nvSpPr>
            <p:cNvPr id="30" name="任意多边形 22"/>
            <p:cNvSpPr/>
            <p:nvPr>
              <p:custDataLst>
                <p:tags r:id="rId62"/>
              </p:custDataLst>
            </p:nvPr>
          </p:nvSpPr>
          <p:spPr bwMode="auto">
            <a:xfrm>
              <a:off x="9554" y="5050"/>
              <a:ext cx="112" cy="515"/>
            </a:xfrm>
            <a:custGeom>
              <a:avLst/>
              <a:gdLst>
                <a:gd name="T0" fmla="*/ 0 w 25"/>
                <a:gd name="T1" fmla="*/ 116 h 117"/>
                <a:gd name="T2" fmla="*/ 17 w 25"/>
                <a:gd name="T3" fmla="*/ 95 h 117"/>
                <a:gd name="T4" fmla="*/ 17 w 25"/>
                <a:gd name="T5" fmla="*/ 95 h 117"/>
                <a:gd name="T6" fmla="*/ 0 w 25"/>
                <a:gd name="T7" fmla="*/ 0 h 117"/>
                <a:gd name="T8" fmla="*/ 23 w 25"/>
                <a:gd name="T9" fmla="*/ 37 h 117"/>
                <a:gd name="T10" fmla="*/ 23 w 25"/>
                <a:gd name="T11" fmla="*/ 38 h 117"/>
                <a:gd name="T12" fmla="*/ 23 w 25"/>
                <a:gd name="T13" fmla="*/ 38 h 117"/>
                <a:gd name="T14" fmla="*/ 23 w 25"/>
                <a:gd name="T15" fmla="*/ 38 h 117"/>
                <a:gd name="T16" fmla="*/ 23 w 25"/>
                <a:gd name="T17" fmla="*/ 38 h 117"/>
                <a:gd name="T18" fmla="*/ 23 w 25"/>
                <a:gd name="T19" fmla="*/ 39 h 117"/>
                <a:gd name="T20" fmla="*/ 23 w 25"/>
                <a:gd name="T21" fmla="*/ 39 h 117"/>
                <a:gd name="T22" fmla="*/ 23 w 25"/>
                <a:gd name="T23" fmla="*/ 39 h 117"/>
                <a:gd name="T24" fmla="*/ 25 w 25"/>
                <a:gd name="T25" fmla="*/ 53 h 117"/>
                <a:gd name="T26" fmla="*/ 25 w 25"/>
                <a:gd name="T27" fmla="*/ 53 h 117"/>
                <a:gd name="T28" fmla="*/ 25 w 25"/>
                <a:gd name="T29" fmla="*/ 53 h 117"/>
                <a:gd name="T30" fmla="*/ 25 w 25"/>
                <a:gd name="T31" fmla="*/ 54 h 117"/>
                <a:gd name="T32" fmla="*/ 25 w 25"/>
                <a:gd name="T33" fmla="*/ 54 h 117"/>
                <a:gd name="T34" fmla="*/ 25 w 25"/>
                <a:gd name="T35" fmla="*/ 54 h 117"/>
                <a:gd name="T36" fmla="*/ 25 w 25"/>
                <a:gd name="T37" fmla="*/ 54 h 117"/>
                <a:gd name="T38" fmla="*/ 25 w 25"/>
                <a:gd name="T39" fmla="*/ 55 h 117"/>
                <a:gd name="T40" fmla="*/ 25 w 25"/>
                <a:gd name="T41" fmla="*/ 55 h 117"/>
                <a:gd name="T42" fmla="*/ 25 w 25"/>
                <a:gd name="T43" fmla="*/ 55 h 117"/>
                <a:gd name="T44" fmla="*/ 25 w 25"/>
                <a:gd name="T45" fmla="*/ 55 h 117"/>
                <a:gd name="T46" fmla="*/ 25 w 25"/>
                <a:gd name="T47" fmla="*/ 56 h 117"/>
                <a:gd name="T48" fmla="*/ 25 w 25"/>
                <a:gd name="T49" fmla="*/ 56 h 117"/>
                <a:gd name="T50" fmla="*/ 25 w 25"/>
                <a:gd name="T51" fmla="*/ 56 h 117"/>
                <a:gd name="T52" fmla="*/ 25 w 25"/>
                <a:gd name="T53" fmla="*/ 56 h 117"/>
                <a:gd name="T54" fmla="*/ 25 w 25"/>
                <a:gd name="T55" fmla="*/ 57 h 117"/>
                <a:gd name="T56" fmla="*/ 25 w 25"/>
                <a:gd name="T57" fmla="*/ 57 h 117"/>
                <a:gd name="T58" fmla="*/ 25 w 25"/>
                <a:gd name="T59" fmla="*/ 57 h 117"/>
                <a:gd name="T60" fmla="*/ 25 w 25"/>
                <a:gd name="T61" fmla="*/ 58 h 117"/>
                <a:gd name="T62" fmla="*/ 25 w 25"/>
                <a:gd name="T63" fmla="*/ 58 h 117"/>
                <a:gd name="T64" fmla="*/ 25 w 25"/>
                <a:gd name="T65" fmla="*/ 58 h 117"/>
                <a:gd name="T66" fmla="*/ 25 w 25"/>
                <a:gd name="T67" fmla="*/ 58 h 117"/>
                <a:gd name="T68" fmla="*/ 0 w 25"/>
                <a:gd name="T6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117">
                  <a:moveTo>
                    <a:pt x="17" y="95"/>
                  </a:moveTo>
                  <a:cubicBezTo>
                    <a:pt x="12" y="103"/>
                    <a:pt x="7" y="110"/>
                    <a:pt x="0" y="116"/>
                  </a:cubicBezTo>
                  <a:cubicBezTo>
                    <a:pt x="0" y="117"/>
                    <a:pt x="0" y="117"/>
                    <a:pt x="0" y="117"/>
                  </a:cubicBezTo>
                  <a:cubicBezTo>
                    <a:pt x="7" y="110"/>
                    <a:pt x="12" y="103"/>
                    <a:pt x="17" y="95"/>
                  </a:cubicBezTo>
                  <a:moveTo>
                    <a:pt x="17" y="95"/>
                  </a:moveTo>
                  <a:cubicBezTo>
                    <a:pt x="17" y="95"/>
                    <a:pt x="17" y="95"/>
                    <a:pt x="17" y="95"/>
                  </a:cubicBezTo>
                  <a:cubicBezTo>
                    <a:pt x="17" y="95"/>
                    <a:pt x="17" y="95"/>
                    <a:pt x="17" y="95"/>
                  </a:cubicBezTo>
                  <a:moveTo>
                    <a:pt x="0" y="0"/>
                  </a:moveTo>
                  <a:cubicBezTo>
                    <a:pt x="0" y="0"/>
                    <a:pt x="0" y="0"/>
                    <a:pt x="0" y="0"/>
                  </a:cubicBezTo>
                  <a:cubicBezTo>
                    <a:pt x="11" y="10"/>
                    <a:pt x="19" y="23"/>
                    <a:pt x="23" y="37"/>
                  </a:cubicBezTo>
                  <a:cubicBezTo>
                    <a:pt x="23" y="37"/>
                    <a:pt x="23" y="37"/>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4" y="44"/>
                    <a:pt x="25" y="48"/>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5"/>
                    <a:pt x="0"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1" name="任意多边形 23"/>
            <p:cNvSpPr/>
            <p:nvPr>
              <p:custDataLst>
                <p:tags r:id="rId63"/>
              </p:custDataLst>
            </p:nvPr>
          </p:nvSpPr>
          <p:spPr bwMode="auto">
            <a:xfrm>
              <a:off x="9554" y="5050"/>
              <a:ext cx="112" cy="511"/>
            </a:xfrm>
            <a:custGeom>
              <a:avLst/>
              <a:gdLst>
                <a:gd name="T0" fmla="*/ 1 w 25"/>
                <a:gd name="T1" fmla="*/ 116 h 116"/>
                <a:gd name="T2" fmla="*/ 0 w 25"/>
                <a:gd name="T3" fmla="*/ 116 h 116"/>
                <a:gd name="T4" fmla="*/ 17 w 25"/>
                <a:gd name="T5" fmla="*/ 95 h 116"/>
                <a:gd name="T6" fmla="*/ 20 w 25"/>
                <a:gd name="T7" fmla="*/ 86 h 116"/>
                <a:gd name="T8" fmla="*/ 25 w 25"/>
                <a:gd name="T9" fmla="*/ 58 h 116"/>
                <a:gd name="T10" fmla="*/ 25 w 25"/>
                <a:gd name="T11" fmla="*/ 58 h 116"/>
                <a:gd name="T12" fmla="*/ 25 w 25"/>
                <a:gd name="T13" fmla="*/ 58 h 116"/>
                <a:gd name="T14" fmla="*/ 25 w 25"/>
                <a:gd name="T15" fmla="*/ 58 h 116"/>
                <a:gd name="T16" fmla="*/ 25 w 25"/>
                <a:gd name="T17" fmla="*/ 58 h 116"/>
                <a:gd name="T18" fmla="*/ 25 w 25"/>
                <a:gd name="T19" fmla="*/ 58 h 116"/>
                <a:gd name="T20" fmla="*/ 25 w 25"/>
                <a:gd name="T21" fmla="*/ 57 h 116"/>
                <a:gd name="T22" fmla="*/ 25 w 25"/>
                <a:gd name="T23" fmla="*/ 57 h 116"/>
                <a:gd name="T24" fmla="*/ 25 w 25"/>
                <a:gd name="T25" fmla="*/ 57 h 116"/>
                <a:gd name="T26" fmla="*/ 25 w 25"/>
                <a:gd name="T27" fmla="*/ 57 h 116"/>
                <a:gd name="T28" fmla="*/ 25 w 25"/>
                <a:gd name="T29" fmla="*/ 57 h 116"/>
                <a:gd name="T30" fmla="*/ 25 w 25"/>
                <a:gd name="T31" fmla="*/ 56 h 116"/>
                <a:gd name="T32" fmla="*/ 25 w 25"/>
                <a:gd name="T33" fmla="*/ 56 h 116"/>
                <a:gd name="T34" fmla="*/ 25 w 25"/>
                <a:gd name="T35" fmla="*/ 56 h 116"/>
                <a:gd name="T36" fmla="*/ 25 w 25"/>
                <a:gd name="T37" fmla="*/ 56 h 116"/>
                <a:gd name="T38" fmla="*/ 25 w 25"/>
                <a:gd name="T39" fmla="*/ 56 h 116"/>
                <a:gd name="T40" fmla="*/ 25 w 25"/>
                <a:gd name="T41" fmla="*/ 56 h 116"/>
                <a:gd name="T42" fmla="*/ 25 w 25"/>
                <a:gd name="T43" fmla="*/ 55 h 116"/>
                <a:gd name="T44" fmla="*/ 25 w 25"/>
                <a:gd name="T45" fmla="*/ 55 h 116"/>
                <a:gd name="T46" fmla="*/ 25 w 25"/>
                <a:gd name="T47" fmla="*/ 55 h 116"/>
                <a:gd name="T48" fmla="*/ 25 w 25"/>
                <a:gd name="T49" fmla="*/ 55 h 116"/>
                <a:gd name="T50" fmla="*/ 25 w 25"/>
                <a:gd name="T51" fmla="*/ 55 h 116"/>
                <a:gd name="T52" fmla="*/ 25 w 25"/>
                <a:gd name="T53" fmla="*/ 55 h 116"/>
                <a:gd name="T54" fmla="*/ 25 w 25"/>
                <a:gd name="T55" fmla="*/ 54 h 116"/>
                <a:gd name="T56" fmla="*/ 25 w 25"/>
                <a:gd name="T57" fmla="*/ 54 h 116"/>
                <a:gd name="T58" fmla="*/ 25 w 25"/>
                <a:gd name="T59" fmla="*/ 54 h 116"/>
                <a:gd name="T60" fmla="*/ 25 w 25"/>
                <a:gd name="T61" fmla="*/ 54 h 116"/>
                <a:gd name="T62" fmla="*/ 25 w 25"/>
                <a:gd name="T63" fmla="*/ 54 h 116"/>
                <a:gd name="T64" fmla="*/ 25 w 25"/>
                <a:gd name="T65" fmla="*/ 54 h 116"/>
                <a:gd name="T66" fmla="*/ 25 w 25"/>
                <a:gd name="T67" fmla="*/ 53 h 116"/>
                <a:gd name="T68" fmla="*/ 25 w 25"/>
                <a:gd name="T69" fmla="*/ 53 h 116"/>
                <a:gd name="T70" fmla="*/ 25 w 25"/>
                <a:gd name="T71" fmla="*/ 53 h 116"/>
                <a:gd name="T72" fmla="*/ 25 w 25"/>
                <a:gd name="T73" fmla="*/ 53 h 116"/>
                <a:gd name="T74" fmla="*/ 23 w 25"/>
                <a:gd name="T75" fmla="*/ 39 h 116"/>
                <a:gd name="T76" fmla="*/ 23 w 25"/>
                <a:gd name="T77" fmla="*/ 39 h 116"/>
                <a:gd name="T78" fmla="*/ 23 w 25"/>
                <a:gd name="T79" fmla="*/ 39 h 116"/>
                <a:gd name="T80" fmla="*/ 23 w 25"/>
                <a:gd name="T81" fmla="*/ 39 h 116"/>
                <a:gd name="T82" fmla="*/ 23 w 25"/>
                <a:gd name="T83" fmla="*/ 39 h 116"/>
                <a:gd name="T84" fmla="*/ 23 w 25"/>
                <a:gd name="T85" fmla="*/ 38 h 116"/>
                <a:gd name="T86" fmla="*/ 23 w 25"/>
                <a:gd name="T87" fmla="*/ 38 h 116"/>
                <a:gd name="T88" fmla="*/ 23 w 25"/>
                <a:gd name="T89" fmla="*/ 38 h 116"/>
                <a:gd name="T90" fmla="*/ 23 w 25"/>
                <a:gd name="T91" fmla="*/ 38 h 116"/>
                <a:gd name="T92" fmla="*/ 23 w 25"/>
                <a:gd name="T93" fmla="*/ 38 h 116"/>
                <a:gd name="T94" fmla="*/ 23 w 25"/>
                <a:gd name="T95" fmla="*/ 38 h 116"/>
                <a:gd name="T96" fmla="*/ 0 w 25"/>
                <a:gd name="T97" fmla="*/ 1 h 116"/>
                <a:gd name="T98" fmla="*/ 23 w 25"/>
                <a:gd name="T99"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 h="116">
                  <a:moveTo>
                    <a:pt x="20" y="86"/>
                  </a:moveTo>
                  <a:cubicBezTo>
                    <a:pt x="16" y="98"/>
                    <a:pt x="9" y="108"/>
                    <a:pt x="1" y="116"/>
                  </a:cubicBezTo>
                  <a:cubicBezTo>
                    <a:pt x="0" y="116"/>
                    <a:pt x="0" y="116"/>
                    <a:pt x="0" y="116"/>
                  </a:cubicBezTo>
                  <a:cubicBezTo>
                    <a:pt x="0" y="116"/>
                    <a:pt x="0" y="116"/>
                    <a:pt x="0" y="116"/>
                  </a:cubicBezTo>
                  <a:cubicBezTo>
                    <a:pt x="7" y="110"/>
                    <a:pt x="12" y="103"/>
                    <a:pt x="17" y="95"/>
                  </a:cubicBezTo>
                  <a:cubicBezTo>
                    <a:pt x="17" y="95"/>
                    <a:pt x="17" y="95"/>
                    <a:pt x="17" y="95"/>
                  </a:cubicBezTo>
                  <a:cubicBezTo>
                    <a:pt x="17" y="95"/>
                    <a:pt x="17" y="95"/>
                    <a:pt x="17"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8"/>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0" y="0"/>
                  </a:moveTo>
                  <a:cubicBezTo>
                    <a:pt x="0" y="1"/>
                    <a:pt x="0" y="1"/>
                    <a:pt x="0" y="1"/>
                  </a:cubicBezTo>
                  <a:cubicBezTo>
                    <a:pt x="1" y="1"/>
                    <a:pt x="1" y="1"/>
                    <a:pt x="1" y="1"/>
                  </a:cubicBezTo>
                  <a:cubicBezTo>
                    <a:pt x="11" y="11"/>
                    <a:pt x="19" y="23"/>
                    <a:pt x="23" y="37"/>
                  </a:cubicBezTo>
                  <a:cubicBezTo>
                    <a:pt x="19" y="23"/>
                    <a:pt x="11" y="10"/>
                    <a:pt x="0" y="0"/>
                  </a:cubicBezTo>
                </a:path>
              </a:pathLst>
            </a:custGeom>
            <a:solidFill>
              <a:srgbClr val="4D96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2" name="任意多边形 24"/>
            <p:cNvSpPr/>
            <p:nvPr>
              <p:custDataLst>
                <p:tags r:id="rId64"/>
              </p:custDataLst>
            </p:nvPr>
          </p:nvSpPr>
          <p:spPr bwMode="auto">
            <a:xfrm>
              <a:off x="8470" y="4956"/>
              <a:ext cx="353" cy="349"/>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53A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3" name="任意多边形 25"/>
            <p:cNvSpPr/>
            <p:nvPr>
              <p:custDataLst>
                <p:tags r:id="rId65"/>
              </p:custDataLst>
            </p:nvPr>
          </p:nvSpPr>
          <p:spPr bwMode="auto">
            <a:xfrm>
              <a:off x="8670" y="5156"/>
              <a:ext cx="353" cy="349"/>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4" name="任意多边形 26"/>
            <p:cNvSpPr/>
            <p:nvPr>
              <p:custDataLst>
                <p:tags r:id="rId66"/>
              </p:custDataLst>
            </p:nvPr>
          </p:nvSpPr>
          <p:spPr bwMode="auto">
            <a:xfrm>
              <a:off x="8823" y="5031"/>
              <a:ext cx="278" cy="274"/>
            </a:xfrm>
            <a:custGeom>
              <a:avLst/>
              <a:gdLst>
                <a:gd name="T0" fmla="*/ 63 w 63"/>
                <a:gd name="T1" fmla="*/ 0 h 62"/>
                <a:gd name="T2" fmla="*/ 62 w 63"/>
                <a:gd name="T3" fmla="*/ 1 h 62"/>
                <a:gd name="T4" fmla="*/ 50 w 63"/>
                <a:gd name="T5" fmla="*/ 12 h 62"/>
                <a:gd name="T6" fmla="*/ 0 w 63"/>
                <a:gd name="T7" fmla="*/ 62 h 62"/>
                <a:gd name="T8" fmla="*/ 0 w 63"/>
                <a:gd name="T9" fmla="*/ 62 h 62"/>
                <a:gd name="T10" fmla="*/ 50 w 63"/>
                <a:gd name="T11" fmla="*/ 12 h 62"/>
                <a:gd name="T12" fmla="*/ 62 w 63"/>
                <a:gd name="T13" fmla="*/ 1 h 62"/>
                <a:gd name="T14" fmla="*/ 63 w 63"/>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2">
                  <a:moveTo>
                    <a:pt x="63" y="0"/>
                  </a:moveTo>
                  <a:cubicBezTo>
                    <a:pt x="63" y="0"/>
                    <a:pt x="62" y="0"/>
                    <a:pt x="62" y="1"/>
                  </a:cubicBezTo>
                  <a:cubicBezTo>
                    <a:pt x="50" y="12"/>
                    <a:pt x="50" y="12"/>
                    <a:pt x="50" y="12"/>
                  </a:cubicBezTo>
                  <a:cubicBezTo>
                    <a:pt x="0" y="62"/>
                    <a:pt x="0" y="62"/>
                    <a:pt x="0" y="62"/>
                  </a:cubicBezTo>
                  <a:cubicBezTo>
                    <a:pt x="0" y="62"/>
                    <a:pt x="0" y="62"/>
                    <a:pt x="0" y="62"/>
                  </a:cubicBezTo>
                  <a:cubicBezTo>
                    <a:pt x="50" y="12"/>
                    <a:pt x="50" y="12"/>
                    <a:pt x="50" y="12"/>
                  </a:cubicBezTo>
                  <a:cubicBezTo>
                    <a:pt x="62" y="1"/>
                    <a:pt x="62" y="1"/>
                    <a:pt x="62" y="1"/>
                  </a:cubicBezTo>
                  <a:cubicBezTo>
                    <a:pt x="62" y="0"/>
                    <a:pt x="63" y="0"/>
                    <a:pt x="63" y="0"/>
                  </a:cubicBezTo>
                </a:path>
              </a:pathLst>
            </a:custGeom>
            <a:solidFill>
              <a:srgbClr val="4989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5" name="任意多边形 27"/>
            <p:cNvSpPr/>
            <p:nvPr>
              <p:custDataLst>
                <p:tags r:id="rId67"/>
              </p:custDataLst>
            </p:nvPr>
          </p:nvSpPr>
          <p:spPr bwMode="auto">
            <a:xfrm>
              <a:off x="8470" y="5305"/>
              <a:ext cx="353" cy="353"/>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close/>
                </a:path>
              </a:pathLst>
            </a:custGeom>
            <a:solidFill>
              <a:srgbClr val="53A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6" name="任意多边形 28"/>
            <p:cNvSpPr/>
            <p:nvPr>
              <p:custDataLst>
                <p:tags r:id="rId68"/>
              </p:custDataLst>
            </p:nvPr>
          </p:nvSpPr>
          <p:spPr bwMode="auto">
            <a:xfrm>
              <a:off x="8670" y="5505"/>
              <a:ext cx="353" cy="353"/>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 name="T10" fmla="*/ 170 w 170"/>
                <a:gd name="T11" fmla="*/ 0 h 170"/>
              </a:gdLst>
              <a:ahLst/>
              <a:cxnLst>
                <a:cxn ang="0">
                  <a:pos x="T0" y="T1"/>
                </a:cxn>
                <a:cxn ang="0">
                  <a:pos x="T2" y="T3"/>
                </a:cxn>
                <a:cxn ang="0">
                  <a:pos x="T4" y="T5"/>
                </a:cxn>
                <a:cxn ang="0">
                  <a:pos x="T6" y="T7"/>
                </a:cxn>
                <a:cxn ang="0">
                  <a:pos x="T8" y="T9"/>
                </a:cxn>
                <a:cxn ang="0">
                  <a:pos x="T10" y="T11"/>
                </a:cxn>
              </a:cxnLst>
              <a:rect l="0" t="0" r="r" b="b"/>
              <a:pathLst>
                <a:path w="170" h="170">
                  <a:moveTo>
                    <a:pt x="170" y="0"/>
                  </a:moveTo>
                  <a:lnTo>
                    <a:pt x="170" y="0"/>
                  </a:lnTo>
                  <a:lnTo>
                    <a:pt x="0" y="170"/>
                  </a:lnTo>
                  <a:lnTo>
                    <a:pt x="0" y="170"/>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7" name="任意多边形 29"/>
            <p:cNvSpPr/>
            <p:nvPr>
              <p:custDataLst>
                <p:tags r:id="rId69"/>
              </p:custDataLst>
            </p:nvPr>
          </p:nvSpPr>
          <p:spPr bwMode="auto">
            <a:xfrm>
              <a:off x="8950" y="5436"/>
              <a:ext cx="368" cy="222"/>
            </a:xfrm>
            <a:custGeom>
              <a:avLst/>
              <a:gdLst>
                <a:gd name="T0" fmla="*/ 83 w 83"/>
                <a:gd name="T1" fmla="*/ 50 h 50"/>
                <a:gd name="T2" fmla="*/ 83 w 83"/>
                <a:gd name="T3" fmla="*/ 50 h 50"/>
                <a:gd name="T4" fmla="*/ 83 w 83"/>
                <a:gd name="T5" fmla="*/ 50 h 50"/>
                <a:gd name="T6" fmla="*/ 0 w 83"/>
                <a:gd name="T7" fmla="*/ 0 h 50"/>
                <a:gd name="T8" fmla="*/ 21 w 83"/>
                <a:gd name="T9" fmla="*/ 21 h 50"/>
                <a:gd name="T10" fmla="*/ 33 w 83"/>
                <a:gd name="T11" fmla="*/ 32 h 50"/>
                <a:gd name="T12" fmla="*/ 44 w 83"/>
                <a:gd name="T13" fmla="*/ 40 h 50"/>
                <a:gd name="T14" fmla="*/ 33 w 83"/>
                <a:gd name="T15" fmla="*/ 32 h 50"/>
                <a:gd name="T16" fmla="*/ 21 w 83"/>
                <a:gd name="T17" fmla="*/ 21 h 50"/>
                <a:gd name="T18" fmla="*/ 0 w 8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0">
                  <a:moveTo>
                    <a:pt x="83" y="50"/>
                  </a:moveTo>
                  <a:cubicBezTo>
                    <a:pt x="83" y="50"/>
                    <a:pt x="83" y="50"/>
                    <a:pt x="83" y="50"/>
                  </a:cubicBezTo>
                  <a:cubicBezTo>
                    <a:pt x="83" y="50"/>
                    <a:pt x="83" y="50"/>
                    <a:pt x="83" y="50"/>
                  </a:cubicBezTo>
                  <a:moveTo>
                    <a:pt x="0" y="0"/>
                  </a:moveTo>
                  <a:cubicBezTo>
                    <a:pt x="21" y="21"/>
                    <a:pt x="21" y="21"/>
                    <a:pt x="21" y="21"/>
                  </a:cubicBezTo>
                  <a:cubicBezTo>
                    <a:pt x="33" y="32"/>
                    <a:pt x="33" y="32"/>
                    <a:pt x="33" y="32"/>
                  </a:cubicBezTo>
                  <a:cubicBezTo>
                    <a:pt x="36" y="35"/>
                    <a:pt x="40" y="38"/>
                    <a:pt x="44" y="40"/>
                  </a:cubicBezTo>
                  <a:cubicBezTo>
                    <a:pt x="40" y="38"/>
                    <a:pt x="36" y="35"/>
                    <a:pt x="33" y="32"/>
                  </a:cubicBezTo>
                  <a:cubicBezTo>
                    <a:pt x="21" y="21"/>
                    <a:pt x="21" y="21"/>
                    <a:pt x="21" y="21"/>
                  </a:cubicBezTo>
                  <a:cubicBezTo>
                    <a:pt x="0" y="0"/>
                    <a:pt x="0" y="0"/>
                    <a:pt x="0" y="0"/>
                  </a:cubicBezTo>
                </a:path>
              </a:pathLst>
            </a:custGeom>
            <a:solidFill>
              <a:srgbClr val="4989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4" name="任意多边形 64"/>
            <p:cNvSpPr/>
            <p:nvPr>
              <p:custDataLst>
                <p:tags r:id="rId70"/>
              </p:custDataLst>
            </p:nvPr>
          </p:nvSpPr>
          <p:spPr bwMode="auto">
            <a:xfrm>
              <a:off x="6911" y="4956"/>
              <a:ext cx="2755" cy="702"/>
            </a:xfrm>
            <a:custGeom>
              <a:avLst/>
              <a:gdLst>
                <a:gd name="T0" fmla="*/ 545 w 624"/>
                <a:gd name="T1" fmla="*/ 159 h 159"/>
                <a:gd name="T2" fmla="*/ 79 w 624"/>
                <a:gd name="T3" fmla="*/ 159 h 159"/>
                <a:gd name="T4" fmla="*/ 0 w 624"/>
                <a:gd name="T5" fmla="*/ 79 h 159"/>
                <a:gd name="T6" fmla="*/ 79 w 624"/>
                <a:gd name="T7" fmla="*/ 0 h 159"/>
                <a:gd name="T8" fmla="*/ 545 w 624"/>
                <a:gd name="T9" fmla="*/ 0 h 159"/>
                <a:gd name="T10" fmla="*/ 624 w 624"/>
                <a:gd name="T11" fmla="*/ 79 h 159"/>
                <a:gd name="T12" fmla="*/ 545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545" y="159"/>
                  </a:moveTo>
                  <a:cubicBezTo>
                    <a:pt x="79" y="159"/>
                    <a:pt x="79" y="159"/>
                    <a:pt x="79" y="159"/>
                  </a:cubicBezTo>
                  <a:cubicBezTo>
                    <a:pt x="35" y="159"/>
                    <a:pt x="0" y="123"/>
                    <a:pt x="0" y="79"/>
                  </a:cubicBezTo>
                  <a:cubicBezTo>
                    <a:pt x="0" y="36"/>
                    <a:pt x="35" y="0"/>
                    <a:pt x="79" y="0"/>
                  </a:cubicBezTo>
                  <a:cubicBezTo>
                    <a:pt x="545" y="0"/>
                    <a:pt x="545" y="0"/>
                    <a:pt x="545" y="0"/>
                  </a:cubicBezTo>
                  <a:cubicBezTo>
                    <a:pt x="589" y="0"/>
                    <a:pt x="624" y="36"/>
                    <a:pt x="624" y="79"/>
                  </a:cubicBezTo>
                  <a:cubicBezTo>
                    <a:pt x="624" y="123"/>
                    <a:pt x="589" y="159"/>
                    <a:pt x="545" y="159"/>
                  </a:cubicBezTo>
                </a:path>
              </a:pathLst>
            </a:custGeom>
            <a:solidFill>
              <a:srgbClr val="1AA3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5" name="任意多边形 65"/>
            <p:cNvSpPr/>
            <p:nvPr>
              <p:custDataLst>
                <p:tags r:id="rId71"/>
              </p:custDataLst>
            </p:nvPr>
          </p:nvSpPr>
          <p:spPr bwMode="auto">
            <a:xfrm>
              <a:off x="8231" y="4222"/>
              <a:ext cx="1436" cy="2167"/>
            </a:xfrm>
            <a:custGeom>
              <a:avLst/>
              <a:gdLst>
                <a:gd name="T0" fmla="*/ 325 w 325"/>
                <a:gd name="T1" fmla="*/ 245 h 491"/>
                <a:gd name="T2" fmla="*/ 301 w 325"/>
                <a:gd name="T3" fmla="*/ 303 h 491"/>
                <a:gd name="T4" fmla="*/ 300 w 325"/>
                <a:gd name="T5" fmla="*/ 303 h 491"/>
                <a:gd name="T6" fmla="*/ 143 w 325"/>
                <a:gd name="T7" fmla="*/ 460 h 491"/>
                <a:gd name="T8" fmla="*/ 31 w 325"/>
                <a:gd name="T9" fmla="*/ 460 h 491"/>
                <a:gd name="T10" fmla="*/ 31 w 325"/>
                <a:gd name="T11" fmla="*/ 348 h 491"/>
                <a:gd name="T12" fmla="*/ 134 w 325"/>
                <a:gd name="T13" fmla="*/ 245 h 491"/>
                <a:gd name="T14" fmla="*/ 31 w 325"/>
                <a:gd name="T15" fmla="*/ 143 h 491"/>
                <a:gd name="T16" fmla="*/ 31 w 325"/>
                <a:gd name="T17" fmla="*/ 31 h 491"/>
                <a:gd name="T18" fmla="*/ 143 w 325"/>
                <a:gd name="T19" fmla="*/ 31 h 491"/>
                <a:gd name="T20" fmla="*/ 300 w 325"/>
                <a:gd name="T21" fmla="*/ 188 h 491"/>
                <a:gd name="T22" fmla="*/ 301 w 325"/>
                <a:gd name="T23" fmla="*/ 188 h 491"/>
                <a:gd name="T24" fmla="*/ 325 w 325"/>
                <a:gd name="T25" fmla="*/ 24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1">
                  <a:moveTo>
                    <a:pt x="325" y="245"/>
                  </a:moveTo>
                  <a:cubicBezTo>
                    <a:pt x="325" y="268"/>
                    <a:pt x="316" y="289"/>
                    <a:pt x="301" y="303"/>
                  </a:cubicBezTo>
                  <a:cubicBezTo>
                    <a:pt x="300" y="303"/>
                    <a:pt x="300" y="303"/>
                    <a:pt x="300" y="303"/>
                  </a:cubicBezTo>
                  <a:cubicBezTo>
                    <a:pt x="143" y="460"/>
                    <a:pt x="143" y="460"/>
                    <a:pt x="143" y="460"/>
                  </a:cubicBezTo>
                  <a:cubicBezTo>
                    <a:pt x="112" y="491"/>
                    <a:pt x="62" y="491"/>
                    <a:pt x="31" y="460"/>
                  </a:cubicBezTo>
                  <a:cubicBezTo>
                    <a:pt x="0" y="429"/>
                    <a:pt x="0" y="379"/>
                    <a:pt x="31" y="348"/>
                  </a:cubicBezTo>
                  <a:cubicBezTo>
                    <a:pt x="134" y="245"/>
                    <a:pt x="134" y="245"/>
                    <a:pt x="134" y="245"/>
                  </a:cubicBezTo>
                  <a:cubicBezTo>
                    <a:pt x="31" y="143"/>
                    <a:pt x="31" y="143"/>
                    <a:pt x="31" y="143"/>
                  </a:cubicBezTo>
                  <a:cubicBezTo>
                    <a:pt x="0" y="112"/>
                    <a:pt x="0" y="62"/>
                    <a:pt x="31" y="31"/>
                  </a:cubicBezTo>
                  <a:cubicBezTo>
                    <a:pt x="62" y="0"/>
                    <a:pt x="112" y="0"/>
                    <a:pt x="143" y="31"/>
                  </a:cubicBezTo>
                  <a:cubicBezTo>
                    <a:pt x="300" y="188"/>
                    <a:pt x="300" y="188"/>
                    <a:pt x="300" y="188"/>
                  </a:cubicBezTo>
                  <a:cubicBezTo>
                    <a:pt x="301" y="188"/>
                    <a:pt x="301" y="188"/>
                    <a:pt x="301" y="188"/>
                  </a:cubicBezTo>
                  <a:cubicBezTo>
                    <a:pt x="316" y="202"/>
                    <a:pt x="325" y="223"/>
                    <a:pt x="325" y="245"/>
                  </a:cubicBezTo>
                </a:path>
              </a:pathLst>
            </a:custGeom>
            <a:solidFill>
              <a:srgbClr val="1AA3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6" name="任意多边形 66"/>
            <p:cNvSpPr/>
            <p:nvPr>
              <p:custDataLst>
                <p:tags r:id="rId72"/>
              </p:custDataLst>
            </p:nvPr>
          </p:nvSpPr>
          <p:spPr bwMode="auto">
            <a:xfrm>
              <a:off x="8823" y="4956"/>
              <a:ext cx="844" cy="702"/>
            </a:xfrm>
            <a:custGeom>
              <a:avLst/>
              <a:gdLst>
                <a:gd name="T0" fmla="*/ 63 w 191"/>
                <a:gd name="T1" fmla="*/ 17 h 159"/>
                <a:gd name="T2" fmla="*/ 50 w 191"/>
                <a:gd name="T3" fmla="*/ 29 h 159"/>
                <a:gd name="T4" fmla="*/ 29 w 191"/>
                <a:gd name="T5" fmla="*/ 109 h 159"/>
                <a:gd name="T6" fmla="*/ 62 w 191"/>
                <a:gd name="T7" fmla="*/ 141 h 159"/>
                <a:gd name="T8" fmla="*/ 112 w 191"/>
                <a:gd name="T9" fmla="*/ 159 h 159"/>
                <a:gd name="T10" fmla="*/ 112 w 191"/>
                <a:gd name="T11" fmla="*/ 159 h 159"/>
                <a:gd name="T12" fmla="*/ 166 w 191"/>
                <a:gd name="T13" fmla="*/ 137 h 159"/>
                <a:gd name="T14" fmla="*/ 167 w 191"/>
                <a:gd name="T15" fmla="*/ 137 h 159"/>
                <a:gd name="T16" fmla="*/ 191 w 191"/>
                <a:gd name="T17" fmla="*/ 79 h 159"/>
                <a:gd name="T18" fmla="*/ 191 w 191"/>
                <a:gd name="T19" fmla="*/ 79 h 159"/>
                <a:gd name="T20" fmla="*/ 191 w 191"/>
                <a:gd name="T21" fmla="*/ 79 h 159"/>
                <a:gd name="T22" fmla="*/ 191 w 191"/>
                <a:gd name="T23" fmla="*/ 79 h 159"/>
                <a:gd name="T24" fmla="*/ 191 w 191"/>
                <a:gd name="T25" fmla="*/ 78 h 159"/>
                <a:gd name="T26" fmla="*/ 191 w 191"/>
                <a:gd name="T27" fmla="*/ 78 h 159"/>
                <a:gd name="T28" fmla="*/ 191 w 191"/>
                <a:gd name="T29" fmla="*/ 78 h 159"/>
                <a:gd name="T30" fmla="*/ 191 w 191"/>
                <a:gd name="T31" fmla="*/ 77 h 159"/>
                <a:gd name="T32" fmla="*/ 191 w 191"/>
                <a:gd name="T33" fmla="*/ 77 h 159"/>
                <a:gd name="T34" fmla="*/ 191 w 191"/>
                <a:gd name="T35" fmla="*/ 77 h 159"/>
                <a:gd name="T36" fmla="*/ 191 w 191"/>
                <a:gd name="T37" fmla="*/ 77 h 159"/>
                <a:gd name="T38" fmla="*/ 191 w 191"/>
                <a:gd name="T39" fmla="*/ 76 h 159"/>
                <a:gd name="T40" fmla="*/ 191 w 191"/>
                <a:gd name="T41" fmla="*/ 76 h 159"/>
                <a:gd name="T42" fmla="*/ 191 w 191"/>
                <a:gd name="T43" fmla="*/ 76 h 159"/>
                <a:gd name="T44" fmla="*/ 191 w 191"/>
                <a:gd name="T45" fmla="*/ 76 h 159"/>
                <a:gd name="T46" fmla="*/ 191 w 191"/>
                <a:gd name="T47" fmla="*/ 75 h 159"/>
                <a:gd name="T48" fmla="*/ 191 w 191"/>
                <a:gd name="T49" fmla="*/ 75 h 159"/>
                <a:gd name="T50" fmla="*/ 191 w 191"/>
                <a:gd name="T51" fmla="*/ 75 h 159"/>
                <a:gd name="T52" fmla="*/ 191 w 191"/>
                <a:gd name="T53" fmla="*/ 75 h 159"/>
                <a:gd name="T54" fmla="*/ 191 w 191"/>
                <a:gd name="T55" fmla="*/ 74 h 159"/>
                <a:gd name="T56" fmla="*/ 191 w 191"/>
                <a:gd name="T57" fmla="*/ 74 h 159"/>
                <a:gd name="T58" fmla="*/ 191 w 191"/>
                <a:gd name="T59" fmla="*/ 74 h 159"/>
                <a:gd name="T60" fmla="*/ 189 w 191"/>
                <a:gd name="T61" fmla="*/ 60 h 159"/>
                <a:gd name="T62" fmla="*/ 189 w 191"/>
                <a:gd name="T63" fmla="*/ 60 h 159"/>
                <a:gd name="T64" fmla="*/ 189 w 191"/>
                <a:gd name="T65" fmla="*/ 60 h 159"/>
                <a:gd name="T66" fmla="*/ 189 w 191"/>
                <a:gd name="T67" fmla="*/ 59 h 159"/>
                <a:gd name="T68" fmla="*/ 189 w 191"/>
                <a:gd name="T69" fmla="*/ 59 h 159"/>
                <a:gd name="T70" fmla="*/ 189 w 191"/>
                <a:gd name="T71" fmla="*/ 59 h 159"/>
                <a:gd name="T72" fmla="*/ 189 w 191"/>
                <a:gd name="T73" fmla="*/ 59 h 159"/>
                <a:gd name="T74" fmla="*/ 189 w 191"/>
                <a:gd name="T75" fmla="*/ 58 h 159"/>
                <a:gd name="T76" fmla="*/ 166 w 191"/>
                <a:gd name="T77" fmla="*/ 22 h 159"/>
                <a:gd name="T78" fmla="*/ 166 w 191"/>
                <a:gd name="T79" fmla="*/ 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9">
                  <a:moveTo>
                    <a:pt x="112" y="0"/>
                  </a:moveTo>
                  <a:cubicBezTo>
                    <a:pt x="94" y="0"/>
                    <a:pt x="77" y="6"/>
                    <a:pt x="63" y="17"/>
                  </a:cubicBezTo>
                  <a:cubicBezTo>
                    <a:pt x="63" y="17"/>
                    <a:pt x="62" y="17"/>
                    <a:pt x="62" y="18"/>
                  </a:cubicBezTo>
                  <a:cubicBezTo>
                    <a:pt x="50" y="29"/>
                    <a:pt x="50" y="29"/>
                    <a:pt x="50" y="29"/>
                  </a:cubicBezTo>
                  <a:cubicBezTo>
                    <a:pt x="0" y="79"/>
                    <a:pt x="0" y="79"/>
                    <a:pt x="0" y="79"/>
                  </a:cubicBezTo>
                  <a:cubicBezTo>
                    <a:pt x="29" y="109"/>
                    <a:pt x="29" y="109"/>
                    <a:pt x="29" y="109"/>
                  </a:cubicBezTo>
                  <a:cubicBezTo>
                    <a:pt x="50" y="130"/>
                    <a:pt x="50" y="130"/>
                    <a:pt x="50" y="130"/>
                  </a:cubicBezTo>
                  <a:cubicBezTo>
                    <a:pt x="62" y="141"/>
                    <a:pt x="62" y="141"/>
                    <a:pt x="62" y="141"/>
                  </a:cubicBezTo>
                  <a:cubicBezTo>
                    <a:pt x="65" y="144"/>
                    <a:pt x="69" y="147"/>
                    <a:pt x="73" y="149"/>
                  </a:cubicBezTo>
                  <a:cubicBezTo>
                    <a:pt x="85" y="155"/>
                    <a:pt x="98" y="159"/>
                    <a:pt x="112" y="159"/>
                  </a:cubicBezTo>
                  <a:cubicBezTo>
                    <a:pt x="112" y="159"/>
                    <a:pt x="112" y="159"/>
                    <a:pt x="112" y="159"/>
                  </a:cubicBezTo>
                  <a:cubicBezTo>
                    <a:pt x="112" y="159"/>
                    <a:pt x="112" y="159"/>
                    <a:pt x="112" y="159"/>
                  </a:cubicBezTo>
                  <a:cubicBezTo>
                    <a:pt x="133" y="159"/>
                    <a:pt x="152" y="151"/>
                    <a:pt x="166" y="138"/>
                  </a:cubicBezTo>
                  <a:cubicBezTo>
                    <a:pt x="166" y="137"/>
                    <a:pt x="166" y="137"/>
                    <a:pt x="166" y="137"/>
                  </a:cubicBezTo>
                  <a:cubicBezTo>
                    <a:pt x="166" y="137"/>
                    <a:pt x="166" y="137"/>
                    <a:pt x="166" y="137"/>
                  </a:cubicBezTo>
                  <a:cubicBezTo>
                    <a:pt x="167" y="137"/>
                    <a:pt x="167" y="137"/>
                    <a:pt x="167" y="137"/>
                  </a:cubicBezTo>
                  <a:cubicBezTo>
                    <a:pt x="175" y="129"/>
                    <a:pt x="182" y="119"/>
                    <a:pt x="186" y="107"/>
                  </a:cubicBezTo>
                  <a:cubicBezTo>
                    <a:pt x="190" y="99"/>
                    <a:pt x="191" y="8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69"/>
                    <a:pt x="190" y="65"/>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8"/>
                    <a:pt x="189" y="58"/>
                    <a:pt x="189" y="58"/>
                  </a:cubicBezTo>
                  <a:cubicBezTo>
                    <a:pt x="185" y="44"/>
                    <a:pt x="177" y="32"/>
                    <a:pt x="167" y="22"/>
                  </a:cubicBezTo>
                  <a:cubicBezTo>
                    <a:pt x="166" y="22"/>
                    <a:pt x="166" y="22"/>
                    <a:pt x="166" y="22"/>
                  </a:cubicBezTo>
                  <a:cubicBezTo>
                    <a:pt x="166" y="21"/>
                    <a:pt x="166" y="21"/>
                    <a:pt x="166" y="21"/>
                  </a:cubicBezTo>
                  <a:cubicBezTo>
                    <a:pt x="166" y="21"/>
                    <a:pt x="166" y="21"/>
                    <a:pt x="166" y="21"/>
                  </a:cubicBezTo>
                  <a:cubicBezTo>
                    <a:pt x="152" y="8"/>
                    <a:pt x="133" y="0"/>
                    <a:pt x="112" y="0"/>
                  </a:cubicBezTo>
                </a:path>
              </a:pathLst>
            </a:custGeom>
            <a:solidFill>
              <a:srgbClr val="1AA3AA">
                <a:lumMod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7" name="任意多边形 67"/>
            <p:cNvSpPr/>
            <p:nvPr>
              <p:custDataLst>
                <p:tags r:id="rId73"/>
              </p:custDataLst>
            </p:nvPr>
          </p:nvSpPr>
          <p:spPr bwMode="auto">
            <a:xfrm>
              <a:off x="8470" y="4956"/>
              <a:ext cx="848" cy="349"/>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7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7"/>
                  </a:cubicBezTo>
                  <a:cubicBezTo>
                    <a:pt x="157" y="6"/>
                    <a:pt x="174" y="0"/>
                    <a:pt x="192" y="0"/>
                  </a:cubicBezTo>
                </a:path>
              </a:pathLst>
            </a:custGeom>
            <a:solidFill>
              <a:srgbClr val="1AA3AA">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8" name="任意多边形 68"/>
            <p:cNvSpPr/>
            <p:nvPr>
              <p:custDataLst>
                <p:tags r:id="rId74"/>
              </p:custDataLst>
            </p:nvPr>
          </p:nvSpPr>
          <p:spPr bwMode="auto">
            <a:xfrm>
              <a:off x="8470" y="5305"/>
              <a:ext cx="848" cy="353"/>
            </a:xfrm>
            <a:custGeom>
              <a:avLst/>
              <a:gdLst>
                <a:gd name="T0" fmla="*/ 80 w 192"/>
                <a:gd name="T1" fmla="*/ 0 h 80"/>
                <a:gd name="T2" fmla="*/ 0 w 192"/>
                <a:gd name="T3" fmla="*/ 80 h 80"/>
                <a:gd name="T4" fmla="*/ 192 w 192"/>
                <a:gd name="T5" fmla="*/ 80 h 80"/>
                <a:gd name="T6" fmla="*/ 192 w 192"/>
                <a:gd name="T7" fmla="*/ 80 h 80"/>
                <a:gd name="T8" fmla="*/ 153 w 192"/>
                <a:gd name="T9" fmla="*/ 70 h 80"/>
                <a:gd name="T10" fmla="*/ 142 w 192"/>
                <a:gd name="T11" fmla="*/ 62 h 80"/>
                <a:gd name="T12" fmla="*/ 130 w 192"/>
                <a:gd name="T13" fmla="*/ 51 h 80"/>
                <a:gd name="T14" fmla="*/ 109 w 192"/>
                <a:gd name="T15" fmla="*/ 30 h 80"/>
                <a:gd name="T16" fmla="*/ 8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80" y="0"/>
                  </a:moveTo>
                  <a:cubicBezTo>
                    <a:pt x="0" y="80"/>
                    <a:pt x="0" y="80"/>
                    <a:pt x="0" y="80"/>
                  </a:cubicBezTo>
                  <a:cubicBezTo>
                    <a:pt x="192" y="80"/>
                    <a:pt x="192" y="80"/>
                    <a:pt x="192" y="80"/>
                  </a:cubicBezTo>
                  <a:cubicBezTo>
                    <a:pt x="192" y="80"/>
                    <a:pt x="192" y="80"/>
                    <a:pt x="192" y="80"/>
                  </a:cubicBezTo>
                  <a:cubicBezTo>
                    <a:pt x="178" y="80"/>
                    <a:pt x="165" y="76"/>
                    <a:pt x="153" y="70"/>
                  </a:cubicBezTo>
                  <a:cubicBezTo>
                    <a:pt x="149" y="68"/>
                    <a:pt x="145" y="65"/>
                    <a:pt x="142" y="62"/>
                  </a:cubicBezTo>
                  <a:cubicBezTo>
                    <a:pt x="130" y="51"/>
                    <a:pt x="130" y="51"/>
                    <a:pt x="130" y="51"/>
                  </a:cubicBezTo>
                  <a:cubicBezTo>
                    <a:pt x="109" y="30"/>
                    <a:pt x="109" y="30"/>
                    <a:pt x="109" y="30"/>
                  </a:cubicBezTo>
                  <a:cubicBezTo>
                    <a:pt x="80" y="0"/>
                    <a:pt x="80" y="0"/>
                    <a:pt x="80" y="0"/>
                  </a:cubicBezTo>
                </a:path>
              </a:pathLst>
            </a:custGeom>
            <a:solidFill>
              <a:srgbClr val="1AA3AA">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69" name="任意多边形 69"/>
            <p:cNvSpPr/>
            <p:nvPr>
              <p:custDataLst>
                <p:tags r:id="rId75"/>
              </p:custDataLst>
            </p:nvPr>
          </p:nvSpPr>
          <p:spPr>
            <a:xfrm>
              <a:off x="9152" y="5097"/>
              <a:ext cx="366" cy="36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ysClr val="window" lastClr="FFFFFF"/>
            </a:solidFill>
            <a:ln w="12700">
              <a:miter lim="400000"/>
            </a:ln>
          </p:spPr>
          <p:txBody>
            <a:bodyPr anchor="ctr"/>
            <a:lstStyle/>
            <a:p>
              <a:pPr algn="ctr">
                <a:lnSpc>
                  <a:spcPct val="130000"/>
                </a:lnSpc>
              </a:pPr>
              <a:endParaRPr>
                <a:latin typeface="微软雅黑" panose="020B0503020204020204" charset="-122"/>
                <a:ea typeface="微软雅黑" panose="020B0503020204020204" charset="-122"/>
              </a:endParaRPr>
            </a:p>
          </p:txBody>
        </p:sp>
      </p:grpSp>
      <p:grpSp>
        <p:nvGrpSpPr>
          <p:cNvPr id="91" name="组合 90"/>
          <p:cNvGrpSpPr/>
          <p:nvPr/>
        </p:nvGrpSpPr>
        <p:grpSpPr>
          <a:xfrm>
            <a:off x="5896610" y="1670685"/>
            <a:ext cx="5161915" cy="1558290"/>
            <a:chOff x="9286" y="2631"/>
            <a:chExt cx="8129" cy="2454"/>
          </a:xfrm>
        </p:grpSpPr>
        <p:sp>
          <p:nvSpPr>
            <p:cNvPr id="8" name="文本框 7"/>
            <p:cNvSpPr txBox="1"/>
            <p:nvPr>
              <p:custDataLst>
                <p:tags r:id="rId41"/>
              </p:custDataLst>
            </p:nvPr>
          </p:nvSpPr>
          <p:spPr>
            <a:xfrm>
              <a:off x="12853" y="2811"/>
              <a:ext cx="4563" cy="1031"/>
            </a:xfrm>
            <a:prstGeom prst="rect">
              <a:avLst/>
            </a:prstGeom>
            <a:noFill/>
          </p:spPr>
          <p:txBody>
            <a:bodyPr wrap="square" lIns="90000" tIns="46800" rIns="90000" bIns="0" anchor="b" anchorCtr="0"/>
            <a:lstStyle/>
            <a:p>
              <a:pPr fontAlgn="auto">
                <a:lnSpc>
                  <a:spcPct val="120000"/>
                </a:lnSpc>
              </a:pPr>
              <a:r>
                <a:rPr lang="zh-CN" altLang="en-US" b="1" spc="300">
                  <a:solidFill>
                    <a:srgbClr val="3498DB"/>
                  </a:solidFill>
                  <a:latin typeface="微软雅黑" panose="020B0503020204020204" charset="-122"/>
                  <a:ea typeface="微软雅黑" panose="020B0503020204020204" charset="-122"/>
                  <a:cs typeface="+mn-ea"/>
                </a:rPr>
                <a:t>腾讯云分布式数据库</a:t>
              </a:r>
            </a:p>
            <a:p>
              <a:pPr fontAlgn="auto">
                <a:lnSpc>
                  <a:spcPct val="120000"/>
                </a:lnSpc>
              </a:pPr>
              <a:r>
                <a:rPr lang="en-US" altLang="zh-CN" b="1" spc="300">
                  <a:solidFill>
                    <a:srgbClr val="3498DB"/>
                  </a:solidFill>
                  <a:latin typeface="微软雅黑" panose="020B0503020204020204" charset="-122"/>
                  <a:ea typeface="微软雅黑" panose="020B0503020204020204" charset="-122"/>
                  <a:cs typeface="+mn-ea"/>
                </a:rPr>
                <a:t>TQSQL-C</a:t>
              </a:r>
            </a:p>
          </p:txBody>
        </p:sp>
        <p:sp>
          <p:nvSpPr>
            <p:cNvPr id="9" name="矩形 8"/>
            <p:cNvSpPr/>
            <p:nvPr>
              <p:custDataLst>
                <p:tags r:id="rId42"/>
              </p:custDataLst>
            </p:nvPr>
          </p:nvSpPr>
          <p:spPr>
            <a:xfrm>
              <a:off x="12839" y="3898"/>
              <a:ext cx="4563" cy="839"/>
            </a:xfrm>
            <a:prstGeom prst="rect">
              <a:avLst/>
            </a:prstGeom>
          </p:spPr>
          <p:txBody>
            <a:bodyPr wrap="square" lIns="90000" tIns="0" rIns="90000" bIns="46800" anchor="t" anchorCtr="0">
              <a:normAutofit/>
            </a:bodyPr>
            <a:lstStyle/>
            <a:p>
              <a:pP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数据储存</a:t>
              </a:r>
            </a:p>
          </p:txBody>
        </p:sp>
        <p:sp>
          <p:nvSpPr>
            <p:cNvPr id="21" name="任意多边形 15"/>
            <p:cNvSpPr/>
            <p:nvPr>
              <p:custDataLst>
                <p:tags r:id="rId43"/>
              </p:custDataLst>
            </p:nvPr>
          </p:nvSpPr>
          <p:spPr bwMode="auto">
            <a:xfrm>
              <a:off x="9772" y="2631"/>
              <a:ext cx="112" cy="513"/>
            </a:xfrm>
            <a:custGeom>
              <a:avLst/>
              <a:gdLst>
                <a:gd name="T0" fmla="*/ 1 w 25"/>
                <a:gd name="T1" fmla="*/ 116 h 116"/>
                <a:gd name="T2" fmla="*/ 0 w 25"/>
                <a:gd name="T3" fmla="*/ 116 h 116"/>
                <a:gd name="T4" fmla="*/ 20 w 25"/>
                <a:gd name="T5" fmla="*/ 86 h 116"/>
                <a:gd name="T6" fmla="*/ 25 w 25"/>
                <a:gd name="T7" fmla="*/ 58 h 116"/>
                <a:gd name="T8" fmla="*/ 25 w 25"/>
                <a:gd name="T9" fmla="*/ 58 h 116"/>
                <a:gd name="T10" fmla="*/ 25 w 25"/>
                <a:gd name="T11" fmla="*/ 58 h 116"/>
                <a:gd name="T12" fmla="*/ 25 w 25"/>
                <a:gd name="T13" fmla="*/ 57 h 116"/>
                <a:gd name="T14" fmla="*/ 25 w 25"/>
                <a:gd name="T15" fmla="*/ 57 h 116"/>
                <a:gd name="T16" fmla="*/ 25 w 25"/>
                <a:gd name="T17" fmla="*/ 57 h 116"/>
                <a:gd name="T18" fmla="*/ 25 w 25"/>
                <a:gd name="T19" fmla="*/ 57 h 116"/>
                <a:gd name="T20" fmla="*/ 25 w 25"/>
                <a:gd name="T21" fmla="*/ 57 h 116"/>
                <a:gd name="T22" fmla="*/ 25 w 25"/>
                <a:gd name="T23" fmla="*/ 57 h 116"/>
                <a:gd name="T24" fmla="*/ 25 w 25"/>
                <a:gd name="T25" fmla="*/ 56 h 116"/>
                <a:gd name="T26" fmla="*/ 25 w 25"/>
                <a:gd name="T27" fmla="*/ 56 h 116"/>
                <a:gd name="T28" fmla="*/ 25 w 25"/>
                <a:gd name="T29" fmla="*/ 56 h 116"/>
                <a:gd name="T30" fmla="*/ 25 w 25"/>
                <a:gd name="T31" fmla="*/ 56 h 116"/>
                <a:gd name="T32" fmla="*/ 25 w 25"/>
                <a:gd name="T33" fmla="*/ 56 h 116"/>
                <a:gd name="T34" fmla="*/ 25 w 25"/>
                <a:gd name="T35" fmla="*/ 56 h 116"/>
                <a:gd name="T36" fmla="*/ 25 w 25"/>
                <a:gd name="T37" fmla="*/ 55 h 116"/>
                <a:gd name="T38" fmla="*/ 25 w 25"/>
                <a:gd name="T39" fmla="*/ 55 h 116"/>
                <a:gd name="T40" fmla="*/ 25 w 25"/>
                <a:gd name="T41" fmla="*/ 55 h 116"/>
                <a:gd name="T42" fmla="*/ 25 w 25"/>
                <a:gd name="T43" fmla="*/ 55 h 116"/>
                <a:gd name="T44" fmla="*/ 25 w 25"/>
                <a:gd name="T45" fmla="*/ 55 h 116"/>
                <a:gd name="T46" fmla="*/ 25 w 25"/>
                <a:gd name="T47" fmla="*/ 55 h 116"/>
                <a:gd name="T48" fmla="*/ 25 w 25"/>
                <a:gd name="T49" fmla="*/ 54 h 116"/>
                <a:gd name="T50" fmla="*/ 25 w 25"/>
                <a:gd name="T51" fmla="*/ 54 h 116"/>
                <a:gd name="T52" fmla="*/ 25 w 25"/>
                <a:gd name="T53" fmla="*/ 54 h 116"/>
                <a:gd name="T54" fmla="*/ 25 w 25"/>
                <a:gd name="T55" fmla="*/ 54 h 116"/>
                <a:gd name="T56" fmla="*/ 25 w 25"/>
                <a:gd name="T57" fmla="*/ 54 h 116"/>
                <a:gd name="T58" fmla="*/ 25 w 25"/>
                <a:gd name="T59" fmla="*/ 53 h 116"/>
                <a:gd name="T60" fmla="*/ 25 w 25"/>
                <a:gd name="T61" fmla="*/ 53 h 116"/>
                <a:gd name="T62" fmla="*/ 25 w 25"/>
                <a:gd name="T63" fmla="*/ 53 h 116"/>
                <a:gd name="T64" fmla="*/ 25 w 25"/>
                <a:gd name="T65" fmla="*/ 53 h 116"/>
                <a:gd name="T66" fmla="*/ 25 w 25"/>
                <a:gd name="T67" fmla="*/ 53 h 116"/>
                <a:gd name="T68" fmla="*/ 25 w 25"/>
                <a:gd name="T69" fmla="*/ 53 h 116"/>
                <a:gd name="T70" fmla="*/ 25 w 25"/>
                <a:gd name="T71" fmla="*/ 52 h 116"/>
                <a:gd name="T72" fmla="*/ 23 w 25"/>
                <a:gd name="T73" fmla="*/ 39 h 116"/>
                <a:gd name="T74" fmla="*/ 23 w 25"/>
                <a:gd name="T75" fmla="*/ 39 h 116"/>
                <a:gd name="T76" fmla="*/ 23 w 25"/>
                <a:gd name="T77" fmla="*/ 38 h 116"/>
                <a:gd name="T78" fmla="*/ 23 w 25"/>
                <a:gd name="T79" fmla="*/ 38 h 116"/>
                <a:gd name="T80" fmla="*/ 23 w 25"/>
                <a:gd name="T81" fmla="*/ 38 h 116"/>
                <a:gd name="T82" fmla="*/ 23 w 25"/>
                <a:gd name="T83" fmla="*/ 38 h 116"/>
                <a:gd name="T84" fmla="*/ 23 w 25"/>
                <a:gd name="T85" fmla="*/ 38 h 116"/>
                <a:gd name="T86" fmla="*/ 23 w 25"/>
                <a:gd name="T87" fmla="*/ 38 h 116"/>
                <a:gd name="T88" fmla="*/ 23 w 25"/>
                <a:gd name="T89" fmla="*/ 37 h 116"/>
                <a:gd name="T90" fmla="*/ 23 w 25"/>
                <a:gd name="T91" fmla="*/ 37 h 116"/>
                <a:gd name="T92" fmla="*/ 23 w 25"/>
                <a:gd name="T93" fmla="*/ 37 h 116"/>
                <a:gd name="T94" fmla="*/ 0 w 25"/>
                <a:gd name="T95" fmla="*/ 0 h 116"/>
                <a:gd name="T96" fmla="*/ 23 w 25"/>
                <a:gd name="T97" fmla="*/ 3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116">
                  <a:moveTo>
                    <a:pt x="20" y="86"/>
                  </a:moveTo>
                  <a:cubicBezTo>
                    <a:pt x="16" y="97"/>
                    <a:pt x="9" y="107"/>
                    <a:pt x="1" y="116"/>
                  </a:cubicBezTo>
                  <a:cubicBezTo>
                    <a:pt x="0" y="116"/>
                    <a:pt x="0" y="116"/>
                    <a:pt x="0" y="116"/>
                  </a:cubicBezTo>
                  <a:cubicBezTo>
                    <a:pt x="0" y="116"/>
                    <a:pt x="0" y="116"/>
                    <a:pt x="0" y="116"/>
                  </a:cubicBezTo>
                  <a:cubicBezTo>
                    <a:pt x="7" y="110"/>
                    <a:pt x="12" y="103"/>
                    <a:pt x="16" y="95"/>
                  </a:cubicBezTo>
                  <a:cubicBezTo>
                    <a:pt x="18" y="92"/>
                    <a:pt x="19" y="89"/>
                    <a:pt x="20" y="86"/>
                  </a:cubicBezTo>
                  <a:moveTo>
                    <a:pt x="25" y="58"/>
                  </a:moveTo>
                  <a:cubicBezTo>
                    <a:pt x="25" y="58"/>
                    <a:pt x="25" y="58"/>
                    <a:pt x="25" y="58"/>
                  </a:cubicBezTo>
                  <a:cubicBezTo>
                    <a:pt x="25" y="58"/>
                    <a:pt x="25" y="58"/>
                    <a:pt x="25" y="58"/>
                  </a:cubicBezTo>
                  <a:cubicBezTo>
                    <a:pt x="25" y="58"/>
                    <a:pt x="25" y="58"/>
                    <a:pt x="25" y="58"/>
                  </a:cubicBezTo>
                  <a:moveTo>
                    <a:pt x="25" y="58"/>
                  </a:moveTo>
                  <a:cubicBezTo>
                    <a:pt x="25" y="58"/>
                    <a:pt x="25" y="58"/>
                    <a:pt x="25" y="58"/>
                  </a:cubicBezTo>
                  <a:cubicBezTo>
                    <a:pt x="25" y="58"/>
                    <a:pt x="25" y="58"/>
                    <a:pt x="25" y="58"/>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7"/>
                  </a:moveTo>
                  <a:cubicBezTo>
                    <a:pt x="25" y="57"/>
                    <a:pt x="25" y="57"/>
                    <a:pt x="25" y="57"/>
                  </a:cubicBezTo>
                  <a:cubicBezTo>
                    <a:pt x="25" y="57"/>
                    <a:pt x="25" y="57"/>
                    <a:pt x="25" y="57"/>
                  </a:cubicBezTo>
                  <a:moveTo>
                    <a:pt x="25" y="56"/>
                  </a:moveTo>
                  <a:cubicBezTo>
                    <a:pt x="25" y="57"/>
                    <a:pt x="25" y="57"/>
                    <a:pt x="25" y="57"/>
                  </a:cubicBezTo>
                  <a:cubicBezTo>
                    <a:pt x="25" y="57"/>
                    <a:pt x="25" y="57"/>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6"/>
                  </a:moveTo>
                  <a:cubicBezTo>
                    <a:pt x="25" y="56"/>
                    <a:pt x="25" y="56"/>
                    <a:pt x="25" y="56"/>
                  </a:cubicBezTo>
                  <a:cubicBezTo>
                    <a:pt x="25" y="56"/>
                    <a:pt x="25" y="56"/>
                    <a:pt x="25" y="56"/>
                  </a:cubicBezTo>
                  <a:moveTo>
                    <a:pt x="25" y="55"/>
                  </a:moveTo>
                  <a:cubicBezTo>
                    <a:pt x="25" y="55"/>
                    <a:pt x="25" y="56"/>
                    <a:pt x="25" y="56"/>
                  </a:cubicBezTo>
                  <a:cubicBezTo>
                    <a:pt x="25" y="56"/>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5"/>
                  </a:moveTo>
                  <a:cubicBezTo>
                    <a:pt x="25" y="55"/>
                    <a:pt x="25" y="55"/>
                    <a:pt x="25" y="55"/>
                  </a:cubicBezTo>
                  <a:cubicBezTo>
                    <a:pt x="25" y="55"/>
                    <a:pt x="25" y="55"/>
                    <a:pt x="25" y="55"/>
                  </a:cubicBezTo>
                  <a:moveTo>
                    <a:pt x="25" y="54"/>
                  </a:moveTo>
                  <a:cubicBezTo>
                    <a:pt x="25" y="54"/>
                    <a:pt x="25" y="54"/>
                    <a:pt x="25" y="55"/>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4"/>
                  </a:moveTo>
                  <a:cubicBezTo>
                    <a:pt x="25" y="54"/>
                    <a:pt x="25" y="54"/>
                    <a:pt x="25" y="54"/>
                  </a:cubicBezTo>
                  <a:cubicBezTo>
                    <a:pt x="25" y="54"/>
                    <a:pt x="25" y="54"/>
                    <a:pt x="25" y="54"/>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3"/>
                  </a:moveTo>
                  <a:cubicBezTo>
                    <a:pt x="25" y="53"/>
                    <a:pt x="25" y="53"/>
                    <a:pt x="25" y="53"/>
                  </a:cubicBezTo>
                  <a:cubicBezTo>
                    <a:pt x="25" y="53"/>
                    <a:pt x="25" y="53"/>
                    <a:pt x="25" y="53"/>
                  </a:cubicBezTo>
                  <a:moveTo>
                    <a:pt x="25" y="52"/>
                  </a:moveTo>
                  <a:cubicBezTo>
                    <a:pt x="25" y="52"/>
                    <a:pt x="25" y="52"/>
                    <a:pt x="25" y="52"/>
                  </a:cubicBezTo>
                  <a:cubicBezTo>
                    <a:pt x="25" y="52"/>
                    <a:pt x="25" y="52"/>
                    <a:pt x="25" y="52"/>
                  </a:cubicBezTo>
                  <a:moveTo>
                    <a:pt x="23" y="39"/>
                  </a:moveTo>
                  <a:cubicBezTo>
                    <a:pt x="23" y="39"/>
                    <a:pt x="23" y="39"/>
                    <a:pt x="23" y="39"/>
                  </a:cubicBezTo>
                  <a:cubicBezTo>
                    <a:pt x="23" y="39"/>
                    <a:pt x="23" y="39"/>
                    <a:pt x="23" y="39"/>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8"/>
                  </a:moveTo>
                  <a:cubicBezTo>
                    <a:pt x="23" y="38"/>
                    <a:pt x="23" y="38"/>
                    <a:pt x="23" y="38"/>
                  </a:cubicBezTo>
                  <a:cubicBezTo>
                    <a:pt x="23" y="38"/>
                    <a:pt x="23" y="38"/>
                    <a:pt x="23" y="38"/>
                  </a:cubicBezTo>
                  <a:moveTo>
                    <a:pt x="23" y="37"/>
                  </a:moveTo>
                  <a:cubicBezTo>
                    <a:pt x="23" y="37"/>
                    <a:pt x="23" y="37"/>
                    <a:pt x="23" y="37"/>
                  </a:cubicBezTo>
                  <a:cubicBezTo>
                    <a:pt x="23" y="37"/>
                    <a:pt x="23" y="37"/>
                    <a:pt x="23" y="37"/>
                  </a:cubicBezTo>
                  <a:moveTo>
                    <a:pt x="23" y="37"/>
                  </a:moveTo>
                  <a:cubicBezTo>
                    <a:pt x="23" y="37"/>
                    <a:pt x="23" y="37"/>
                    <a:pt x="23" y="37"/>
                  </a:cubicBezTo>
                  <a:cubicBezTo>
                    <a:pt x="23" y="37"/>
                    <a:pt x="23" y="37"/>
                    <a:pt x="23" y="37"/>
                  </a:cubicBezTo>
                  <a:moveTo>
                    <a:pt x="0" y="0"/>
                  </a:moveTo>
                  <a:cubicBezTo>
                    <a:pt x="0" y="0"/>
                    <a:pt x="0" y="0"/>
                    <a:pt x="0" y="0"/>
                  </a:cubicBezTo>
                  <a:cubicBezTo>
                    <a:pt x="1" y="0"/>
                    <a:pt x="1" y="0"/>
                    <a:pt x="1" y="0"/>
                  </a:cubicBezTo>
                  <a:cubicBezTo>
                    <a:pt x="11" y="10"/>
                    <a:pt x="19" y="23"/>
                    <a:pt x="23" y="37"/>
                  </a:cubicBezTo>
                  <a:cubicBezTo>
                    <a:pt x="19" y="23"/>
                    <a:pt x="11" y="10"/>
                    <a:pt x="0" y="0"/>
                  </a:cubicBezTo>
                </a:path>
              </a:pathLst>
            </a:custGeom>
            <a:solidFill>
              <a:srgbClr val="CFA44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8" name="任意多边形 30"/>
            <p:cNvSpPr/>
            <p:nvPr>
              <p:custDataLst>
                <p:tags r:id="rId44"/>
              </p:custDataLst>
            </p:nvPr>
          </p:nvSpPr>
          <p:spPr bwMode="auto">
            <a:xfrm>
              <a:off x="9286" y="3742"/>
              <a:ext cx="112" cy="256"/>
            </a:xfrm>
            <a:custGeom>
              <a:avLst/>
              <a:gdLst>
                <a:gd name="T0" fmla="*/ 25 w 25"/>
                <a:gd name="T1" fmla="*/ 0 h 58"/>
                <a:gd name="T2" fmla="*/ 0 w 25"/>
                <a:gd name="T3" fmla="*/ 58 h 58"/>
                <a:gd name="T4" fmla="*/ 0 w 25"/>
                <a:gd name="T5" fmla="*/ 58 h 58"/>
                <a:gd name="T6" fmla="*/ 0 w 25"/>
                <a:gd name="T7" fmla="*/ 57 h 58"/>
                <a:gd name="T8" fmla="*/ 0 w 25"/>
                <a:gd name="T9" fmla="*/ 57 h 58"/>
                <a:gd name="T10" fmla="*/ 0 w 25"/>
                <a:gd name="T11" fmla="*/ 57 h 58"/>
                <a:gd name="T12" fmla="*/ 0 w 25"/>
                <a:gd name="T13" fmla="*/ 57 h 58"/>
                <a:gd name="T14" fmla="*/ 0 w 25"/>
                <a:gd name="T15" fmla="*/ 57 h 58"/>
                <a:gd name="T16" fmla="*/ 0 w 25"/>
                <a:gd name="T17" fmla="*/ 57 h 58"/>
                <a:gd name="T18" fmla="*/ 0 w 25"/>
                <a:gd name="T19" fmla="*/ 57 h 58"/>
                <a:gd name="T20" fmla="*/ 0 w 25"/>
                <a:gd name="T21" fmla="*/ 57 h 58"/>
                <a:gd name="T22" fmla="*/ 0 w 25"/>
                <a:gd name="T23" fmla="*/ 56 h 58"/>
                <a:gd name="T24" fmla="*/ 0 w 25"/>
                <a:gd name="T25" fmla="*/ 56 h 58"/>
                <a:gd name="T26" fmla="*/ 0 w 25"/>
                <a:gd name="T27" fmla="*/ 56 h 58"/>
                <a:gd name="T28" fmla="*/ 0 w 25"/>
                <a:gd name="T29" fmla="*/ 56 h 58"/>
                <a:gd name="T30" fmla="*/ 0 w 25"/>
                <a:gd name="T31" fmla="*/ 56 h 58"/>
                <a:gd name="T32" fmla="*/ 0 w 25"/>
                <a:gd name="T33" fmla="*/ 56 h 58"/>
                <a:gd name="T34" fmla="*/ 0 w 25"/>
                <a:gd name="T35" fmla="*/ 56 h 58"/>
                <a:gd name="T36" fmla="*/ 0 w 25"/>
                <a:gd name="T37" fmla="*/ 56 h 58"/>
                <a:gd name="T38" fmla="*/ 0 w 25"/>
                <a:gd name="T39" fmla="*/ 55 h 58"/>
                <a:gd name="T40" fmla="*/ 0 w 25"/>
                <a:gd name="T41" fmla="*/ 55 h 58"/>
                <a:gd name="T42" fmla="*/ 0 w 25"/>
                <a:gd name="T43" fmla="*/ 55 h 58"/>
                <a:gd name="T44" fmla="*/ 0 w 25"/>
                <a:gd name="T45" fmla="*/ 55 h 58"/>
                <a:gd name="T46" fmla="*/ 0 w 25"/>
                <a:gd name="T47" fmla="*/ 55 h 58"/>
                <a:gd name="T48" fmla="*/ 0 w 25"/>
                <a:gd name="T49" fmla="*/ 55 h 58"/>
                <a:gd name="T50" fmla="*/ 0 w 25"/>
                <a:gd name="T51" fmla="*/ 55 h 58"/>
                <a:gd name="T52" fmla="*/ 0 w 25"/>
                <a:gd name="T53" fmla="*/ 54 h 58"/>
                <a:gd name="T54" fmla="*/ 0 w 25"/>
                <a:gd name="T55" fmla="*/ 54 h 58"/>
                <a:gd name="T56" fmla="*/ 0 w 25"/>
                <a:gd name="T57" fmla="*/ 54 h 58"/>
                <a:gd name="T58" fmla="*/ 0 w 25"/>
                <a:gd name="T59" fmla="*/ 54 h 58"/>
                <a:gd name="T60" fmla="*/ 0 w 25"/>
                <a:gd name="T61" fmla="*/ 54 h 58"/>
                <a:gd name="T62" fmla="*/ 0 w 25"/>
                <a:gd name="T63" fmla="*/ 54 h 58"/>
                <a:gd name="T64" fmla="*/ 0 w 25"/>
                <a:gd name="T65" fmla="*/ 54 h 58"/>
                <a:gd name="T66" fmla="*/ 0 w 25"/>
                <a:gd name="T67" fmla="*/ 54 h 58"/>
                <a:gd name="T68" fmla="*/ 0 w 25"/>
                <a:gd name="T69" fmla="*/ 53 h 58"/>
                <a:gd name="T70" fmla="*/ 0 w 25"/>
                <a:gd name="T71" fmla="*/ 53 h 58"/>
                <a:gd name="T72" fmla="*/ 0 w 25"/>
                <a:gd name="T73" fmla="*/ 53 h 58"/>
                <a:gd name="T74" fmla="*/ 0 w 25"/>
                <a:gd name="T75" fmla="*/ 53 h 58"/>
                <a:gd name="T76" fmla="*/ 0 w 25"/>
                <a:gd name="T77" fmla="*/ 53 h 58"/>
                <a:gd name="T78" fmla="*/ 0 w 25"/>
                <a:gd name="T79" fmla="*/ 53 h 58"/>
                <a:gd name="T80" fmla="*/ 0 w 25"/>
                <a:gd name="T81" fmla="*/ 53 h 58"/>
                <a:gd name="T82" fmla="*/ 0 w 25"/>
                <a:gd name="T83" fmla="*/ 53 h 58"/>
                <a:gd name="T84" fmla="*/ 0 w 25"/>
                <a:gd name="T85" fmla="*/ 52 h 58"/>
                <a:gd name="T86" fmla="*/ 0 w 25"/>
                <a:gd name="T87" fmla="*/ 52 h 58"/>
                <a:gd name="T88" fmla="*/ 3 w 25"/>
                <a:gd name="T89" fmla="*/ 36 h 58"/>
                <a:gd name="T90" fmla="*/ 3 w 25"/>
                <a:gd name="T91" fmla="*/ 36 h 58"/>
                <a:gd name="T92" fmla="*/ 3 w 25"/>
                <a:gd name="T93" fmla="*/ 36 h 58"/>
                <a:gd name="T94" fmla="*/ 3 w 25"/>
                <a:gd name="T95" fmla="*/ 36 h 58"/>
                <a:gd name="T96" fmla="*/ 3 w 25"/>
                <a:gd name="T97" fmla="*/ 35 h 58"/>
                <a:gd name="T98" fmla="*/ 3 w 25"/>
                <a:gd name="T99" fmla="*/ 35 h 58"/>
                <a:gd name="T100" fmla="*/ 3 w 25"/>
                <a:gd name="T101" fmla="*/ 35 h 58"/>
                <a:gd name="T102" fmla="*/ 3 w 25"/>
                <a:gd name="T103" fmla="*/ 35 h 58"/>
                <a:gd name="T104" fmla="*/ 3 w 25"/>
                <a:gd name="T105" fmla="*/ 35 h 58"/>
                <a:gd name="T106" fmla="*/ 25 w 25"/>
                <a:gd name="T107" fmla="*/ 0 h 58"/>
                <a:gd name="T108" fmla="*/ 25 w 25"/>
                <a:gd name="T10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58">
                  <a:moveTo>
                    <a:pt x="25" y="0"/>
                  </a:moveTo>
                  <a:cubicBezTo>
                    <a:pt x="9" y="14"/>
                    <a:pt x="0" y="35"/>
                    <a:pt x="0" y="58"/>
                  </a:cubicBezTo>
                  <a:cubicBezTo>
                    <a:pt x="0" y="58"/>
                    <a:pt x="0" y="58"/>
                    <a:pt x="0" y="58"/>
                  </a:cubicBezTo>
                  <a:cubicBezTo>
                    <a:pt x="0" y="58"/>
                    <a:pt x="0" y="58"/>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6"/>
                    <a:pt x="0" y="56"/>
                    <a:pt x="0" y="56"/>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5"/>
                  </a:cubicBezTo>
                  <a:cubicBezTo>
                    <a:pt x="0" y="55"/>
                    <a:pt x="0" y="55"/>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3"/>
                    <a:pt x="0" y="53"/>
                  </a:cubicBezTo>
                  <a:cubicBezTo>
                    <a:pt x="0" y="53"/>
                    <a:pt x="0" y="52"/>
                    <a:pt x="0" y="52"/>
                  </a:cubicBezTo>
                  <a:cubicBezTo>
                    <a:pt x="0" y="52"/>
                    <a:pt x="0" y="52"/>
                    <a:pt x="0" y="52"/>
                  </a:cubicBezTo>
                  <a:cubicBezTo>
                    <a:pt x="0" y="47"/>
                    <a:pt x="1" y="41"/>
                    <a:pt x="3" y="36"/>
                  </a:cubicBezTo>
                  <a:cubicBezTo>
                    <a:pt x="3" y="36"/>
                    <a:pt x="3" y="36"/>
                    <a:pt x="3" y="36"/>
                  </a:cubicBezTo>
                  <a:cubicBezTo>
                    <a:pt x="3" y="36"/>
                    <a:pt x="3" y="36"/>
                    <a:pt x="3" y="36"/>
                  </a:cubicBezTo>
                  <a:cubicBezTo>
                    <a:pt x="3" y="36"/>
                    <a:pt x="3" y="36"/>
                    <a:pt x="3" y="36"/>
                  </a:cubicBezTo>
                  <a:cubicBezTo>
                    <a:pt x="3" y="35"/>
                    <a:pt x="3" y="35"/>
                    <a:pt x="3" y="35"/>
                  </a:cubicBezTo>
                  <a:cubicBezTo>
                    <a:pt x="3" y="35"/>
                    <a:pt x="3" y="35"/>
                    <a:pt x="3" y="35"/>
                  </a:cubicBezTo>
                  <a:cubicBezTo>
                    <a:pt x="3" y="35"/>
                    <a:pt x="3" y="35"/>
                    <a:pt x="3" y="35"/>
                  </a:cubicBezTo>
                  <a:cubicBezTo>
                    <a:pt x="3" y="35"/>
                    <a:pt x="3" y="35"/>
                    <a:pt x="3" y="35"/>
                  </a:cubicBezTo>
                  <a:cubicBezTo>
                    <a:pt x="3" y="35"/>
                    <a:pt x="3" y="35"/>
                    <a:pt x="3" y="35"/>
                  </a:cubicBezTo>
                  <a:cubicBezTo>
                    <a:pt x="7" y="21"/>
                    <a:pt x="15" y="9"/>
                    <a:pt x="25" y="0"/>
                  </a:cubicBezTo>
                  <a:cubicBezTo>
                    <a:pt x="25" y="0"/>
                    <a:pt x="25" y="0"/>
                    <a:pt x="25"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39" name="任意多边形 31"/>
            <p:cNvSpPr/>
            <p:nvPr>
              <p:custDataLst>
                <p:tags r:id="rId45"/>
              </p:custDataLst>
            </p:nvPr>
          </p:nvSpPr>
          <p:spPr bwMode="auto">
            <a:xfrm>
              <a:off x="9486" y="3942"/>
              <a:ext cx="112" cy="256"/>
            </a:xfrm>
            <a:custGeom>
              <a:avLst/>
              <a:gdLst>
                <a:gd name="T0" fmla="*/ 0 w 25"/>
                <a:gd name="T1" fmla="*/ 58 h 58"/>
                <a:gd name="T2" fmla="*/ 0 w 25"/>
                <a:gd name="T3" fmla="*/ 57 h 58"/>
                <a:gd name="T4" fmla="*/ 0 w 25"/>
                <a:gd name="T5" fmla="*/ 57 h 58"/>
                <a:gd name="T6" fmla="*/ 0 w 25"/>
                <a:gd name="T7" fmla="*/ 57 h 58"/>
                <a:gd name="T8" fmla="*/ 0 w 25"/>
                <a:gd name="T9" fmla="*/ 57 h 58"/>
                <a:gd name="T10" fmla="*/ 0 w 25"/>
                <a:gd name="T11" fmla="*/ 57 h 58"/>
                <a:gd name="T12" fmla="*/ 0 w 25"/>
                <a:gd name="T13" fmla="*/ 56 h 58"/>
                <a:gd name="T14" fmla="*/ 0 w 25"/>
                <a:gd name="T15" fmla="*/ 56 h 58"/>
                <a:gd name="T16" fmla="*/ 0 w 25"/>
                <a:gd name="T17" fmla="*/ 56 h 58"/>
                <a:gd name="T18" fmla="*/ 0 w 25"/>
                <a:gd name="T19" fmla="*/ 56 h 58"/>
                <a:gd name="T20" fmla="*/ 0 w 25"/>
                <a:gd name="T21" fmla="*/ 56 h 58"/>
                <a:gd name="T22" fmla="*/ 0 w 25"/>
                <a:gd name="T23" fmla="*/ 56 h 58"/>
                <a:gd name="T24" fmla="*/ 0 w 25"/>
                <a:gd name="T25" fmla="*/ 55 h 58"/>
                <a:gd name="T26" fmla="*/ 0 w 25"/>
                <a:gd name="T27" fmla="*/ 55 h 58"/>
                <a:gd name="T28" fmla="*/ 0 w 25"/>
                <a:gd name="T29" fmla="*/ 55 h 58"/>
                <a:gd name="T30" fmla="*/ 0 w 25"/>
                <a:gd name="T31" fmla="*/ 55 h 58"/>
                <a:gd name="T32" fmla="*/ 0 w 25"/>
                <a:gd name="T33" fmla="*/ 55 h 58"/>
                <a:gd name="T34" fmla="*/ 0 w 25"/>
                <a:gd name="T35" fmla="*/ 55 h 58"/>
                <a:gd name="T36" fmla="*/ 0 w 25"/>
                <a:gd name="T37" fmla="*/ 54 h 58"/>
                <a:gd name="T38" fmla="*/ 0 w 25"/>
                <a:gd name="T39" fmla="*/ 54 h 58"/>
                <a:gd name="T40" fmla="*/ 0 w 25"/>
                <a:gd name="T41" fmla="*/ 54 h 58"/>
                <a:gd name="T42" fmla="*/ 0 w 25"/>
                <a:gd name="T43" fmla="*/ 54 h 58"/>
                <a:gd name="T44" fmla="*/ 0 w 25"/>
                <a:gd name="T45" fmla="*/ 54 h 58"/>
                <a:gd name="T46" fmla="*/ 0 w 25"/>
                <a:gd name="T47" fmla="*/ 54 h 58"/>
                <a:gd name="T48" fmla="*/ 0 w 25"/>
                <a:gd name="T49" fmla="*/ 53 h 58"/>
                <a:gd name="T50" fmla="*/ 0 w 25"/>
                <a:gd name="T51" fmla="*/ 53 h 58"/>
                <a:gd name="T52" fmla="*/ 0 w 25"/>
                <a:gd name="T53" fmla="*/ 53 h 58"/>
                <a:gd name="T54" fmla="*/ 0 w 25"/>
                <a:gd name="T55" fmla="*/ 53 h 58"/>
                <a:gd name="T56" fmla="*/ 0 w 25"/>
                <a:gd name="T57" fmla="*/ 53 h 58"/>
                <a:gd name="T58" fmla="*/ 0 w 25"/>
                <a:gd name="T59" fmla="*/ 53 h 58"/>
                <a:gd name="T60" fmla="*/ 0 w 25"/>
                <a:gd name="T61" fmla="*/ 52 h 58"/>
                <a:gd name="T62" fmla="*/ 0 w 25"/>
                <a:gd name="T63" fmla="*/ 52 h 58"/>
                <a:gd name="T64" fmla="*/ 3 w 25"/>
                <a:gd name="T65" fmla="*/ 36 h 58"/>
                <a:gd name="T66" fmla="*/ 3 w 25"/>
                <a:gd name="T67" fmla="*/ 36 h 58"/>
                <a:gd name="T68" fmla="*/ 3 w 25"/>
                <a:gd name="T69" fmla="*/ 36 h 58"/>
                <a:gd name="T70" fmla="*/ 3 w 25"/>
                <a:gd name="T71" fmla="*/ 35 h 58"/>
                <a:gd name="T72" fmla="*/ 3 w 25"/>
                <a:gd name="T73" fmla="*/ 35 h 58"/>
                <a:gd name="T74" fmla="*/ 3 w 25"/>
                <a:gd name="T75" fmla="*/ 35 h 58"/>
                <a:gd name="T76" fmla="*/ 3 w 25"/>
                <a:gd name="T77" fmla="*/ 35 h 58"/>
                <a:gd name="T78" fmla="*/ 25 w 25"/>
                <a:gd name="T7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58">
                  <a:moveTo>
                    <a:pt x="0" y="57"/>
                  </a:moveTo>
                  <a:cubicBezTo>
                    <a:pt x="0" y="58"/>
                    <a:pt x="0" y="58"/>
                    <a:pt x="0" y="58"/>
                  </a:cubicBezTo>
                  <a:cubicBezTo>
                    <a:pt x="0" y="58"/>
                    <a:pt x="0" y="58"/>
                    <a:pt x="0" y="58"/>
                  </a:cubicBezTo>
                  <a:cubicBezTo>
                    <a:pt x="0" y="58"/>
                    <a:pt x="0" y="58"/>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7"/>
                  </a:moveTo>
                  <a:cubicBezTo>
                    <a:pt x="0" y="57"/>
                    <a:pt x="0" y="57"/>
                    <a:pt x="0" y="57"/>
                  </a:cubicBezTo>
                  <a:cubicBezTo>
                    <a:pt x="0" y="57"/>
                    <a:pt x="0" y="57"/>
                    <a:pt x="0" y="57"/>
                  </a:cubicBezTo>
                  <a:moveTo>
                    <a:pt x="0" y="56"/>
                  </a:moveTo>
                  <a:cubicBezTo>
                    <a:pt x="0" y="56"/>
                    <a:pt x="0" y="57"/>
                    <a:pt x="0" y="57"/>
                  </a:cubicBezTo>
                  <a:cubicBezTo>
                    <a:pt x="0" y="57"/>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6"/>
                  </a:moveTo>
                  <a:cubicBezTo>
                    <a:pt x="0" y="56"/>
                    <a:pt x="0" y="56"/>
                    <a:pt x="0" y="56"/>
                  </a:cubicBezTo>
                  <a:cubicBezTo>
                    <a:pt x="0" y="56"/>
                    <a:pt x="0" y="56"/>
                    <a:pt x="0" y="56"/>
                  </a:cubicBezTo>
                  <a:moveTo>
                    <a:pt x="0" y="55"/>
                  </a:moveTo>
                  <a:cubicBezTo>
                    <a:pt x="0" y="55"/>
                    <a:pt x="0" y="55"/>
                    <a:pt x="0" y="56"/>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5"/>
                  </a:moveTo>
                  <a:cubicBezTo>
                    <a:pt x="0" y="55"/>
                    <a:pt x="0" y="55"/>
                    <a:pt x="0" y="55"/>
                  </a:cubicBezTo>
                  <a:cubicBezTo>
                    <a:pt x="0" y="55"/>
                    <a:pt x="0" y="55"/>
                    <a:pt x="0" y="55"/>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4"/>
                  </a:moveTo>
                  <a:cubicBezTo>
                    <a:pt x="0" y="54"/>
                    <a:pt x="0" y="54"/>
                    <a:pt x="0" y="54"/>
                  </a:cubicBezTo>
                  <a:cubicBezTo>
                    <a:pt x="0" y="54"/>
                    <a:pt x="0" y="54"/>
                    <a:pt x="0" y="54"/>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3"/>
                  </a:moveTo>
                  <a:cubicBezTo>
                    <a:pt x="0" y="53"/>
                    <a:pt x="0" y="53"/>
                    <a:pt x="0" y="53"/>
                  </a:cubicBezTo>
                  <a:cubicBezTo>
                    <a:pt x="0" y="53"/>
                    <a:pt x="0" y="53"/>
                    <a:pt x="0" y="53"/>
                  </a:cubicBezTo>
                  <a:moveTo>
                    <a:pt x="0" y="52"/>
                  </a:moveTo>
                  <a:cubicBezTo>
                    <a:pt x="0" y="52"/>
                    <a:pt x="0" y="52"/>
                    <a:pt x="0" y="52"/>
                  </a:cubicBezTo>
                  <a:cubicBezTo>
                    <a:pt x="0" y="52"/>
                    <a:pt x="0" y="52"/>
                    <a:pt x="0" y="52"/>
                  </a:cubicBezTo>
                  <a:moveTo>
                    <a:pt x="3" y="36"/>
                  </a:moveTo>
                  <a:cubicBezTo>
                    <a:pt x="3" y="36"/>
                    <a:pt x="3" y="36"/>
                    <a:pt x="3" y="36"/>
                  </a:cubicBezTo>
                  <a:cubicBezTo>
                    <a:pt x="3" y="36"/>
                    <a:pt x="3" y="36"/>
                    <a:pt x="3" y="36"/>
                  </a:cubicBezTo>
                  <a:moveTo>
                    <a:pt x="3" y="36"/>
                  </a:moveTo>
                  <a:cubicBezTo>
                    <a:pt x="3" y="36"/>
                    <a:pt x="3" y="36"/>
                    <a:pt x="3" y="36"/>
                  </a:cubicBezTo>
                  <a:cubicBezTo>
                    <a:pt x="3" y="36"/>
                    <a:pt x="3" y="36"/>
                    <a:pt x="3" y="36"/>
                  </a:cubicBezTo>
                  <a:moveTo>
                    <a:pt x="3" y="35"/>
                  </a:moveTo>
                  <a:cubicBezTo>
                    <a:pt x="3" y="35"/>
                    <a:pt x="3" y="35"/>
                    <a:pt x="3" y="35"/>
                  </a:cubicBezTo>
                  <a:cubicBezTo>
                    <a:pt x="3" y="35"/>
                    <a:pt x="3" y="35"/>
                    <a:pt x="3" y="35"/>
                  </a:cubicBezTo>
                  <a:moveTo>
                    <a:pt x="3" y="35"/>
                  </a:moveTo>
                  <a:cubicBezTo>
                    <a:pt x="3" y="35"/>
                    <a:pt x="3" y="35"/>
                    <a:pt x="3" y="35"/>
                  </a:cubicBezTo>
                  <a:cubicBezTo>
                    <a:pt x="3" y="35"/>
                    <a:pt x="3" y="35"/>
                    <a:pt x="3" y="35"/>
                  </a:cubicBezTo>
                  <a:moveTo>
                    <a:pt x="25" y="0"/>
                  </a:moveTo>
                  <a:cubicBezTo>
                    <a:pt x="15" y="9"/>
                    <a:pt x="7" y="21"/>
                    <a:pt x="3" y="35"/>
                  </a:cubicBezTo>
                  <a:cubicBezTo>
                    <a:pt x="7" y="22"/>
                    <a:pt x="14" y="10"/>
                    <a:pt x="24" y="0"/>
                  </a:cubicBezTo>
                  <a:cubicBezTo>
                    <a:pt x="25" y="0"/>
                    <a:pt x="25" y="0"/>
                    <a:pt x="25" y="0"/>
                  </a:cubicBezTo>
                  <a:cubicBezTo>
                    <a:pt x="25" y="0"/>
                    <a:pt x="25" y="0"/>
                    <a:pt x="25" y="0"/>
                  </a:cubicBezTo>
                </a:path>
              </a:pathLst>
            </a:custGeom>
            <a:solidFill>
              <a:srgbClr val="C149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0" name="任意多边形 32"/>
            <p:cNvSpPr/>
            <p:nvPr>
              <p:custDataLst>
                <p:tags r:id="rId46"/>
              </p:custDataLst>
            </p:nvPr>
          </p:nvSpPr>
          <p:spPr bwMode="auto">
            <a:xfrm>
              <a:off x="9321" y="4152"/>
              <a:ext cx="77" cy="102"/>
            </a:xfrm>
            <a:custGeom>
              <a:avLst/>
              <a:gdLst>
                <a:gd name="T0" fmla="*/ 0 w 17"/>
                <a:gd name="T1" fmla="*/ 0 h 23"/>
                <a:gd name="T2" fmla="*/ 17 w 17"/>
                <a:gd name="T3" fmla="*/ 23 h 23"/>
                <a:gd name="T4" fmla="*/ 17 w 17"/>
                <a:gd name="T5" fmla="*/ 23 h 23"/>
                <a:gd name="T6" fmla="*/ 0 w 17"/>
                <a:gd name="T7" fmla="*/ 0 h 23"/>
                <a:gd name="T8" fmla="*/ 0 w 17"/>
                <a:gd name="T9" fmla="*/ 0 h 23"/>
                <a:gd name="T10" fmla="*/ 0 w 17"/>
                <a:gd name="T11" fmla="*/ 0 h 23"/>
                <a:gd name="T12" fmla="*/ 0 w 1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7" h="23">
                  <a:moveTo>
                    <a:pt x="0" y="0"/>
                  </a:moveTo>
                  <a:cubicBezTo>
                    <a:pt x="4" y="9"/>
                    <a:pt x="10" y="16"/>
                    <a:pt x="17" y="23"/>
                  </a:cubicBezTo>
                  <a:cubicBezTo>
                    <a:pt x="17" y="23"/>
                    <a:pt x="17" y="23"/>
                    <a:pt x="17" y="23"/>
                  </a:cubicBezTo>
                  <a:cubicBezTo>
                    <a:pt x="10" y="16"/>
                    <a:pt x="4" y="9"/>
                    <a:pt x="0" y="0"/>
                  </a:cubicBezTo>
                  <a:moveTo>
                    <a:pt x="0" y="0"/>
                  </a:moveTo>
                  <a:cubicBezTo>
                    <a:pt x="0" y="0"/>
                    <a:pt x="0" y="0"/>
                    <a:pt x="0" y="0"/>
                  </a:cubicBezTo>
                  <a:cubicBezTo>
                    <a:pt x="0" y="0"/>
                    <a:pt x="0" y="0"/>
                    <a:pt x="0"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1" name="任意多边形 33"/>
            <p:cNvSpPr/>
            <p:nvPr>
              <p:custDataLst>
                <p:tags r:id="rId47"/>
              </p:custDataLst>
            </p:nvPr>
          </p:nvSpPr>
          <p:spPr bwMode="auto">
            <a:xfrm>
              <a:off x="9308" y="4123"/>
              <a:ext cx="89" cy="131"/>
            </a:xfrm>
            <a:custGeom>
              <a:avLst/>
              <a:gdLst>
                <a:gd name="T0" fmla="*/ 0 w 20"/>
                <a:gd name="T1" fmla="*/ 0 h 30"/>
                <a:gd name="T2" fmla="*/ 3 w 20"/>
                <a:gd name="T3" fmla="*/ 7 h 30"/>
                <a:gd name="T4" fmla="*/ 3 w 20"/>
                <a:gd name="T5" fmla="*/ 7 h 30"/>
                <a:gd name="T6" fmla="*/ 3 w 20"/>
                <a:gd name="T7" fmla="*/ 7 h 30"/>
                <a:gd name="T8" fmla="*/ 20 w 20"/>
                <a:gd name="T9" fmla="*/ 30 h 30"/>
                <a:gd name="T10" fmla="*/ 20 w 20"/>
                <a:gd name="T11" fmla="*/ 30 h 30"/>
                <a:gd name="T12" fmla="*/ 19 w 20"/>
                <a:gd name="T13" fmla="*/ 29 h 30"/>
                <a:gd name="T14" fmla="*/ 0 w 20"/>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0">
                  <a:moveTo>
                    <a:pt x="0" y="0"/>
                  </a:moveTo>
                  <a:cubicBezTo>
                    <a:pt x="1" y="3"/>
                    <a:pt x="2" y="5"/>
                    <a:pt x="3" y="7"/>
                  </a:cubicBezTo>
                  <a:cubicBezTo>
                    <a:pt x="3" y="7"/>
                    <a:pt x="3" y="7"/>
                    <a:pt x="3" y="7"/>
                  </a:cubicBezTo>
                  <a:cubicBezTo>
                    <a:pt x="3" y="7"/>
                    <a:pt x="3" y="7"/>
                    <a:pt x="3" y="7"/>
                  </a:cubicBezTo>
                  <a:cubicBezTo>
                    <a:pt x="7" y="16"/>
                    <a:pt x="13" y="23"/>
                    <a:pt x="20" y="30"/>
                  </a:cubicBezTo>
                  <a:cubicBezTo>
                    <a:pt x="20" y="30"/>
                    <a:pt x="20" y="30"/>
                    <a:pt x="20" y="30"/>
                  </a:cubicBezTo>
                  <a:cubicBezTo>
                    <a:pt x="19" y="29"/>
                    <a:pt x="19" y="29"/>
                    <a:pt x="19" y="29"/>
                  </a:cubicBezTo>
                  <a:cubicBezTo>
                    <a:pt x="11" y="21"/>
                    <a:pt x="4" y="11"/>
                    <a:pt x="0" y="0"/>
                  </a:cubicBezTo>
                </a:path>
              </a:pathLst>
            </a:custGeom>
            <a:solidFill>
              <a:srgbClr val="C149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2" name="任意多边形 34"/>
            <p:cNvSpPr/>
            <p:nvPr>
              <p:custDataLst>
                <p:tags r:id="rId48"/>
              </p:custDataLst>
            </p:nvPr>
          </p:nvSpPr>
          <p:spPr bwMode="auto">
            <a:xfrm>
              <a:off x="10129" y="3645"/>
              <a:ext cx="353" cy="353"/>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close/>
                </a:path>
              </a:pathLst>
            </a:custGeom>
            <a:solidFill>
              <a:srgbClr val="D54F3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3" name="任意多边形 35"/>
            <p:cNvSpPr/>
            <p:nvPr>
              <p:custDataLst>
                <p:tags r:id="rId49"/>
              </p:custDataLst>
            </p:nvPr>
          </p:nvSpPr>
          <p:spPr bwMode="auto">
            <a:xfrm>
              <a:off x="10329" y="3845"/>
              <a:ext cx="353" cy="353"/>
            </a:xfrm>
            <a:custGeom>
              <a:avLst/>
              <a:gdLst>
                <a:gd name="T0" fmla="*/ 170 w 170"/>
                <a:gd name="T1" fmla="*/ 0 h 170"/>
                <a:gd name="T2" fmla="*/ 170 w 170"/>
                <a:gd name="T3" fmla="*/ 0 h 170"/>
                <a:gd name="T4" fmla="*/ 0 w 170"/>
                <a:gd name="T5" fmla="*/ 170 h 170"/>
                <a:gd name="T6" fmla="*/ 0 w 170"/>
                <a:gd name="T7" fmla="*/ 170 h 170"/>
                <a:gd name="T8" fmla="*/ 170 w 170"/>
                <a:gd name="T9" fmla="*/ 0 h 170"/>
              </a:gdLst>
              <a:ahLst/>
              <a:cxnLst>
                <a:cxn ang="0">
                  <a:pos x="T0" y="T1"/>
                </a:cxn>
                <a:cxn ang="0">
                  <a:pos x="T2" y="T3"/>
                </a:cxn>
                <a:cxn ang="0">
                  <a:pos x="T4" y="T5"/>
                </a:cxn>
                <a:cxn ang="0">
                  <a:pos x="T6" y="T7"/>
                </a:cxn>
                <a:cxn ang="0">
                  <a:pos x="T8" y="T9"/>
                </a:cxn>
              </a:cxnLst>
              <a:rect l="0" t="0" r="r" b="b"/>
              <a:pathLst>
                <a:path w="170" h="170">
                  <a:moveTo>
                    <a:pt x="170" y="0"/>
                  </a:moveTo>
                  <a:lnTo>
                    <a:pt x="170" y="0"/>
                  </a:lnTo>
                  <a:lnTo>
                    <a:pt x="0" y="170"/>
                  </a:lnTo>
                  <a:lnTo>
                    <a:pt x="0" y="17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4" name="任意多边形 36"/>
            <p:cNvSpPr/>
            <p:nvPr>
              <p:custDataLst>
                <p:tags r:id="rId50"/>
              </p:custDataLst>
            </p:nvPr>
          </p:nvSpPr>
          <p:spPr bwMode="auto">
            <a:xfrm>
              <a:off x="9851" y="3720"/>
              <a:ext cx="278" cy="278"/>
            </a:xfrm>
            <a:custGeom>
              <a:avLst/>
              <a:gdLst>
                <a:gd name="T0" fmla="*/ 0 w 63"/>
                <a:gd name="T1" fmla="*/ 0 h 63"/>
                <a:gd name="T2" fmla="*/ 1 w 63"/>
                <a:gd name="T3" fmla="*/ 1 h 63"/>
                <a:gd name="T4" fmla="*/ 13 w 63"/>
                <a:gd name="T5" fmla="*/ 13 h 63"/>
                <a:gd name="T6" fmla="*/ 63 w 63"/>
                <a:gd name="T7" fmla="*/ 63 h 63"/>
                <a:gd name="T8" fmla="*/ 63 w 63"/>
                <a:gd name="T9" fmla="*/ 63 h 63"/>
                <a:gd name="T10" fmla="*/ 13 w 63"/>
                <a:gd name="T11" fmla="*/ 12 h 63"/>
                <a:gd name="T12" fmla="*/ 1 w 63"/>
                <a:gd name="T13" fmla="*/ 1 h 63"/>
                <a:gd name="T14" fmla="*/ 0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0" y="0"/>
                  </a:moveTo>
                  <a:cubicBezTo>
                    <a:pt x="0" y="0"/>
                    <a:pt x="1" y="1"/>
                    <a:pt x="1" y="1"/>
                  </a:cubicBezTo>
                  <a:cubicBezTo>
                    <a:pt x="13" y="13"/>
                    <a:pt x="13" y="13"/>
                    <a:pt x="13" y="13"/>
                  </a:cubicBezTo>
                  <a:cubicBezTo>
                    <a:pt x="63" y="63"/>
                    <a:pt x="63" y="63"/>
                    <a:pt x="63" y="63"/>
                  </a:cubicBezTo>
                  <a:cubicBezTo>
                    <a:pt x="63" y="63"/>
                    <a:pt x="63" y="63"/>
                    <a:pt x="63" y="63"/>
                  </a:cubicBezTo>
                  <a:cubicBezTo>
                    <a:pt x="13" y="12"/>
                    <a:pt x="13" y="12"/>
                    <a:pt x="13" y="12"/>
                  </a:cubicBezTo>
                  <a:cubicBezTo>
                    <a:pt x="1" y="1"/>
                    <a:pt x="1" y="1"/>
                    <a:pt x="1" y="1"/>
                  </a:cubicBezTo>
                  <a:cubicBezTo>
                    <a:pt x="1" y="1"/>
                    <a:pt x="0" y="0"/>
                    <a:pt x="0" y="0"/>
                  </a:cubicBezTo>
                </a:path>
              </a:pathLst>
            </a:custGeom>
            <a:solidFill>
              <a:srgbClr val="B144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5" name="任意多边形 37"/>
            <p:cNvSpPr/>
            <p:nvPr>
              <p:custDataLst>
                <p:tags r:id="rId51"/>
              </p:custDataLst>
            </p:nvPr>
          </p:nvSpPr>
          <p:spPr bwMode="auto">
            <a:xfrm>
              <a:off x="10129" y="3998"/>
              <a:ext cx="353" cy="349"/>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close/>
                </a:path>
              </a:pathLst>
            </a:custGeom>
            <a:solidFill>
              <a:srgbClr val="D54F3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6" name="任意多边形 38"/>
            <p:cNvSpPr/>
            <p:nvPr>
              <p:custDataLst>
                <p:tags r:id="rId52"/>
              </p:custDataLst>
            </p:nvPr>
          </p:nvSpPr>
          <p:spPr bwMode="auto">
            <a:xfrm>
              <a:off x="10329" y="4198"/>
              <a:ext cx="353" cy="349"/>
            </a:xfrm>
            <a:custGeom>
              <a:avLst/>
              <a:gdLst>
                <a:gd name="T0" fmla="*/ 0 w 170"/>
                <a:gd name="T1" fmla="*/ 0 h 168"/>
                <a:gd name="T2" fmla="*/ 0 w 170"/>
                <a:gd name="T3" fmla="*/ 0 h 168"/>
                <a:gd name="T4" fmla="*/ 170 w 170"/>
                <a:gd name="T5" fmla="*/ 168 h 168"/>
                <a:gd name="T6" fmla="*/ 170 w 170"/>
                <a:gd name="T7" fmla="*/ 168 h 168"/>
                <a:gd name="T8" fmla="*/ 0 w 170"/>
                <a:gd name="T9" fmla="*/ 0 h 168"/>
              </a:gdLst>
              <a:ahLst/>
              <a:cxnLst>
                <a:cxn ang="0">
                  <a:pos x="T0" y="T1"/>
                </a:cxn>
                <a:cxn ang="0">
                  <a:pos x="T2" y="T3"/>
                </a:cxn>
                <a:cxn ang="0">
                  <a:pos x="T4" y="T5"/>
                </a:cxn>
                <a:cxn ang="0">
                  <a:pos x="T6" y="T7"/>
                </a:cxn>
                <a:cxn ang="0">
                  <a:pos x="T8" y="T9"/>
                </a:cxn>
              </a:cxnLst>
              <a:rect l="0" t="0" r="r" b="b"/>
              <a:pathLst>
                <a:path w="170" h="168">
                  <a:moveTo>
                    <a:pt x="0" y="0"/>
                  </a:moveTo>
                  <a:lnTo>
                    <a:pt x="0" y="0"/>
                  </a:lnTo>
                  <a:lnTo>
                    <a:pt x="170" y="168"/>
                  </a:lnTo>
                  <a:lnTo>
                    <a:pt x="170"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47" name="任意多边形 39"/>
            <p:cNvSpPr/>
            <p:nvPr>
              <p:custDataLst>
                <p:tags r:id="rId53"/>
              </p:custDataLst>
            </p:nvPr>
          </p:nvSpPr>
          <p:spPr bwMode="auto">
            <a:xfrm>
              <a:off x="9635" y="4123"/>
              <a:ext cx="372" cy="224"/>
            </a:xfrm>
            <a:custGeom>
              <a:avLst/>
              <a:gdLst>
                <a:gd name="T0" fmla="*/ 0 w 84"/>
                <a:gd name="T1" fmla="*/ 51 h 51"/>
                <a:gd name="T2" fmla="*/ 0 w 84"/>
                <a:gd name="T3" fmla="*/ 51 h 51"/>
                <a:gd name="T4" fmla="*/ 0 w 84"/>
                <a:gd name="T5" fmla="*/ 51 h 51"/>
                <a:gd name="T6" fmla="*/ 84 w 84"/>
                <a:gd name="T7" fmla="*/ 0 h 51"/>
                <a:gd name="T8" fmla="*/ 62 w 84"/>
                <a:gd name="T9" fmla="*/ 22 h 51"/>
                <a:gd name="T10" fmla="*/ 50 w 84"/>
                <a:gd name="T11" fmla="*/ 33 h 51"/>
                <a:gd name="T12" fmla="*/ 40 w 84"/>
                <a:gd name="T13" fmla="*/ 40 h 51"/>
                <a:gd name="T14" fmla="*/ 50 w 84"/>
                <a:gd name="T15" fmla="*/ 33 h 51"/>
                <a:gd name="T16" fmla="*/ 62 w 84"/>
                <a:gd name="T17" fmla="*/ 22 h 51"/>
                <a:gd name="T18" fmla="*/ 84 w 8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1">
                  <a:moveTo>
                    <a:pt x="0" y="51"/>
                  </a:moveTo>
                  <a:cubicBezTo>
                    <a:pt x="0" y="51"/>
                    <a:pt x="0" y="51"/>
                    <a:pt x="0" y="51"/>
                  </a:cubicBezTo>
                  <a:cubicBezTo>
                    <a:pt x="0" y="51"/>
                    <a:pt x="0" y="51"/>
                    <a:pt x="0" y="51"/>
                  </a:cubicBezTo>
                  <a:moveTo>
                    <a:pt x="84" y="0"/>
                  </a:moveTo>
                  <a:cubicBezTo>
                    <a:pt x="62" y="22"/>
                    <a:pt x="62" y="22"/>
                    <a:pt x="62" y="22"/>
                  </a:cubicBezTo>
                  <a:cubicBezTo>
                    <a:pt x="50" y="33"/>
                    <a:pt x="50" y="33"/>
                    <a:pt x="50" y="33"/>
                  </a:cubicBezTo>
                  <a:cubicBezTo>
                    <a:pt x="47" y="36"/>
                    <a:pt x="44" y="38"/>
                    <a:pt x="40" y="40"/>
                  </a:cubicBezTo>
                  <a:cubicBezTo>
                    <a:pt x="44" y="38"/>
                    <a:pt x="47" y="36"/>
                    <a:pt x="50" y="33"/>
                  </a:cubicBezTo>
                  <a:cubicBezTo>
                    <a:pt x="62" y="22"/>
                    <a:pt x="62" y="22"/>
                    <a:pt x="62" y="22"/>
                  </a:cubicBezTo>
                  <a:cubicBezTo>
                    <a:pt x="84" y="0"/>
                    <a:pt x="84" y="0"/>
                    <a:pt x="84" y="0"/>
                  </a:cubicBezTo>
                </a:path>
              </a:pathLst>
            </a:custGeom>
            <a:solidFill>
              <a:srgbClr val="B144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0" name="任意多边形 69"/>
            <p:cNvSpPr/>
            <p:nvPr>
              <p:custDataLst>
                <p:tags r:id="rId54"/>
              </p:custDataLst>
            </p:nvPr>
          </p:nvSpPr>
          <p:spPr bwMode="auto">
            <a:xfrm>
              <a:off x="9286" y="3645"/>
              <a:ext cx="2755" cy="702"/>
            </a:xfrm>
            <a:custGeom>
              <a:avLst/>
              <a:gdLst>
                <a:gd name="T0" fmla="*/ 79 w 624"/>
                <a:gd name="T1" fmla="*/ 159 h 159"/>
                <a:gd name="T2" fmla="*/ 545 w 624"/>
                <a:gd name="T3" fmla="*/ 159 h 159"/>
                <a:gd name="T4" fmla="*/ 624 w 624"/>
                <a:gd name="T5" fmla="*/ 80 h 159"/>
                <a:gd name="T6" fmla="*/ 545 w 624"/>
                <a:gd name="T7" fmla="*/ 0 h 159"/>
                <a:gd name="T8" fmla="*/ 79 w 624"/>
                <a:gd name="T9" fmla="*/ 0 h 159"/>
                <a:gd name="T10" fmla="*/ 0 w 624"/>
                <a:gd name="T11" fmla="*/ 80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4"/>
                    <a:pt x="624" y="80"/>
                  </a:cubicBezTo>
                  <a:cubicBezTo>
                    <a:pt x="624" y="36"/>
                    <a:pt x="589" y="0"/>
                    <a:pt x="545" y="0"/>
                  </a:cubicBezTo>
                  <a:cubicBezTo>
                    <a:pt x="79" y="0"/>
                    <a:pt x="79" y="0"/>
                    <a:pt x="79" y="0"/>
                  </a:cubicBezTo>
                  <a:cubicBezTo>
                    <a:pt x="35" y="0"/>
                    <a:pt x="0" y="36"/>
                    <a:pt x="0" y="80"/>
                  </a:cubicBezTo>
                  <a:cubicBezTo>
                    <a:pt x="0" y="124"/>
                    <a:pt x="35" y="159"/>
                    <a:pt x="79" y="159"/>
                  </a:cubicBezTo>
                </a:path>
              </a:pathLst>
            </a:custGeom>
            <a:solidFill>
              <a:srgbClr val="3498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1" name="任意多边形 70"/>
            <p:cNvSpPr/>
            <p:nvPr>
              <p:custDataLst>
                <p:tags r:id="rId55"/>
              </p:custDataLst>
            </p:nvPr>
          </p:nvSpPr>
          <p:spPr bwMode="auto">
            <a:xfrm>
              <a:off x="9286" y="2913"/>
              <a:ext cx="1436" cy="2172"/>
            </a:xfrm>
            <a:custGeom>
              <a:avLst/>
              <a:gdLst>
                <a:gd name="T0" fmla="*/ 0 w 325"/>
                <a:gd name="T1" fmla="*/ 246 h 492"/>
                <a:gd name="T2" fmla="*/ 24 w 325"/>
                <a:gd name="T3" fmla="*/ 303 h 492"/>
                <a:gd name="T4" fmla="*/ 25 w 325"/>
                <a:gd name="T5" fmla="*/ 304 h 492"/>
                <a:gd name="T6" fmla="*/ 182 w 325"/>
                <a:gd name="T7" fmla="*/ 461 h 492"/>
                <a:gd name="T8" fmla="*/ 294 w 325"/>
                <a:gd name="T9" fmla="*/ 461 h 492"/>
                <a:gd name="T10" fmla="*/ 294 w 325"/>
                <a:gd name="T11" fmla="*/ 348 h 492"/>
                <a:gd name="T12" fmla="*/ 191 w 325"/>
                <a:gd name="T13" fmla="*/ 246 h 492"/>
                <a:gd name="T14" fmla="*/ 294 w 325"/>
                <a:gd name="T15" fmla="*/ 143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8"/>
                    <a:pt x="9" y="289"/>
                    <a:pt x="24" y="303"/>
                  </a:cubicBezTo>
                  <a:cubicBezTo>
                    <a:pt x="25" y="304"/>
                    <a:pt x="25" y="304"/>
                    <a:pt x="25" y="304"/>
                  </a:cubicBezTo>
                  <a:cubicBezTo>
                    <a:pt x="182" y="461"/>
                    <a:pt x="182" y="461"/>
                    <a:pt x="182" y="461"/>
                  </a:cubicBezTo>
                  <a:cubicBezTo>
                    <a:pt x="213" y="492"/>
                    <a:pt x="263" y="492"/>
                    <a:pt x="294" y="461"/>
                  </a:cubicBezTo>
                  <a:cubicBezTo>
                    <a:pt x="325" y="430"/>
                    <a:pt x="325" y="379"/>
                    <a:pt x="294" y="348"/>
                  </a:cubicBezTo>
                  <a:cubicBezTo>
                    <a:pt x="191" y="246"/>
                    <a:pt x="191" y="246"/>
                    <a:pt x="191" y="246"/>
                  </a:cubicBezTo>
                  <a:cubicBezTo>
                    <a:pt x="294" y="143"/>
                    <a:pt x="294" y="143"/>
                    <a:pt x="294" y="143"/>
                  </a:cubicBezTo>
                  <a:cubicBezTo>
                    <a:pt x="325" y="112"/>
                    <a:pt x="325" y="62"/>
                    <a:pt x="294" y="31"/>
                  </a:cubicBezTo>
                  <a:cubicBezTo>
                    <a:pt x="263" y="0"/>
                    <a:pt x="213" y="0"/>
                    <a:pt x="182" y="31"/>
                  </a:cubicBezTo>
                  <a:cubicBezTo>
                    <a:pt x="25" y="188"/>
                    <a:pt x="25" y="188"/>
                    <a:pt x="25" y="188"/>
                  </a:cubicBezTo>
                  <a:cubicBezTo>
                    <a:pt x="24" y="188"/>
                    <a:pt x="24" y="188"/>
                    <a:pt x="24" y="188"/>
                  </a:cubicBezTo>
                  <a:cubicBezTo>
                    <a:pt x="9" y="203"/>
                    <a:pt x="0" y="223"/>
                    <a:pt x="0" y="246"/>
                  </a:cubicBezTo>
                </a:path>
              </a:pathLst>
            </a:custGeom>
            <a:solidFill>
              <a:srgbClr val="3498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2" name="任意多边形 71"/>
            <p:cNvSpPr/>
            <p:nvPr>
              <p:custDataLst>
                <p:tags r:id="rId56"/>
              </p:custDataLst>
            </p:nvPr>
          </p:nvSpPr>
          <p:spPr bwMode="auto">
            <a:xfrm>
              <a:off x="9286" y="3645"/>
              <a:ext cx="844" cy="702"/>
            </a:xfrm>
            <a:custGeom>
              <a:avLst/>
              <a:gdLst>
                <a:gd name="T0" fmla="*/ 25 w 191"/>
                <a:gd name="T1" fmla="*/ 22 h 159"/>
                <a:gd name="T2" fmla="*/ 25 w 191"/>
                <a:gd name="T3" fmla="*/ 22 h 159"/>
                <a:gd name="T4" fmla="*/ 3 w 191"/>
                <a:gd name="T5" fmla="*/ 57 h 159"/>
                <a:gd name="T6" fmla="*/ 3 w 191"/>
                <a:gd name="T7" fmla="*/ 57 h 159"/>
                <a:gd name="T8" fmla="*/ 3 w 191"/>
                <a:gd name="T9" fmla="*/ 57 h 159"/>
                <a:gd name="T10" fmla="*/ 3 w 191"/>
                <a:gd name="T11" fmla="*/ 58 h 159"/>
                <a:gd name="T12" fmla="*/ 3 w 191"/>
                <a:gd name="T13" fmla="*/ 58 h 159"/>
                <a:gd name="T14" fmla="*/ 0 w 191"/>
                <a:gd name="T15" fmla="*/ 74 h 159"/>
                <a:gd name="T16" fmla="*/ 0 w 191"/>
                <a:gd name="T17" fmla="*/ 75 h 159"/>
                <a:gd name="T18" fmla="*/ 0 w 191"/>
                <a:gd name="T19" fmla="*/ 75 h 159"/>
                <a:gd name="T20" fmla="*/ 0 w 191"/>
                <a:gd name="T21" fmla="*/ 75 h 159"/>
                <a:gd name="T22" fmla="*/ 0 w 191"/>
                <a:gd name="T23" fmla="*/ 75 h 159"/>
                <a:gd name="T24" fmla="*/ 0 w 191"/>
                <a:gd name="T25" fmla="*/ 76 h 159"/>
                <a:gd name="T26" fmla="*/ 0 w 191"/>
                <a:gd name="T27" fmla="*/ 76 h 159"/>
                <a:gd name="T28" fmla="*/ 0 w 191"/>
                <a:gd name="T29" fmla="*/ 76 h 159"/>
                <a:gd name="T30" fmla="*/ 0 w 191"/>
                <a:gd name="T31" fmla="*/ 76 h 159"/>
                <a:gd name="T32" fmla="*/ 0 w 191"/>
                <a:gd name="T33" fmla="*/ 77 h 159"/>
                <a:gd name="T34" fmla="*/ 0 w 191"/>
                <a:gd name="T35" fmla="*/ 77 h 159"/>
                <a:gd name="T36" fmla="*/ 0 w 191"/>
                <a:gd name="T37" fmla="*/ 77 h 159"/>
                <a:gd name="T38" fmla="*/ 0 w 191"/>
                <a:gd name="T39" fmla="*/ 78 h 159"/>
                <a:gd name="T40" fmla="*/ 0 w 191"/>
                <a:gd name="T41" fmla="*/ 78 h 159"/>
                <a:gd name="T42" fmla="*/ 0 w 191"/>
                <a:gd name="T43" fmla="*/ 78 h 159"/>
                <a:gd name="T44" fmla="*/ 0 w 191"/>
                <a:gd name="T45" fmla="*/ 78 h 159"/>
                <a:gd name="T46" fmla="*/ 0 w 191"/>
                <a:gd name="T47" fmla="*/ 79 h 159"/>
                <a:gd name="T48" fmla="*/ 0 w 191"/>
                <a:gd name="T49" fmla="*/ 79 h 159"/>
                <a:gd name="T50" fmla="*/ 0 w 191"/>
                <a:gd name="T51" fmla="*/ 79 h 159"/>
                <a:gd name="T52" fmla="*/ 0 w 191"/>
                <a:gd name="T53" fmla="*/ 79 h 159"/>
                <a:gd name="T54" fmla="*/ 0 w 191"/>
                <a:gd name="T55" fmla="*/ 80 h 159"/>
                <a:gd name="T56" fmla="*/ 24 w 191"/>
                <a:gd name="T57" fmla="*/ 137 h 159"/>
                <a:gd name="T58" fmla="*/ 25 w 191"/>
                <a:gd name="T59" fmla="*/ 138 h 159"/>
                <a:gd name="T60" fmla="*/ 79 w 191"/>
                <a:gd name="T61" fmla="*/ 159 h 159"/>
                <a:gd name="T62" fmla="*/ 79 w 191"/>
                <a:gd name="T63" fmla="*/ 159 h 159"/>
                <a:gd name="T64" fmla="*/ 129 w 191"/>
                <a:gd name="T65" fmla="*/ 141 h 159"/>
                <a:gd name="T66" fmla="*/ 163 w 191"/>
                <a:gd name="T67" fmla="*/ 108 h 159"/>
                <a:gd name="T68" fmla="*/ 141 w 191"/>
                <a:gd name="T69" fmla="*/ 30 h 159"/>
                <a:gd name="T70" fmla="*/ 128 w 191"/>
                <a:gd name="T71" fmla="*/ 1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 h="159">
                  <a:moveTo>
                    <a:pt x="79" y="0"/>
                  </a:moveTo>
                  <a:cubicBezTo>
                    <a:pt x="58" y="0"/>
                    <a:pt x="39" y="8"/>
                    <a:pt x="25" y="22"/>
                  </a:cubicBezTo>
                  <a:cubicBezTo>
                    <a:pt x="25" y="22"/>
                    <a:pt x="25" y="22"/>
                    <a:pt x="25" y="22"/>
                  </a:cubicBezTo>
                  <a:cubicBezTo>
                    <a:pt x="25" y="22"/>
                    <a:pt x="25" y="22"/>
                    <a:pt x="25" y="22"/>
                  </a:cubicBezTo>
                  <a:cubicBezTo>
                    <a:pt x="24" y="22"/>
                    <a:pt x="24" y="22"/>
                    <a:pt x="24" y="22"/>
                  </a:cubicBezTo>
                  <a:cubicBezTo>
                    <a:pt x="14" y="32"/>
                    <a:pt x="7" y="44"/>
                    <a:pt x="3" y="57"/>
                  </a:cubicBezTo>
                  <a:cubicBezTo>
                    <a:pt x="3" y="57"/>
                    <a:pt x="3" y="57"/>
                    <a:pt x="3" y="57"/>
                  </a:cubicBezTo>
                  <a:cubicBezTo>
                    <a:pt x="3" y="57"/>
                    <a:pt x="3" y="57"/>
                    <a:pt x="3" y="57"/>
                  </a:cubicBezTo>
                  <a:cubicBezTo>
                    <a:pt x="3" y="57"/>
                    <a:pt x="3" y="57"/>
                    <a:pt x="3" y="57"/>
                  </a:cubicBezTo>
                  <a:cubicBezTo>
                    <a:pt x="3" y="57"/>
                    <a:pt x="3" y="57"/>
                    <a:pt x="3" y="57"/>
                  </a:cubicBezTo>
                  <a:cubicBezTo>
                    <a:pt x="3" y="57"/>
                    <a:pt x="3" y="57"/>
                    <a:pt x="3" y="58"/>
                  </a:cubicBezTo>
                  <a:cubicBezTo>
                    <a:pt x="3" y="58"/>
                    <a:pt x="3" y="58"/>
                    <a:pt x="3" y="58"/>
                  </a:cubicBezTo>
                  <a:cubicBezTo>
                    <a:pt x="3" y="58"/>
                    <a:pt x="3" y="58"/>
                    <a:pt x="3" y="58"/>
                  </a:cubicBezTo>
                  <a:cubicBezTo>
                    <a:pt x="3" y="58"/>
                    <a:pt x="3" y="58"/>
                    <a:pt x="3" y="58"/>
                  </a:cubicBezTo>
                  <a:cubicBezTo>
                    <a:pt x="1" y="63"/>
                    <a:pt x="0" y="69"/>
                    <a:pt x="0" y="74"/>
                  </a:cubicBezTo>
                  <a:cubicBezTo>
                    <a:pt x="0" y="74"/>
                    <a:pt x="0" y="74"/>
                    <a:pt x="0" y="74"/>
                  </a:cubicBezTo>
                  <a:cubicBezTo>
                    <a:pt x="0" y="74"/>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5"/>
                    <a:pt x="0" y="75"/>
                  </a:cubicBezTo>
                  <a:cubicBezTo>
                    <a:pt x="0" y="75"/>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6"/>
                    <a:pt x="0" y="76"/>
                    <a:pt x="0" y="76"/>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7"/>
                  </a:cubicBezTo>
                  <a:cubicBezTo>
                    <a:pt x="0" y="77"/>
                    <a:pt x="0" y="77"/>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8"/>
                    <a:pt x="0" y="78"/>
                  </a:cubicBezTo>
                  <a:cubicBezTo>
                    <a:pt x="0" y="78"/>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79"/>
                    <a:pt x="0" y="79"/>
                    <a:pt x="0" y="79"/>
                  </a:cubicBezTo>
                  <a:cubicBezTo>
                    <a:pt x="0" y="80"/>
                    <a:pt x="0" y="80"/>
                    <a:pt x="0" y="80"/>
                  </a:cubicBezTo>
                  <a:cubicBezTo>
                    <a:pt x="0" y="90"/>
                    <a:pt x="1" y="99"/>
                    <a:pt x="5" y="108"/>
                  </a:cubicBezTo>
                  <a:cubicBezTo>
                    <a:pt x="9" y="119"/>
                    <a:pt x="16" y="129"/>
                    <a:pt x="24" y="137"/>
                  </a:cubicBezTo>
                  <a:cubicBezTo>
                    <a:pt x="25" y="138"/>
                    <a:pt x="25" y="138"/>
                    <a:pt x="25" y="138"/>
                  </a:cubicBezTo>
                  <a:cubicBezTo>
                    <a:pt x="25" y="138"/>
                    <a:pt x="25" y="138"/>
                    <a:pt x="25" y="138"/>
                  </a:cubicBezTo>
                  <a:cubicBezTo>
                    <a:pt x="25" y="138"/>
                    <a:pt x="25" y="138"/>
                    <a:pt x="25" y="138"/>
                  </a:cubicBezTo>
                  <a:cubicBezTo>
                    <a:pt x="39" y="151"/>
                    <a:pt x="58" y="159"/>
                    <a:pt x="79" y="159"/>
                  </a:cubicBezTo>
                  <a:cubicBezTo>
                    <a:pt x="79" y="159"/>
                    <a:pt x="79" y="159"/>
                    <a:pt x="79" y="159"/>
                  </a:cubicBezTo>
                  <a:cubicBezTo>
                    <a:pt x="79" y="159"/>
                    <a:pt x="79" y="159"/>
                    <a:pt x="79" y="159"/>
                  </a:cubicBezTo>
                  <a:cubicBezTo>
                    <a:pt x="94" y="159"/>
                    <a:pt x="107" y="155"/>
                    <a:pt x="119" y="148"/>
                  </a:cubicBezTo>
                  <a:cubicBezTo>
                    <a:pt x="123" y="146"/>
                    <a:pt x="126" y="144"/>
                    <a:pt x="129" y="141"/>
                  </a:cubicBezTo>
                  <a:cubicBezTo>
                    <a:pt x="141" y="130"/>
                    <a:pt x="141" y="130"/>
                    <a:pt x="141" y="130"/>
                  </a:cubicBezTo>
                  <a:cubicBezTo>
                    <a:pt x="163" y="108"/>
                    <a:pt x="163" y="108"/>
                    <a:pt x="163" y="108"/>
                  </a:cubicBezTo>
                  <a:cubicBezTo>
                    <a:pt x="191" y="80"/>
                    <a:pt x="191" y="80"/>
                    <a:pt x="191" y="80"/>
                  </a:cubicBezTo>
                  <a:cubicBezTo>
                    <a:pt x="141" y="30"/>
                    <a:pt x="141" y="30"/>
                    <a:pt x="141" y="30"/>
                  </a:cubicBezTo>
                  <a:cubicBezTo>
                    <a:pt x="129" y="18"/>
                    <a:pt x="129" y="18"/>
                    <a:pt x="129" y="18"/>
                  </a:cubicBezTo>
                  <a:cubicBezTo>
                    <a:pt x="129" y="18"/>
                    <a:pt x="128" y="17"/>
                    <a:pt x="128" y="17"/>
                  </a:cubicBezTo>
                  <a:cubicBezTo>
                    <a:pt x="114" y="7"/>
                    <a:pt x="97" y="0"/>
                    <a:pt x="79" y="0"/>
                  </a:cubicBezTo>
                </a:path>
              </a:pathLst>
            </a:custGeom>
            <a:solidFill>
              <a:srgbClr val="3498DB">
                <a:lumMod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3" name="任意多边形 72"/>
            <p:cNvSpPr/>
            <p:nvPr>
              <p:custDataLst>
                <p:tags r:id="rId57"/>
              </p:custDataLst>
            </p:nvPr>
          </p:nvSpPr>
          <p:spPr bwMode="auto">
            <a:xfrm>
              <a:off x="9635" y="3645"/>
              <a:ext cx="848" cy="353"/>
            </a:xfrm>
            <a:custGeom>
              <a:avLst/>
              <a:gdLst>
                <a:gd name="T0" fmla="*/ 0 w 192"/>
                <a:gd name="T1" fmla="*/ 0 h 80"/>
                <a:gd name="T2" fmla="*/ 49 w 192"/>
                <a:gd name="T3" fmla="*/ 17 h 80"/>
                <a:gd name="T4" fmla="*/ 50 w 192"/>
                <a:gd name="T5" fmla="*/ 18 h 80"/>
                <a:gd name="T6" fmla="*/ 62 w 192"/>
                <a:gd name="T7" fmla="*/ 29 h 80"/>
                <a:gd name="T8" fmla="*/ 112 w 192"/>
                <a:gd name="T9" fmla="*/ 80 h 80"/>
                <a:gd name="T10" fmla="*/ 112 w 192"/>
                <a:gd name="T11" fmla="*/ 80 h 80"/>
                <a:gd name="T12" fmla="*/ 112 w 192"/>
                <a:gd name="T13" fmla="*/ 80 h 80"/>
                <a:gd name="T14" fmla="*/ 192 w 192"/>
                <a:gd name="T15" fmla="*/ 0 h 80"/>
                <a:gd name="T16" fmla="*/ 0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0" y="0"/>
                  </a:moveTo>
                  <a:cubicBezTo>
                    <a:pt x="18" y="0"/>
                    <a:pt x="35" y="7"/>
                    <a:pt x="49" y="17"/>
                  </a:cubicBezTo>
                  <a:cubicBezTo>
                    <a:pt x="49" y="17"/>
                    <a:pt x="50" y="18"/>
                    <a:pt x="50" y="18"/>
                  </a:cubicBezTo>
                  <a:cubicBezTo>
                    <a:pt x="62" y="29"/>
                    <a:pt x="62" y="29"/>
                    <a:pt x="62" y="29"/>
                  </a:cubicBezTo>
                  <a:cubicBezTo>
                    <a:pt x="112" y="80"/>
                    <a:pt x="112" y="80"/>
                    <a:pt x="112" y="80"/>
                  </a:cubicBezTo>
                  <a:cubicBezTo>
                    <a:pt x="112" y="80"/>
                    <a:pt x="112" y="80"/>
                    <a:pt x="112" y="80"/>
                  </a:cubicBezTo>
                  <a:cubicBezTo>
                    <a:pt x="112" y="80"/>
                    <a:pt x="112" y="80"/>
                    <a:pt x="112" y="80"/>
                  </a:cubicBezTo>
                  <a:cubicBezTo>
                    <a:pt x="192" y="0"/>
                    <a:pt x="192" y="0"/>
                    <a:pt x="192" y="0"/>
                  </a:cubicBezTo>
                  <a:cubicBezTo>
                    <a:pt x="0" y="0"/>
                    <a:pt x="0" y="0"/>
                    <a:pt x="0" y="0"/>
                  </a:cubicBezTo>
                </a:path>
              </a:pathLst>
            </a:custGeom>
            <a:solidFill>
              <a:srgbClr val="3498DB">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4" name="任意多边形 73"/>
            <p:cNvSpPr/>
            <p:nvPr>
              <p:custDataLst>
                <p:tags r:id="rId58"/>
              </p:custDataLst>
            </p:nvPr>
          </p:nvSpPr>
          <p:spPr bwMode="auto">
            <a:xfrm>
              <a:off x="9635" y="3998"/>
              <a:ext cx="848" cy="349"/>
            </a:xfrm>
            <a:custGeom>
              <a:avLst/>
              <a:gdLst>
                <a:gd name="T0" fmla="*/ 112 w 192"/>
                <a:gd name="T1" fmla="*/ 0 h 79"/>
                <a:gd name="T2" fmla="*/ 84 w 192"/>
                <a:gd name="T3" fmla="*/ 28 h 79"/>
                <a:gd name="T4" fmla="*/ 62 w 192"/>
                <a:gd name="T5" fmla="*/ 50 h 79"/>
                <a:gd name="T6" fmla="*/ 50 w 192"/>
                <a:gd name="T7" fmla="*/ 61 h 79"/>
                <a:gd name="T8" fmla="*/ 40 w 192"/>
                <a:gd name="T9" fmla="*/ 68 h 79"/>
                <a:gd name="T10" fmla="*/ 0 w 192"/>
                <a:gd name="T11" fmla="*/ 79 h 79"/>
                <a:gd name="T12" fmla="*/ 0 w 192"/>
                <a:gd name="T13" fmla="*/ 79 h 79"/>
                <a:gd name="T14" fmla="*/ 192 w 192"/>
                <a:gd name="T15" fmla="*/ 79 h 79"/>
                <a:gd name="T16" fmla="*/ 11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12" y="0"/>
                  </a:moveTo>
                  <a:cubicBezTo>
                    <a:pt x="84" y="28"/>
                    <a:pt x="84" y="28"/>
                    <a:pt x="84" y="28"/>
                  </a:cubicBezTo>
                  <a:cubicBezTo>
                    <a:pt x="62" y="50"/>
                    <a:pt x="62" y="50"/>
                    <a:pt x="62" y="50"/>
                  </a:cubicBezTo>
                  <a:cubicBezTo>
                    <a:pt x="50" y="61"/>
                    <a:pt x="50" y="61"/>
                    <a:pt x="50" y="61"/>
                  </a:cubicBezTo>
                  <a:cubicBezTo>
                    <a:pt x="47" y="64"/>
                    <a:pt x="44" y="66"/>
                    <a:pt x="40" y="68"/>
                  </a:cubicBezTo>
                  <a:cubicBezTo>
                    <a:pt x="28" y="75"/>
                    <a:pt x="15" y="79"/>
                    <a:pt x="0" y="79"/>
                  </a:cubicBezTo>
                  <a:cubicBezTo>
                    <a:pt x="0" y="79"/>
                    <a:pt x="0" y="79"/>
                    <a:pt x="0" y="79"/>
                  </a:cubicBezTo>
                  <a:cubicBezTo>
                    <a:pt x="192" y="79"/>
                    <a:pt x="192" y="79"/>
                    <a:pt x="192" y="79"/>
                  </a:cubicBezTo>
                  <a:cubicBezTo>
                    <a:pt x="112" y="0"/>
                    <a:pt x="112" y="0"/>
                    <a:pt x="112" y="0"/>
                  </a:cubicBezTo>
                </a:path>
              </a:pathLst>
            </a:custGeom>
            <a:solidFill>
              <a:srgbClr val="3498DB">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5" name="任意多边形 74"/>
            <p:cNvSpPr/>
            <p:nvPr>
              <p:custDataLst>
                <p:tags r:id="rId59"/>
              </p:custDataLst>
            </p:nvPr>
          </p:nvSpPr>
          <p:spPr>
            <a:xfrm>
              <a:off x="9443" y="3818"/>
              <a:ext cx="366" cy="366"/>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ysClr val="window" lastClr="FFFFFF"/>
            </a:solidFill>
            <a:ln w="12700">
              <a:miter lim="400000"/>
            </a:ln>
          </p:spPr>
          <p:txBody>
            <a:bodyPr anchor="ctr"/>
            <a:lstStyle/>
            <a:p>
              <a:pPr algn="ctr">
                <a:lnSpc>
                  <a:spcPct val="130000"/>
                </a:lnSpc>
              </a:pPr>
              <a:endParaRPr>
                <a:latin typeface="微软雅黑" panose="020B0503020204020204" charset="-122"/>
                <a:ea typeface="微软雅黑" panose="020B0503020204020204" charset="-122"/>
              </a:endParaRPr>
            </a:p>
          </p:txBody>
        </p:sp>
      </p:grpSp>
      <p:grpSp>
        <p:nvGrpSpPr>
          <p:cNvPr id="90" name="组合 89"/>
          <p:cNvGrpSpPr/>
          <p:nvPr/>
        </p:nvGrpSpPr>
        <p:grpSpPr>
          <a:xfrm>
            <a:off x="1112520" y="721995"/>
            <a:ext cx="5026025" cy="1674495"/>
            <a:chOff x="1770" y="1137"/>
            <a:chExt cx="7915" cy="2637"/>
          </a:xfrm>
        </p:grpSpPr>
        <p:sp>
          <p:nvSpPr>
            <p:cNvPr id="12" name="文本框 11"/>
            <p:cNvSpPr txBox="1"/>
            <p:nvPr>
              <p:custDataLst>
                <p:tags r:id="rId26"/>
              </p:custDataLst>
            </p:nvPr>
          </p:nvSpPr>
          <p:spPr>
            <a:xfrm>
              <a:off x="2281" y="1137"/>
              <a:ext cx="4059" cy="1214"/>
            </a:xfrm>
            <a:prstGeom prst="rect">
              <a:avLst/>
            </a:prstGeom>
            <a:noFill/>
          </p:spPr>
          <p:txBody>
            <a:bodyPr wrap="square" lIns="90000" tIns="46800" rIns="90000" bIns="0" anchor="b" anchorCtr="0">
              <a:normAutofit fontScale="90000"/>
            </a:bodyPr>
            <a:lstStyle/>
            <a:p>
              <a:pPr algn="r" fontAlgn="auto">
                <a:lnSpc>
                  <a:spcPct val="120000"/>
                </a:lnSpc>
              </a:pPr>
              <a:r>
                <a:rPr lang="en-US" altLang="zh-CN" sz="2000" b="1" spc="300">
                  <a:solidFill>
                    <a:srgbClr val="1F74AD"/>
                  </a:solidFill>
                  <a:latin typeface="微软雅黑" panose="020B0503020204020204" charset="-122"/>
                  <a:ea typeface="微软雅黑" panose="020B0503020204020204" charset="-122"/>
                  <a:cs typeface="+mn-ea"/>
                </a:rPr>
                <a:t>Spring Boot 2.5</a:t>
              </a:r>
            </a:p>
            <a:p>
              <a:pPr algn="r" fontAlgn="auto">
                <a:lnSpc>
                  <a:spcPct val="120000"/>
                </a:lnSpc>
              </a:pPr>
              <a:r>
                <a:rPr lang="en-US" altLang="zh-CN" sz="2000" b="1" spc="300">
                  <a:solidFill>
                    <a:srgbClr val="1F74AD"/>
                  </a:solidFill>
                  <a:latin typeface="微软雅黑" panose="020B0503020204020204" charset="-122"/>
                  <a:ea typeface="微软雅黑" panose="020B0503020204020204" charset="-122"/>
                  <a:cs typeface="+mn-ea"/>
                </a:rPr>
                <a:t>Sping Data JPA</a:t>
              </a:r>
            </a:p>
          </p:txBody>
        </p:sp>
        <p:sp>
          <p:nvSpPr>
            <p:cNvPr id="13" name="矩形 12"/>
            <p:cNvSpPr/>
            <p:nvPr>
              <p:custDataLst>
                <p:tags r:id="rId27"/>
              </p:custDataLst>
            </p:nvPr>
          </p:nvSpPr>
          <p:spPr>
            <a:xfrm>
              <a:off x="1770" y="2421"/>
              <a:ext cx="4570" cy="839"/>
            </a:xfrm>
            <a:prstGeom prst="rect">
              <a:avLst/>
            </a:prstGeom>
          </p:spPr>
          <p:txBody>
            <a:bodyPr wrap="square" lIns="90000" tIns="0" rIns="90000" bIns="46800" anchor="t" anchorCtr="0">
              <a:normAutofit lnSpcReduction="10000"/>
            </a:bodyPr>
            <a:lstStyle/>
            <a:p>
              <a:pPr algn="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后端</a:t>
              </a:r>
              <a:r>
                <a:rPr lang="en-US" altLang="zh-CN" sz="1400" spc="150">
                  <a:solidFill>
                    <a:sysClr val="windowText" lastClr="000000"/>
                  </a:solidFill>
                  <a:latin typeface="微软雅黑" panose="020B0503020204020204" charset="-122"/>
                  <a:ea typeface="微软雅黑" panose="020B0503020204020204" charset="-122"/>
                </a:rPr>
                <a:t>API</a:t>
              </a:r>
              <a:r>
                <a:rPr lang="zh-CN" altLang="en-US" sz="1400" spc="150">
                  <a:solidFill>
                    <a:sysClr val="windowText" lastClr="000000"/>
                  </a:solidFill>
                  <a:latin typeface="微软雅黑" panose="020B0503020204020204" charset="-122"/>
                  <a:ea typeface="微软雅黑" panose="020B0503020204020204" charset="-122"/>
                </a:rPr>
                <a:t>开发</a:t>
              </a:r>
            </a:p>
            <a:p>
              <a:pPr algn="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数据库访问</a:t>
              </a:r>
            </a:p>
          </p:txBody>
        </p:sp>
        <p:sp>
          <p:nvSpPr>
            <p:cNvPr id="16" name="任意多边形 14"/>
            <p:cNvSpPr/>
            <p:nvPr>
              <p:custDataLst>
                <p:tags r:id="rId28"/>
              </p:custDataLst>
            </p:nvPr>
          </p:nvSpPr>
          <p:spPr bwMode="auto">
            <a:xfrm>
              <a:off x="9572" y="2431"/>
              <a:ext cx="112" cy="513"/>
            </a:xfrm>
            <a:custGeom>
              <a:avLst/>
              <a:gdLst>
                <a:gd name="T0" fmla="*/ 0 w 25"/>
                <a:gd name="T1" fmla="*/ 116 h 116"/>
                <a:gd name="T2" fmla="*/ 16 w 25"/>
                <a:gd name="T3" fmla="*/ 95 h 116"/>
                <a:gd name="T4" fmla="*/ 0 w 25"/>
                <a:gd name="T5" fmla="*/ 0 h 116"/>
                <a:gd name="T6" fmla="*/ 23 w 25"/>
                <a:gd name="T7" fmla="*/ 37 h 116"/>
                <a:gd name="T8" fmla="*/ 23 w 25"/>
                <a:gd name="T9" fmla="*/ 37 h 116"/>
                <a:gd name="T10" fmla="*/ 23 w 25"/>
                <a:gd name="T11" fmla="*/ 38 h 116"/>
                <a:gd name="T12" fmla="*/ 23 w 25"/>
                <a:gd name="T13" fmla="*/ 38 h 116"/>
                <a:gd name="T14" fmla="*/ 23 w 25"/>
                <a:gd name="T15" fmla="*/ 38 h 116"/>
                <a:gd name="T16" fmla="*/ 23 w 25"/>
                <a:gd name="T17" fmla="*/ 38 h 116"/>
                <a:gd name="T18" fmla="*/ 23 w 25"/>
                <a:gd name="T19" fmla="*/ 39 h 116"/>
                <a:gd name="T20" fmla="*/ 25 w 25"/>
                <a:gd name="T21" fmla="*/ 52 h 116"/>
                <a:gd name="T22" fmla="*/ 25 w 25"/>
                <a:gd name="T23" fmla="*/ 53 h 116"/>
                <a:gd name="T24" fmla="*/ 25 w 25"/>
                <a:gd name="T25" fmla="*/ 53 h 116"/>
                <a:gd name="T26" fmla="*/ 25 w 25"/>
                <a:gd name="T27" fmla="*/ 53 h 116"/>
                <a:gd name="T28" fmla="*/ 25 w 25"/>
                <a:gd name="T29" fmla="*/ 53 h 116"/>
                <a:gd name="T30" fmla="*/ 25 w 25"/>
                <a:gd name="T31" fmla="*/ 54 h 116"/>
                <a:gd name="T32" fmla="*/ 25 w 25"/>
                <a:gd name="T33" fmla="*/ 54 h 116"/>
                <a:gd name="T34" fmla="*/ 25 w 25"/>
                <a:gd name="T35" fmla="*/ 54 h 116"/>
                <a:gd name="T36" fmla="*/ 25 w 25"/>
                <a:gd name="T37" fmla="*/ 54 h 116"/>
                <a:gd name="T38" fmla="*/ 25 w 25"/>
                <a:gd name="T39" fmla="*/ 55 h 116"/>
                <a:gd name="T40" fmla="*/ 25 w 25"/>
                <a:gd name="T41" fmla="*/ 55 h 116"/>
                <a:gd name="T42" fmla="*/ 25 w 25"/>
                <a:gd name="T43" fmla="*/ 55 h 116"/>
                <a:gd name="T44" fmla="*/ 25 w 25"/>
                <a:gd name="T45" fmla="*/ 55 h 116"/>
                <a:gd name="T46" fmla="*/ 25 w 25"/>
                <a:gd name="T47" fmla="*/ 56 h 116"/>
                <a:gd name="T48" fmla="*/ 25 w 25"/>
                <a:gd name="T49" fmla="*/ 56 h 116"/>
                <a:gd name="T50" fmla="*/ 25 w 25"/>
                <a:gd name="T51" fmla="*/ 56 h 116"/>
                <a:gd name="T52" fmla="*/ 25 w 25"/>
                <a:gd name="T53" fmla="*/ 56 h 116"/>
                <a:gd name="T54" fmla="*/ 25 w 25"/>
                <a:gd name="T55" fmla="*/ 57 h 116"/>
                <a:gd name="T56" fmla="*/ 25 w 25"/>
                <a:gd name="T57" fmla="*/ 57 h 116"/>
                <a:gd name="T58" fmla="*/ 25 w 25"/>
                <a:gd name="T59" fmla="*/ 57 h 116"/>
                <a:gd name="T60" fmla="*/ 25 w 25"/>
                <a:gd name="T61" fmla="*/ 58 h 116"/>
                <a:gd name="T62" fmla="*/ 25 w 25"/>
                <a:gd name="T63" fmla="*/ 58 h 116"/>
                <a:gd name="T64" fmla="*/ 25 w 25"/>
                <a:gd name="T65"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116">
                  <a:moveTo>
                    <a:pt x="16" y="95"/>
                  </a:moveTo>
                  <a:cubicBezTo>
                    <a:pt x="12" y="103"/>
                    <a:pt x="7" y="110"/>
                    <a:pt x="0" y="116"/>
                  </a:cubicBezTo>
                  <a:cubicBezTo>
                    <a:pt x="0" y="116"/>
                    <a:pt x="0" y="116"/>
                    <a:pt x="0" y="116"/>
                  </a:cubicBezTo>
                  <a:cubicBezTo>
                    <a:pt x="7" y="110"/>
                    <a:pt x="12" y="103"/>
                    <a:pt x="16" y="95"/>
                  </a:cubicBezTo>
                  <a:moveTo>
                    <a:pt x="0" y="0"/>
                  </a:moveTo>
                  <a:cubicBezTo>
                    <a:pt x="0" y="0"/>
                    <a:pt x="0" y="0"/>
                    <a:pt x="0" y="0"/>
                  </a:cubicBezTo>
                  <a:cubicBezTo>
                    <a:pt x="11" y="10"/>
                    <a:pt x="19" y="23"/>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8"/>
                    <a:pt x="23" y="38"/>
                    <a:pt x="23" y="38"/>
                  </a:cubicBezTo>
                  <a:cubicBezTo>
                    <a:pt x="23" y="39"/>
                    <a:pt x="23" y="39"/>
                    <a:pt x="23" y="39"/>
                  </a:cubicBezTo>
                  <a:cubicBezTo>
                    <a:pt x="23" y="39"/>
                    <a:pt x="23" y="39"/>
                    <a:pt x="23" y="39"/>
                  </a:cubicBezTo>
                  <a:cubicBezTo>
                    <a:pt x="24" y="43"/>
                    <a:pt x="25" y="48"/>
                    <a:pt x="25" y="52"/>
                  </a:cubicBezTo>
                  <a:cubicBezTo>
                    <a:pt x="25" y="52"/>
                    <a:pt x="25" y="52"/>
                    <a:pt x="25" y="52"/>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3"/>
                    <a:pt x="25" y="53"/>
                    <a:pt x="25" y="53"/>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6"/>
                    <a:pt x="25" y="56"/>
                    <a:pt x="25" y="56"/>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7"/>
                  </a:cubicBezTo>
                  <a:cubicBezTo>
                    <a:pt x="25" y="57"/>
                    <a:pt x="25" y="57"/>
                    <a:pt x="25" y="58"/>
                  </a:cubicBezTo>
                  <a:cubicBezTo>
                    <a:pt x="25" y="58"/>
                    <a:pt x="25" y="58"/>
                    <a:pt x="25" y="58"/>
                  </a:cubicBezTo>
                  <a:cubicBezTo>
                    <a:pt x="25" y="58"/>
                    <a:pt x="25" y="58"/>
                    <a:pt x="25" y="58"/>
                  </a:cubicBezTo>
                  <a:cubicBezTo>
                    <a:pt x="25" y="58"/>
                    <a:pt x="25" y="58"/>
                    <a:pt x="25" y="58"/>
                  </a:cubicBezTo>
                  <a:cubicBezTo>
                    <a:pt x="25" y="58"/>
                    <a:pt x="25" y="58"/>
                    <a:pt x="25" y="58"/>
                  </a:cubicBezTo>
                  <a:cubicBezTo>
                    <a:pt x="25" y="35"/>
                    <a:pt x="16" y="14"/>
                    <a:pt x="0" y="0"/>
                  </a:cubicBezTo>
                </a:path>
              </a:pathLst>
            </a:custGeom>
            <a:solidFill>
              <a:srgbClr val="D3D1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2" name="任意多边形 16"/>
            <p:cNvSpPr/>
            <p:nvPr>
              <p:custDataLst>
                <p:tags r:id="rId29"/>
              </p:custDataLst>
            </p:nvPr>
          </p:nvSpPr>
          <p:spPr bwMode="auto">
            <a:xfrm>
              <a:off x="8488" y="2340"/>
              <a:ext cx="353" cy="347"/>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close/>
                </a:path>
              </a:pathLst>
            </a:custGeom>
            <a:solidFill>
              <a:srgbClr val="E4B5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3" name="任意多边形 17"/>
            <p:cNvSpPr/>
            <p:nvPr>
              <p:custDataLst>
                <p:tags r:id="rId30"/>
              </p:custDataLst>
            </p:nvPr>
          </p:nvSpPr>
          <p:spPr bwMode="auto">
            <a:xfrm>
              <a:off x="8688" y="2540"/>
              <a:ext cx="353" cy="347"/>
            </a:xfrm>
            <a:custGeom>
              <a:avLst/>
              <a:gdLst>
                <a:gd name="T0" fmla="*/ 0 w 170"/>
                <a:gd name="T1" fmla="*/ 0 h 167"/>
                <a:gd name="T2" fmla="*/ 0 w 170"/>
                <a:gd name="T3" fmla="*/ 0 h 167"/>
                <a:gd name="T4" fmla="*/ 170 w 170"/>
                <a:gd name="T5" fmla="*/ 167 h 167"/>
                <a:gd name="T6" fmla="*/ 170 w 170"/>
                <a:gd name="T7" fmla="*/ 167 h 167"/>
                <a:gd name="T8" fmla="*/ 0 w 170"/>
                <a:gd name="T9" fmla="*/ 0 h 167"/>
              </a:gdLst>
              <a:ahLst/>
              <a:cxnLst>
                <a:cxn ang="0">
                  <a:pos x="T0" y="T1"/>
                </a:cxn>
                <a:cxn ang="0">
                  <a:pos x="T2" y="T3"/>
                </a:cxn>
                <a:cxn ang="0">
                  <a:pos x="T4" y="T5"/>
                </a:cxn>
                <a:cxn ang="0">
                  <a:pos x="T6" y="T7"/>
                </a:cxn>
                <a:cxn ang="0">
                  <a:pos x="T8" y="T9"/>
                </a:cxn>
              </a:cxnLst>
              <a:rect l="0" t="0" r="r" b="b"/>
              <a:pathLst>
                <a:path w="170" h="167">
                  <a:moveTo>
                    <a:pt x="0" y="0"/>
                  </a:moveTo>
                  <a:lnTo>
                    <a:pt x="0" y="0"/>
                  </a:lnTo>
                  <a:lnTo>
                    <a:pt x="170" y="167"/>
                  </a:lnTo>
                  <a:lnTo>
                    <a:pt x="170"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4" name="任意多边形 18"/>
            <p:cNvSpPr/>
            <p:nvPr>
              <p:custDataLst>
                <p:tags r:id="rId31"/>
              </p:custDataLst>
            </p:nvPr>
          </p:nvSpPr>
          <p:spPr bwMode="auto">
            <a:xfrm>
              <a:off x="8841" y="2410"/>
              <a:ext cx="278" cy="276"/>
            </a:xfrm>
            <a:custGeom>
              <a:avLst/>
              <a:gdLst>
                <a:gd name="T0" fmla="*/ 63 w 63"/>
                <a:gd name="T1" fmla="*/ 0 h 63"/>
                <a:gd name="T2" fmla="*/ 62 w 63"/>
                <a:gd name="T3" fmla="*/ 2 h 63"/>
                <a:gd name="T4" fmla="*/ 50 w 63"/>
                <a:gd name="T5" fmla="*/ 13 h 63"/>
                <a:gd name="T6" fmla="*/ 0 w 63"/>
                <a:gd name="T7" fmla="*/ 63 h 63"/>
                <a:gd name="T8" fmla="*/ 0 w 63"/>
                <a:gd name="T9" fmla="*/ 63 h 63"/>
                <a:gd name="T10" fmla="*/ 50 w 63"/>
                <a:gd name="T11" fmla="*/ 13 h 63"/>
                <a:gd name="T12" fmla="*/ 62 w 63"/>
                <a:gd name="T13" fmla="*/ 1 h 63"/>
                <a:gd name="T14" fmla="*/ 63 w 63"/>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3" y="0"/>
                  </a:moveTo>
                  <a:cubicBezTo>
                    <a:pt x="63" y="1"/>
                    <a:pt x="62" y="1"/>
                    <a:pt x="62" y="2"/>
                  </a:cubicBezTo>
                  <a:cubicBezTo>
                    <a:pt x="50" y="13"/>
                    <a:pt x="50" y="13"/>
                    <a:pt x="50" y="13"/>
                  </a:cubicBezTo>
                  <a:cubicBezTo>
                    <a:pt x="0" y="63"/>
                    <a:pt x="0" y="63"/>
                    <a:pt x="0" y="63"/>
                  </a:cubicBezTo>
                  <a:cubicBezTo>
                    <a:pt x="0" y="63"/>
                    <a:pt x="0" y="63"/>
                    <a:pt x="0" y="63"/>
                  </a:cubicBezTo>
                  <a:cubicBezTo>
                    <a:pt x="50" y="13"/>
                    <a:pt x="50" y="13"/>
                    <a:pt x="50" y="13"/>
                  </a:cubicBezTo>
                  <a:cubicBezTo>
                    <a:pt x="62" y="1"/>
                    <a:pt x="62" y="1"/>
                    <a:pt x="62" y="1"/>
                  </a:cubicBezTo>
                  <a:cubicBezTo>
                    <a:pt x="62" y="1"/>
                    <a:pt x="63" y="1"/>
                    <a:pt x="63" y="0"/>
                  </a:cubicBezTo>
                </a:path>
              </a:pathLst>
            </a:custGeom>
            <a:solidFill>
              <a:srgbClr val="BD96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5" name="任意多边形 19"/>
            <p:cNvSpPr/>
            <p:nvPr>
              <p:custDataLst>
                <p:tags r:id="rId32"/>
              </p:custDataLst>
            </p:nvPr>
          </p:nvSpPr>
          <p:spPr bwMode="auto">
            <a:xfrm>
              <a:off x="8488" y="2687"/>
              <a:ext cx="353" cy="349"/>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close/>
                </a:path>
              </a:pathLst>
            </a:custGeom>
            <a:solidFill>
              <a:srgbClr val="E4B5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7" name="任意多边形 20"/>
            <p:cNvSpPr/>
            <p:nvPr>
              <p:custDataLst>
                <p:tags r:id="rId33"/>
              </p:custDataLst>
            </p:nvPr>
          </p:nvSpPr>
          <p:spPr bwMode="auto">
            <a:xfrm>
              <a:off x="8688" y="2887"/>
              <a:ext cx="353" cy="349"/>
            </a:xfrm>
            <a:custGeom>
              <a:avLst/>
              <a:gdLst>
                <a:gd name="T0" fmla="*/ 170 w 170"/>
                <a:gd name="T1" fmla="*/ 0 h 168"/>
                <a:gd name="T2" fmla="*/ 170 w 170"/>
                <a:gd name="T3" fmla="*/ 0 h 168"/>
                <a:gd name="T4" fmla="*/ 0 w 170"/>
                <a:gd name="T5" fmla="*/ 168 h 168"/>
                <a:gd name="T6" fmla="*/ 0 w 170"/>
                <a:gd name="T7" fmla="*/ 168 h 168"/>
                <a:gd name="T8" fmla="*/ 170 w 170"/>
                <a:gd name="T9" fmla="*/ 0 h 168"/>
                <a:gd name="T10" fmla="*/ 170 w 170"/>
                <a:gd name="T11" fmla="*/ 0 h 168"/>
              </a:gdLst>
              <a:ahLst/>
              <a:cxnLst>
                <a:cxn ang="0">
                  <a:pos x="T0" y="T1"/>
                </a:cxn>
                <a:cxn ang="0">
                  <a:pos x="T2" y="T3"/>
                </a:cxn>
                <a:cxn ang="0">
                  <a:pos x="T4" y="T5"/>
                </a:cxn>
                <a:cxn ang="0">
                  <a:pos x="T6" y="T7"/>
                </a:cxn>
                <a:cxn ang="0">
                  <a:pos x="T8" y="T9"/>
                </a:cxn>
                <a:cxn ang="0">
                  <a:pos x="T10" y="T11"/>
                </a:cxn>
              </a:cxnLst>
              <a:rect l="0" t="0" r="r" b="b"/>
              <a:pathLst>
                <a:path w="170" h="168">
                  <a:moveTo>
                    <a:pt x="170" y="0"/>
                  </a:moveTo>
                  <a:lnTo>
                    <a:pt x="170" y="0"/>
                  </a:lnTo>
                  <a:lnTo>
                    <a:pt x="0" y="168"/>
                  </a:lnTo>
                  <a:lnTo>
                    <a:pt x="0" y="168"/>
                  </a:lnTo>
                  <a:lnTo>
                    <a:pt x="170" y="0"/>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29" name="任意多边形 21"/>
            <p:cNvSpPr/>
            <p:nvPr>
              <p:custDataLst>
                <p:tags r:id="rId34"/>
              </p:custDataLst>
            </p:nvPr>
          </p:nvSpPr>
          <p:spPr bwMode="auto">
            <a:xfrm>
              <a:off x="8968" y="2811"/>
              <a:ext cx="368" cy="224"/>
            </a:xfrm>
            <a:custGeom>
              <a:avLst/>
              <a:gdLst>
                <a:gd name="T0" fmla="*/ 83 w 83"/>
                <a:gd name="T1" fmla="*/ 51 h 51"/>
                <a:gd name="T2" fmla="*/ 83 w 83"/>
                <a:gd name="T3" fmla="*/ 51 h 51"/>
                <a:gd name="T4" fmla="*/ 83 w 83"/>
                <a:gd name="T5" fmla="*/ 51 h 51"/>
                <a:gd name="T6" fmla="*/ 0 w 83"/>
                <a:gd name="T7" fmla="*/ 0 h 51"/>
                <a:gd name="T8" fmla="*/ 21 w 83"/>
                <a:gd name="T9" fmla="*/ 22 h 51"/>
                <a:gd name="T10" fmla="*/ 33 w 83"/>
                <a:gd name="T11" fmla="*/ 34 h 51"/>
                <a:gd name="T12" fmla="*/ 44 w 83"/>
                <a:gd name="T13" fmla="*/ 41 h 51"/>
                <a:gd name="T14" fmla="*/ 33 w 83"/>
                <a:gd name="T15" fmla="*/ 34 h 51"/>
                <a:gd name="T16" fmla="*/ 21 w 83"/>
                <a:gd name="T17" fmla="*/ 22 h 51"/>
                <a:gd name="T18" fmla="*/ 0 w 8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83" y="51"/>
                  </a:moveTo>
                  <a:cubicBezTo>
                    <a:pt x="83" y="51"/>
                    <a:pt x="83" y="51"/>
                    <a:pt x="83" y="51"/>
                  </a:cubicBezTo>
                  <a:cubicBezTo>
                    <a:pt x="83" y="51"/>
                    <a:pt x="83" y="51"/>
                    <a:pt x="83" y="51"/>
                  </a:cubicBezTo>
                  <a:moveTo>
                    <a:pt x="0" y="0"/>
                  </a:moveTo>
                  <a:cubicBezTo>
                    <a:pt x="21" y="22"/>
                    <a:pt x="21" y="22"/>
                    <a:pt x="21" y="22"/>
                  </a:cubicBezTo>
                  <a:cubicBezTo>
                    <a:pt x="33" y="34"/>
                    <a:pt x="33" y="34"/>
                    <a:pt x="33" y="34"/>
                  </a:cubicBezTo>
                  <a:cubicBezTo>
                    <a:pt x="36" y="37"/>
                    <a:pt x="40" y="39"/>
                    <a:pt x="44" y="41"/>
                  </a:cubicBezTo>
                  <a:cubicBezTo>
                    <a:pt x="40" y="39"/>
                    <a:pt x="36" y="37"/>
                    <a:pt x="33" y="34"/>
                  </a:cubicBezTo>
                  <a:cubicBezTo>
                    <a:pt x="21" y="22"/>
                    <a:pt x="21" y="22"/>
                    <a:pt x="21" y="22"/>
                  </a:cubicBezTo>
                  <a:cubicBezTo>
                    <a:pt x="0" y="0"/>
                    <a:pt x="0" y="0"/>
                    <a:pt x="0" y="0"/>
                  </a:cubicBezTo>
                </a:path>
              </a:pathLst>
            </a:custGeom>
            <a:solidFill>
              <a:srgbClr val="BD96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6" name="任意多边形 52"/>
            <p:cNvSpPr/>
            <p:nvPr>
              <p:custDataLst>
                <p:tags r:id="rId35"/>
              </p:custDataLst>
            </p:nvPr>
          </p:nvSpPr>
          <p:spPr bwMode="auto">
            <a:xfrm>
              <a:off x="6929" y="2340"/>
              <a:ext cx="2755" cy="696"/>
            </a:xfrm>
            <a:custGeom>
              <a:avLst/>
              <a:gdLst>
                <a:gd name="T0" fmla="*/ 545 w 624"/>
                <a:gd name="T1" fmla="*/ 158 h 158"/>
                <a:gd name="T2" fmla="*/ 79 w 624"/>
                <a:gd name="T3" fmla="*/ 158 h 158"/>
                <a:gd name="T4" fmla="*/ 0 w 624"/>
                <a:gd name="T5" fmla="*/ 79 h 158"/>
                <a:gd name="T6" fmla="*/ 79 w 624"/>
                <a:gd name="T7" fmla="*/ 0 h 158"/>
                <a:gd name="T8" fmla="*/ 545 w 624"/>
                <a:gd name="T9" fmla="*/ 0 h 158"/>
                <a:gd name="T10" fmla="*/ 624 w 624"/>
                <a:gd name="T11" fmla="*/ 79 h 158"/>
                <a:gd name="T12" fmla="*/ 545 w 624"/>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624" h="158">
                  <a:moveTo>
                    <a:pt x="545" y="158"/>
                  </a:moveTo>
                  <a:cubicBezTo>
                    <a:pt x="79" y="158"/>
                    <a:pt x="79" y="158"/>
                    <a:pt x="79" y="158"/>
                  </a:cubicBezTo>
                  <a:cubicBezTo>
                    <a:pt x="35" y="158"/>
                    <a:pt x="0" y="123"/>
                    <a:pt x="0" y="79"/>
                  </a:cubicBezTo>
                  <a:cubicBezTo>
                    <a:pt x="0" y="35"/>
                    <a:pt x="35" y="0"/>
                    <a:pt x="79" y="0"/>
                  </a:cubicBezTo>
                  <a:cubicBezTo>
                    <a:pt x="545" y="0"/>
                    <a:pt x="545" y="0"/>
                    <a:pt x="545" y="0"/>
                  </a:cubicBezTo>
                  <a:cubicBezTo>
                    <a:pt x="589" y="0"/>
                    <a:pt x="624" y="35"/>
                    <a:pt x="624" y="79"/>
                  </a:cubicBezTo>
                  <a:cubicBezTo>
                    <a:pt x="624" y="123"/>
                    <a:pt x="589" y="158"/>
                    <a:pt x="545" y="158"/>
                  </a:cubicBezTo>
                </a:path>
              </a:pathLst>
            </a:custGeom>
            <a:solidFill>
              <a:srgbClr val="1F74A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7" name="任意多边形 53"/>
            <p:cNvSpPr/>
            <p:nvPr>
              <p:custDataLst>
                <p:tags r:id="rId36"/>
              </p:custDataLst>
            </p:nvPr>
          </p:nvSpPr>
          <p:spPr bwMode="auto">
            <a:xfrm>
              <a:off x="8249" y="1602"/>
              <a:ext cx="1436" cy="2172"/>
            </a:xfrm>
            <a:custGeom>
              <a:avLst/>
              <a:gdLst>
                <a:gd name="T0" fmla="*/ 325 w 325"/>
                <a:gd name="T1" fmla="*/ 246 h 492"/>
                <a:gd name="T2" fmla="*/ 301 w 325"/>
                <a:gd name="T3" fmla="*/ 304 h 492"/>
                <a:gd name="T4" fmla="*/ 300 w 325"/>
                <a:gd name="T5" fmla="*/ 304 h 492"/>
                <a:gd name="T6" fmla="*/ 143 w 325"/>
                <a:gd name="T7" fmla="*/ 461 h 492"/>
                <a:gd name="T8" fmla="*/ 31 w 325"/>
                <a:gd name="T9" fmla="*/ 461 h 492"/>
                <a:gd name="T10" fmla="*/ 31 w 325"/>
                <a:gd name="T11" fmla="*/ 349 h 492"/>
                <a:gd name="T12" fmla="*/ 134 w 325"/>
                <a:gd name="T13" fmla="*/ 246 h 492"/>
                <a:gd name="T14" fmla="*/ 31 w 325"/>
                <a:gd name="T15" fmla="*/ 144 h 492"/>
                <a:gd name="T16" fmla="*/ 31 w 325"/>
                <a:gd name="T17" fmla="*/ 31 h 492"/>
                <a:gd name="T18" fmla="*/ 143 w 325"/>
                <a:gd name="T19" fmla="*/ 31 h 492"/>
                <a:gd name="T20" fmla="*/ 300 w 325"/>
                <a:gd name="T21" fmla="*/ 188 h 492"/>
                <a:gd name="T22" fmla="*/ 301 w 325"/>
                <a:gd name="T23" fmla="*/ 188 h 492"/>
                <a:gd name="T24" fmla="*/ 325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325" y="246"/>
                  </a:moveTo>
                  <a:cubicBezTo>
                    <a:pt x="325" y="269"/>
                    <a:pt x="316" y="289"/>
                    <a:pt x="301" y="304"/>
                  </a:cubicBezTo>
                  <a:cubicBezTo>
                    <a:pt x="300" y="304"/>
                    <a:pt x="300" y="304"/>
                    <a:pt x="300" y="304"/>
                  </a:cubicBezTo>
                  <a:cubicBezTo>
                    <a:pt x="143" y="461"/>
                    <a:pt x="143" y="461"/>
                    <a:pt x="143" y="461"/>
                  </a:cubicBezTo>
                  <a:cubicBezTo>
                    <a:pt x="112" y="492"/>
                    <a:pt x="62" y="492"/>
                    <a:pt x="31" y="461"/>
                  </a:cubicBezTo>
                  <a:cubicBezTo>
                    <a:pt x="0" y="430"/>
                    <a:pt x="0" y="380"/>
                    <a:pt x="31" y="349"/>
                  </a:cubicBezTo>
                  <a:cubicBezTo>
                    <a:pt x="134" y="246"/>
                    <a:pt x="134" y="246"/>
                    <a:pt x="134" y="246"/>
                  </a:cubicBezTo>
                  <a:cubicBezTo>
                    <a:pt x="31" y="144"/>
                    <a:pt x="31" y="144"/>
                    <a:pt x="31" y="144"/>
                  </a:cubicBezTo>
                  <a:cubicBezTo>
                    <a:pt x="0" y="113"/>
                    <a:pt x="0" y="62"/>
                    <a:pt x="31" y="31"/>
                  </a:cubicBezTo>
                  <a:cubicBezTo>
                    <a:pt x="62" y="0"/>
                    <a:pt x="112" y="0"/>
                    <a:pt x="143" y="31"/>
                  </a:cubicBezTo>
                  <a:cubicBezTo>
                    <a:pt x="300" y="188"/>
                    <a:pt x="300" y="188"/>
                    <a:pt x="300" y="188"/>
                  </a:cubicBezTo>
                  <a:cubicBezTo>
                    <a:pt x="301" y="188"/>
                    <a:pt x="301" y="188"/>
                    <a:pt x="301" y="188"/>
                  </a:cubicBezTo>
                  <a:cubicBezTo>
                    <a:pt x="316" y="203"/>
                    <a:pt x="325" y="223"/>
                    <a:pt x="325" y="246"/>
                  </a:cubicBezTo>
                </a:path>
              </a:pathLst>
            </a:custGeom>
            <a:solidFill>
              <a:srgbClr val="1F74A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8" name="任意多边形 54"/>
            <p:cNvSpPr/>
            <p:nvPr>
              <p:custDataLst>
                <p:tags r:id="rId37"/>
              </p:custDataLst>
            </p:nvPr>
          </p:nvSpPr>
          <p:spPr bwMode="auto">
            <a:xfrm>
              <a:off x="8841" y="2340"/>
              <a:ext cx="844" cy="696"/>
            </a:xfrm>
            <a:custGeom>
              <a:avLst/>
              <a:gdLst>
                <a:gd name="T0" fmla="*/ 63 w 191"/>
                <a:gd name="T1" fmla="*/ 16 h 158"/>
                <a:gd name="T2" fmla="*/ 50 w 191"/>
                <a:gd name="T3" fmla="*/ 29 h 158"/>
                <a:gd name="T4" fmla="*/ 29 w 191"/>
                <a:gd name="T5" fmla="*/ 107 h 158"/>
                <a:gd name="T6" fmla="*/ 62 w 191"/>
                <a:gd name="T7" fmla="*/ 141 h 158"/>
                <a:gd name="T8" fmla="*/ 112 w 191"/>
                <a:gd name="T9" fmla="*/ 158 h 158"/>
                <a:gd name="T10" fmla="*/ 112 w 191"/>
                <a:gd name="T11" fmla="*/ 158 h 158"/>
                <a:gd name="T12" fmla="*/ 166 w 191"/>
                <a:gd name="T13" fmla="*/ 137 h 158"/>
                <a:gd name="T14" fmla="*/ 167 w 191"/>
                <a:gd name="T15" fmla="*/ 137 h 158"/>
                <a:gd name="T16" fmla="*/ 191 w 191"/>
                <a:gd name="T17" fmla="*/ 79 h 158"/>
                <a:gd name="T18" fmla="*/ 191 w 191"/>
                <a:gd name="T19" fmla="*/ 79 h 158"/>
                <a:gd name="T20" fmla="*/ 191 w 191"/>
                <a:gd name="T21" fmla="*/ 78 h 158"/>
                <a:gd name="T22" fmla="*/ 191 w 191"/>
                <a:gd name="T23" fmla="*/ 78 h 158"/>
                <a:gd name="T24" fmla="*/ 191 w 191"/>
                <a:gd name="T25" fmla="*/ 78 h 158"/>
                <a:gd name="T26" fmla="*/ 191 w 191"/>
                <a:gd name="T27" fmla="*/ 78 h 158"/>
                <a:gd name="T28" fmla="*/ 191 w 191"/>
                <a:gd name="T29" fmla="*/ 77 h 158"/>
                <a:gd name="T30" fmla="*/ 191 w 191"/>
                <a:gd name="T31" fmla="*/ 77 h 158"/>
                <a:gd name="T32" fmla="*/ 191 w 191"/>
                <a:gd name="T33" fmla="*/ 77 h 158"/>
                <a:gd name="T34" fmla="*/ 191 w 191"/>
                <a:gd name="T35" fmla="*/ 77 h 158"/>
                <a:gd name="T36" fmla="*/ 191 w 191"/>
                <a:gd name="T37" fmla="*/ 76 h 158"/>
                <a:gd name="T38" fmla="*/ 191 w 191"/>
                <a:gd name="T39" fmla="*/ 76 h 158"/>
                <a:gd name="T40" fmla="*/ 191 w 191"/>
                <a:gd name="T41" fmla="*/ 76 h 158"/>
                <a:gd name="T42" fmla="*/ 191 w 191"/>
                <a:gd name="T43" fmla="*/ 76 h 158"/>
                <a:gd name="T44" fmla="*/ 191 w 191"/>
                <a:gd name="T45" fmla="*/ 75 h 158"/>
                <a:gd name="T46" fmla="*/ 191 w 191"/>
                <a:gd name="T47" fmla="*/ 75 h 158"/>
                <a:gd name="T48" fmla="*/ 191 w 191"/>
                <a:gd name="T49" fmla="*/ 75 h 158"/>
                <a:gd name="T50" fmla="*/ 191 w 191"/>
                <a:gd name="T51" fmla="*/ 74 h 158"/>
                <a:gd name="T52" fmla="*/ 191 w 191"/>
                <a:gd name="T53" fmla="*/ 74 h 158"/>
                <a:gd name="T54" fmla="*/ 191 w 191"/>
                <a:gd name="T55" fmla="*/ 74 h 158"/>
                <a:gd name="T56" fmla="*/ 191 w 191"/>
                <a:gd name="T57" fmla="*/ 74 h 158"/>
                <a:gd name="T58" fmla="*/ 191 w 191"/>
                <a:gd name="T59" fmla="*/ 73 h 158"/>
                <a:gd name="T60" fmla="*/ 189 w 191"/>
                <a:gd name="T61" fmla="*/ 60 h 158"/>
                <a:gd name="T62" fmla="*/ 189 w 191"/>
                <a:gd name="T63" fmla="*/ 59 h 158"/>
                <a:gd name="T64" fmla="*/ 189 w 191"/>
                <a:gd name="T65" fmla="*/ 59 h 158"/>
                <a:gd name="T66" fmla="*/ 189 w 191"/>
                <a:gd name="T67" fmla="*/ 59 h 158"/>
                <a:gd name="T68" fmla="*/ 189 w 191"/>
                <a:gd name="T69" fmla="*/ 59 h 158"/>
                <a:gd name="T70" fmla="*/ 189 w 191"/>
                <a:gd name="T71" fmla="*/ 58 h 158"/>
                <a:gd name="T72" fmla="*/ 189 w 191"/>
                <a:gd name="T73" fmla="*/ 58 h 158"/>
                <a:gd name="T74" fmla="*/ 189 w 191"/>
                <a:gd name="T75" fmla="*/ 58 h 158"/>
                <a:gd name="T76" fmla="*/ 166 w 191"/>
                <a:gd name="T77" fmla="*/ 21 h 158"/>
                <a:gd name="T78" fmla="*/ 166 w 191"/>
                <a:gd name="T79"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8">
                  <a:moveTo>
                    <a:pt x="112" y="0"/>
                  </a:moveTo>
                  <a:cubicBezTo>
                    <a:pt x="94" y="0"/>
                    <a:pt x="77" y="6"/>
                    <a:pt x="63" y="16"/>
                  </a:cubicBezTo>
                  <a:cubicBezTo>
                    <a:pt x="63" y="17"/>
                    <a:pt x="62" y="17"/>
                    <a:pt x="62" y="17"/>
                  </a:cubicBezTo>
                  <a:cubicBezTo>
                    <a:pt x="50" y="29"/>
                    <a:pt x="50" y="29"/>
                    <a:pt x="50" y="29"/>
                  </a:cubicBezTo>
                  <a:cubicBezTo>
                    <a:pt x="0" y="79"/>
                    <a:pt x="0" y="79"/>
                    <a:pt x="0" y="79"/>
                  </a:cubicBezTo>
                  <a:cubicBezTo>
                    <a:pt x="29" y="107"/>
                    <a:pt x="29" y="107"/>
                    <a:pt x="29" y="107"/>
                  </a:cubicBezTo>
                  <a:cubicBezTo>
                    <a:pt x="50" y="129"/>
                    <a:pt x="50" y="129"/>
                    <a:pt x="50" y="129"/>
                  </a:cubicBezTo>
                  <a:cubicBezTo>
                    <a:pt x="62" y="141"/>
                    <a:pt x="62" y="141"/>
                    <a:pt x="62" y="141"/>
                  </a:cubicBezTo>
                  <a:cubicBezTo>
                    <a:pt x="65" y="144"/>
                    <a:pt x="69" y="146"/>
                    <a:pt x="73" y="148"/>
                  </a:cubicBezTo>
                  <a:cubicBezTo>
                    <a:pt x="85" y="155"/>
                    <a:pt x="98" y="158"/>
                    <a:pt x="112" y="158"/>
                  </a:cubicBezTo>
                  <a:cubicBezTo>
                    <a:pt x="112" y="158"/>
                    <a:pt x="112" y="158"/>
                    <a:pt x="112" y="158"/>
                  </a:cubicBezTo>
                  <a:cubicBezTo>
                    <a:pt x="112" y="158"/>
                    <a:pt x="112" y="158"/>
                    <a:pt x="112" y="158"/>
                  </a:cubicBezTo>
                  <a:cubicBezTo>
                    <a:pt x="133" y="158"/>
                    <a:pt x="152" y="150"/>
                    <a:pt x="166" y="137"/>
                  </a:cubicBezTo>
                  <a:cubicBezTo>
                    <a:pt x="166" y="137"/>
                    <a:pt x="166" y="137"/>
                    <a:pt x="166" y="137"/>
                  </a:cubicBezTo>
                  <a:cubicBezTo>
                    <a:pt x="166" y="137"/>
                    <a:pt x="166" y="137"/>
                    <a:pt x="166" y="137"/>
                  </a:cubicBezTo>
                  <a:cubicBezTo>
                    <a:pt x="167" y="137"/>
                    <a:pt x="167" y="137"/>
                    <a:pt x="167" y="137"/>
                  </a:cubicBezTo>
                  <a:cubicBezTo>
                    <a:pt x="175" y="128"/>
                    <a:pt x="182" y="118"/>
                    <a:pt x="186" y="107"/>
                  </a:cubicBezTo>
                  <a:cubicBezTo>
                    <a:pt x="190" y="98"/>
                    <a:pt x="191" y="8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3"/>
                  </a:cubicBezTo>
                  <a:cubicBezTo>
                    <a:pt x="191" y="73"/>
                    <a:pt x="191" y="73"/>
                    <a:pt x="191" y="73"/>
                  </a:cubicBezTo>
                  <a:cubicBezTo>
                    <a:pt x="191" y="69"/>
                    <a:pt x="190" y="64"/>
                    <a:pt x="189" y="60"/>
                  </a:cubicBezTo>
                  <a:cubicBezTo>
                    <a:pt x="189" y="60"/>
                    <a:pt x="189" y="60"/>
                    <a:pt x="189" y="60"/>
                  </a:cubicBezTo>
                  <a:cubicBezTo>
                    <a:pt x="189" y="60"/>
                    <a:pt x="189" y="60"/>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8"/>
                  </a:cubicBezTo>
                  <a:cubicBezTo>
                    <a:pt x="189" y="58"/>
                    <a:pt x="189" y="58"/>
                    <a:pt x="189" y="58"/>
                  </a:cubicBezTo>
                  <a:cubicBezTo>
                    <a:pt x="189" y="58"/>
                    <a:pt x="189" y="58"/>
                    <a:pt x="189" y="58"/>
                  </a:cubicBezTo>
                  <a:cubicBezTo>
                    <a:pt x="189" y="58"/>
                    <a:pt x="189" y="58"/>
                    <a:pt x="189" y="58"/>
                  </a:cubicBezTo>
                  <a:cubicBezTo>
                    <a:pt x="189" y="58"/>
                    <a:pt x="189" y="58"/>
                    <a:pt x="189" y="58"/>
                  </a:cubicBezTo>
                  <a:cubicBezTo>
                    <a:pt x="185" y="44"/>
                    <a:pt x="177" y="31"/>
                    <a:pt x="167" y="21"/>
                  </a:cubicBezTo>
                  <a:cubicBezTo>
                    <a:pt x="166" y="21"/>
                    <a:pt x="166" y="21"/>
                    <a:pt x="166" y="21"/>
                  </a:cubicBezTo>
                  <a:cubicBezTo>
                    <a:pt x="166" y="21"/>
                    <a:pt x="166" y="21"/>
                    <a:pt x="166" y="21"/>
                  </a:cubicBezTo>
                  <a:cubicBezTo>
                    <a:pt x="166" y="21"/>
                    <a:pt x="166" y="21"/>
                    <a:pt x="166" y="21"/>
                  </a:cubicBezTo>
                  <a:cubicBezTo>
                    <a:pt x="152" y="8"/>
                    <a:pt x="133" y="0"/>
                    <a:pt x="112" y="0"/>
                  </a:cubicBezTo>
                </a:path>
              </a:pathLst>
            </a:custGeom>
            <a:solidFill>
              <a:srgbClr val="1F74AD">
                <a:lumMod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79" name="任意多边形 55"/>
            <p:cNvSpPr/>
            <p:nvPr>
              <p:custDataLst>
                <p:tags r:id="rId38"/>
              </p:custDataLst>
            </p:nvPr>
          </p:nvSpPr>
          <p:spPr bwMode="auto">
            <a:xfrm>
              <a:off x="8488" y="2340"/>
              <a:ext cx="848" cy="347"/>
            </a:xfrm>
            <a:custGeom>
              <a:avLst/>
              <a:gdLst>
                <a:gd name="T0" fmla="*/ 192 w 192"/>
                <a:gd name="T1" fmla="*/ 0 h 79"/>
                <a:gd name="T2" fmla="*/ 0 w 192"/>
                <a:gd name="T3" fmla="*/ 0 h 79"/>
                <a:gd name="T4" fmla="*/ 80 w 192"/>
                <a:gd name="T5" fmla="*/ 79 h 79"/>
                <a:gd name="T6" fmla="*/ 80 w 192"/>
                <a:gd name="T7" fmla="*/ 79 h 79"/>
                <a:gd name="T8" fmla="*/ 80 w 192"/>
                <a:gd name="T9" fmla="*/ 79 h 79"/>
                <a:gd name="T10" fmla="*/ 130 w 192"/>
                <a:gd name="T11" fmla="*/ 29 h 79"/>
                <a:gd name="T12" fmla="*/ 142 w 192"/>
                <a:gd name="T13" fmla="*/ 18 h 79"/>
                <a:gd name="T14" fmla="*/ 143 w 192"/>
                <a:gd name="T15" fmla="*/ 16 h 79"/>
                <a:gd name="T16" fmla="*/ 192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192" y="0"/>
                  </a:moveTo>
                  <a:cubicBezTo>
                    <a:pt x="0" y="0"/>
                    <a:pt x="0" y="0"/>
                    <a:pt x="0" y="0"/>
                  </a:cubicBezTo>
                  <a:cubicBezTo>
                    <a:pt x="80" y="79"/>
                    <a:pt x="80" y="79"/>
                    <a:pt x="80" y="79"/>
                  </a:cubicBezTo>
                  <a:cubicBezTo>
                    <a:pt x="80" y="79"/>
                    <a:pt x="80" y="79"/>
                    <a:pt x="80" y="79"/>
                  </a:cubicBezTo>
                  <a:cubicBezTo>
                    <a:pt x="80" y="79"/>
                    <a:pt x="80" y="79"/>
                    <a:pt x="80" y="79"/>
                  </a:cubicBezTo>
                  <a:cubicBezTo>
                    <a:pt x="130" y="29"/>
                    <a:pt x="130" y="29"/>
                    <a:pt x="130" y="29"/>
                  </a:cubicBezTo>
                  <a:cubicBezTo>
                    <a:pt x="142" y="18"/>
                    <a:pt x="142" y="18"/>
                    <a:pt x="142" y="18"/>
                  </a:cubicBezTo>
                  <a:cubicBezTo>
                    <a:pt x="142" y="17"/>
                    <a:pt x="143" y="17"/>
                    <a:pt x="143" y="16"/>
                  </a:cubicBezTo>
                  <a:cubicBezTo>
                    <a:pt x="157" y="6"/>
                    <a:pt x="174" y="0"/>
                    <a:pt x="192" y="0"/>
                  </a:cubicBezTo>
                </a:path>
              </a:pathLst>
            </a:custGeom>
            <a:solidFill>
              <a:srgbClr val="1F74AD">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80" name="任意多边形 56"/>
            <p:cNvSpPr/>
            <p:nvPr>
              <p:custDataLst>
                <p:tags r:id="rId39"/>
              </p:custDataLst>
            </p:nvPr>
          </p:nvSpPr>
          <p:spPr bwMode="auto">
            <a:xfrm>
              <a:off x="8488" y="2687"/>
              <a:ext cx="848" cy="349"/>
            </a:xfrm>
            <a:custGeom>
              <a:avLst/>
              <a:gdLst>
                <a:gd name="T0" fmla="*/ 80 w 192"/>
                <a:gd name="T1" fmla="*/ 0 h 79"/>
                <a:gd name="T2" fmla="*/ 0 w 192"/>
                <a:gd name="T3" fmla="*/ 79 h 79"/>
                <a:gd name="T4" fmla="*/ 192 w 192"/>
                <a:gd name="T5" fmla="*/ 79 h 79"/>
                <a:gd name="T6" fmla="*/ 192 w 192"/>
                <a:gd name="T7" fmla="*/ 79 h 79"/>
                <a:gd name="T8" fmla="*/ 153 w 192"/>
                <a:gd name="T9" fmla="*/ 69 h 79"/>
                <a:gd name="T10" fmla="*/ 142 w 192"/>
                <a:gd name="T11" fmla="*/ 62 h 79"/>
                <a:gd name="T12" fmla="*/ 130 w 192"/>
                <a:gd name="T13" fmla="*/ 50 h 79"/>
                <a:gd name="T14" fmla="*/ 109 w 192"/>
                <a:gd name="T15" fmla="*/ 28 h 79"/>
                <a:gd name="T16" fmla="*/ 8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80" y="0"/>
                  </a:moveTo>
                  <a:cubicBezTo>
                    <a:pt x="0" y="79"/>
                    <a:pt x="0" y="79"/>
                    <a:pt x="0" y="79"/>
                  </a:cubicBezTo>
                  <a:cubicBezTo>
                    <a:pt x="192" y="79"/>
                    <a:pt x="192" y="79"/>
                    <a:pt x="192" y="79"/>
                  </a:cubicBezTo>
                  <a:cubicBezTo>
                    <a:pt x="192" y="79"/>
                    <a:pt x="192" y="79"/>
                    <a:pt x="192" y="79"/>
                  </a:cubicBezTo>
                  <a:cubicBezTo>
                    <a:pt x="178" y="79"/>
                    <a:pt x="165" y="76"/>
                    <a:pt x="153" y="69"/>
                  </a:cubicBezTo>
                  <a:cubicBezTo>
                    <a:pt x="149" y="67"/>
                    <a:pt x="145" y="65"/>
                    <a:pt x="142" y="62"/>
                  </a:cubicBezTo>
                  <a:cubicBezTo>
                    <a:pt x="130" y="50"/>
                    <a:pt x="130" y="50"/>
                    <a:pt x="130" y="50"/>
                  </a:cubicBezTo>
                  <a:cubicBezTo>
                    <a:pt x="109" y="28"/>
                    <a:pt x="109" y="28"/>
                    <a:pt x="109" y="28"/>
                  </a:cubicBezTo>
                  <a:cubicBezTo>
                    <a:pt x="80" y="0"/>
                    <a:pt x="80" y="0"/>
                    <a:pt x="80" y="0"/>
                  </a:cubicBezTo>
                </a:path>
              </a:pathLst>
            </a:custGeom>
            <a:solidFill>
              <a:srgbClr val="1F74AD">
                <a:lumMod val="75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81" name="任意多边形 57"/>
            <p:cNvSpPr/>
            <p:nvPr>
              <p:custDataLst>
                <p:tags r:id="rId40"/>
              </p:custDataLst>
            </p:nvPr>
          </p:nvSpPr>
          <p:spPr>
            <a:xfrm>
              <a:off x="9170" y="2502"/>
              <a:ext cx="366" cy="366"/>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ysClr val="window" lastClr="FFFFFF"/>
            </a:solidFill>
            <a:ln w="12700">
              <a:miter lim="400000"/>
            </a:ln>
          </p:spPr>
          <p:txBody>
            <a:bodyPr anchor="ctr"/>
            <a:lstStyle/>
            <a:p>
              <a:pPr algn="ctr">
                <a:lnSpc>
                  <a:spcPct val="130000"/>
                </a:lnSpc>
              </a:pPr>
              <a:endParaRPr>
                <a:latin typeface="微软雅黑" panose="020B0503020204020204" charset="-122"/>
                <a:ea typeface="微软雅黑" panose="020B0503020204020204" charset="-122"/>
              </a:endParaRPr>
            </a:p>
          </p:txBody>
        </p:sp>
      </p:grpSp>
      <p:grpSp>
        <p:nvGrpSpPr>
          <p:cNvPr id="94" name="组合 93"/>
          <p:cNvGrpSpPr/>
          <p:nvPr/>
        </p:nvGrpSpPr>
        <p:grpSpPr>
          <a:xfrm>
            <a:off x="1170305" y="4469765"/>
            <a:ext cx="4984115" cy="1375410"/>
            <a:chOff x="1843" y="7039"/>
            <a:chExt cx="7849" cy="2166"/>
          </a:xfrm>
        </p:grpSpPr>
        <p:sp>
          <p:nvSpPr>
            <p:cNvPr id="82" name="任意多边形 64"/>
            <p:cNvSpPr/>
            <p:nvPr>
              <p:custDataLst>
                <p:tags r:id="rId18"/>
              </p:custDataLst>
            </p:nvPr>
          </p:nvSpPr>
          <p:spPr bwMode="auto">
            <a:xfrm>
              <a:off x="6937" y="7772"/>
              <a:ext cx="2755" cy="702"/>
            </a:xfrm>
            <a:custGeom>
              <a:avLst/>
              <a:gdLst>
                <a:gd name="T0" fmla="*/ 545 w 624"/>
                <a:gd name="T1" fmla="*/ 159 h 159"/>
                <a:gd name="T2" fmla="*/ 79 w 624"/>
                <a:gd name="T3" fmla="*/ 159 h 159"/>
                <a:gd name="T4" fmla="*/ 0 w 624"/>
                <a:gd name="T5" fmla="*/ 79 h 159"/>
                <a:gd name="T6" fmla="*/ 79 w 624"/>
                <a:gd name="T7" fmla="*/ 0 h 159"/>
                <a:gd name="T8" fmla="*/ 545 w 624"/>
                <a:gd name="T9" fmla="*/ 0 h 159"/>
                <a:gd name="T10" fmla="*/ 624 w 624"/>
                <a:gd name="T11" fmla="*/ 79 h 159"/>
                <a:gd name="T12" fmla="*/ 545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545" y="159"/>
                  </a:moveTo>
                  <a:cubicBezTo>
                    <a:pt x="79" y="159"/>
                    <a:pt x="79" y="159"/>
                    <a:pt x="79" y="159"/>
                  </a:cubicBezTo>
                  <a:cubicBezTo>
                    <a:pt x="35" y="159"/>
                    <a:pt x="0" y="123"/>
                    <a:pt x="0" y="79"/>
                  </a:cubicBezTo>
                  <a:cubicBezTo>
                    <a:pt x="0" y="36"/>
                    <a:pt x="35" y="0"/>
                    <a:pt x="79" y="0"/>
                  </a:cubicBezTo>
                  <a:cubicBezTo>
                    <a:pt x="545" y="0"/>
                    <a:pt x="545" y="0"/>
                    <a:pt x="545" y="0"/>
                  </a:cubicBezTo>
                  <a:cubicBezTo>
                    <a:pt x="589" y="0"/>
                    <a:pt x="624" y="36"/>
                    <a:pt x="624" y="79"/>
                  </a:cubicBezTo>
                  <a:cubicBezTo>
                    <a:pt x="624" y="123"/>
                    <a:pt x="589" y="159"/>
                    <a:pt x="545" y="159"/>
                  </a:cubicBezTo>
                </a:path>
              </a:pathLst>
            </a:custGeom>
            <a:solidFill>
              <a:srgbClr val="9BBB59"/>
            </a:solidFill>
            <a:ln>
              <a:noFill/>
            </a:ln>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83" name="任意多边形 65"/>
            <p:cNvSpPr/>
            <p:nvPr>
              <p:custDataLst>
                <p:tags r:id="rId19"/>
              </p:custDataLst>
            </p:nvPr>
          </p:nvSpPr>
          <p:spPr bwMode="auto">
            <a:xfrm>
              <a:off x="8256" y="7039"/>
              <a:ext cx="1436" cy="2167"/>
            </a:xfrm>
            <a:custGeom>
              <a:avLst/>
              <a:gdLst>
                <a:gd name="T0" fmla="*/ 325 w 325"/>
                <a:gd name="T1" fmla="*/ 245 h 491"/>
                <a:gd name="T2" fmla="*/ 301 w 325"/>
                <a:gd name="T3" fmla="*/ 303 h 491"/>
                <a:gd name="T4" fmla="*/ 300 w 325"/>
                <a:gd name="T5" fmla="*/ 303 h 491"/>
                <a:gd name="T6" fmla="*/ 143 w 325"/>
                <a:gd name="T7" fmla="*/ 460 h 491"/>
                <a:gd name="T8" fmla="*/ 31 w 325"/>
                <a:gd name="T9" fmla="*/ 460 h 491"/>
                <a:gd name="T10" fmla="*/ 31 w 325"/>
                <a:gd name="T11" fmla="*/ 348 h 491"/>
                <a:gd name="T12" fmla="*/ 134 w 325"/>
                <a:gd name="T13" fmla="*/ 245 h 491"/>
                <a:gd name="T14" fmla="*/ 31 w 325"/>
                <a:gd name="T15" fmla="*/ 143 h 491"/>
                <a:gd name="T16" fmla="*/ 31 w 325"/>
                <a:gd name="T17" fmla="*/ 31 h 491"/>
                <a:gd name="T18" fmla="*/ 143 w 325"/>
                <a:gd name="T19" fmla="*/ 31 h 491"/>
                <a:gd name="T20" fmla="*/ 300 w 325"/>
                <a:gd name="T21" fmla="*/ 188 h 491"/>
                <a:gd name="T22" fmla="*/ 301 w 325"/>
                <a:gd name="T23" fmla="*/ 188 h 491"/>
                <a:gd name="T24" fmla="*/ 325 w 325"/>
                <a:gd name="T25" fmla="*/ 24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1">
                  <a:moveTo>
                    <a:pt x="325" y="245"/>
                  </a:moveTo>
                  <a:cubicBezTo>
                    <a:pt x="325" y="268"/>
                    <a:pt x="316" y="289"/>
                    <a:pt x="301" y="303"/>
                  </a:cubicBezTo>
                  <a:cubicBezTo>
                    <a:pt x="300" y="303"/>
                    <a:pt x="300" y="303"/>
                    <a:pt x="300" y="303"/>
                  </a:cubicBezTo>
                  <a:cubicBezTo>
                    <a:pt x="143" y="460"/>
                    <a:pt x="143" y="460"/>
                    <a:pt x="143" y="460"/>
                  </a:cubicBezTo>
                  <a:cubicBezTo>
                    <a:pt x="112" y="491"/>
                    <a:pt x="62" y="491"/>
                    <a:pt x="31" y="460"/>
                  </a:cubicBezTo>
                  <a:cubicBezTo>
                    <a:pt x="0" y="429"/>
                    <a:pt x="0" y="379"/>
                    <a:pt x="31" y="348"/>
                  </a:cubicBezTo>
                  <a:cubicBezTo>
                    <a:pt x="134" y="245"/>
                    <a:pt x="134" y="245"/>
                    <a:pt x="134" y="245"/>
                  </a:cubicBezTo>
                  <a:cubicBezTo>
                    <a:pt x="31" y="143"/>
                    <a:pt x="31" y="143"/>
                    <a:pt x="31" y="143"/>
                  </a:cubicBezTo>
                  <a:cubicBezTo>
                    <a:pt x="0" y="112"/>
                    <a:pt x="0" y="62"/>
                    <a:pt x="31" y="31"/>
                  </a:cubicBezTo>
                  <a:cubicBezTo>
                    <a:pt x="62" y="0"/>
                    <a:pt x="112" y="0"/>
                    <a:pt x="143" y="31"/>
                  </a:cubicBezTo>
                  <a:cubicBezTo>
                    <a:pt x="300" y="188"/>
                    <a:pt x="300" y="188"/>
                    <a:pt x="300" y="188"/>
                  </a:cubicBezTo>
                  <a:cubicBezTo>
                    <a:pt x="301" y="188"/>
                    <a:pt x="301" y="188"/>
                    <a:pt x="301" y="188"/>
                  </a:cubicBezTo>
                  <a:cubicBezTo>
                    <a:pt x="316" y="202"/>
                    <a:pt x="325" y="223"/>
                    <a:pt x="325" y="245"/>
                  </a:cubicBezTo>
                </a:path>
              </a:pathLst>
            </a:custGeom>
            <a:solidFill>
              <a:srgbClr val="9BBB59"/>
            </a:solidFill>
            <a:ln>
              <a:noFill/>
            </a:ln>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84" name="任意多边形 66"/>
            <p:cNvSpPr/>
            <p:nvPr>
              <p:custDataLst>
                <p:tags r:id="rId20"/>
              </p:custDataLst>
            </p:nvPr>
          </p:nvSpPr>
          <p:spPr bwMode="auto">
            <a:xfrm>
              <a:off x="8848" y="7770"/>
              <a:ext cx="844" cy="702"/>
            </a:xfrm>
            <a:custGeom>
              <a:avLst/>
              <a:gdLst>
                <a:gd name="T0" fmla="*/ 63 w 191"/>
                <a:gd name="T1" fmla="*/ 17 h 159"/>
                <a:gd name="T2" fmla="*/ 50 w 191"/>
                <a:gd name="T3" fmla="*/ 29 h 159"/>
                <a:gd name="T4" fmla="*/ 29 w 191"/>
                <a:gd name="T5" fmla="*/ 109 h 159"/>
                <a:gd name="T6" fmla="*/ 62 w 191"/>
                <a:gd name="T7" fmla="*/ 141 h 159"/>
                <a:gd name="T8" fmla="*/ 112 w 191"/>
                <a:gd name="T9" fmla="*/ 159 h 159"/>
                <a:gd name="T10" fmla="*/ 112 w 191"/>
                <a:gd name="T11" fmla="*/ 159 h 159"/>
                <a:gd name="T12" fmla="*/ 166 w 191"/>
                <a:gd name="T13" fmla="*/ 137 h 159"/>
                <a:gd name="T14" fmla="*/ 167 w 191"/>
                <a:gd name="T15" fmla="*/ 137 h 159"/>
                <a:gd name="T16" fmla="*/ 191 w 191"/>
                <a:gd name="T17" fmla="*/ 79 h 159"/>
                <a:gd name="T18" fmla="*/ 191 w 191"/>
                <a:gd name="T19" fmla="*/ 79 h 159"/>
                <a:gd name="T20" fmla="*/ 191 w 191"/>
                <a:gd name="T21" fmla="*/ 79 h 159"/>
                <a:gd name="T22" fmla="*/ 191 w 191"/>
                <a:gd name="T23" fmla="*/ 79 h 159"/>
                <a:gd name="T24" fmla="*/ 191 w 191"/>
                <a:gd name="T25" fmla="*/ 78 h 159"/>
                <a:gd name="T26" fmla="*/ 191 w 191"/>
                <a:gd name="T27" fmla="*/ 78 h 159"/>
                <a:gd name="T28" fmla="*/ 191 w 191"/>
                <a:gd name="T29" fmla="*/ 78 h 159"/>
                <a:gd name="T30" fmla="*/ 191 w 191"/>
                <a:gd name="T31" fmla="*/ 77 h 159"/>
                <a:gd name="T32" fmla="*/ 191 w 191"/>
                <a:gd name="T33" fmla="*/ 77 h 159"/>
                <a:gd name="T34" fmla="*/ 191 w 191"/>
                <a:gd name="T35" fmla="*/ 77 h 159"/>
                <a:gd name="T36" fmla="*/ 191 w 191"/>
                <a:gd name="T37" fmla="*/ 77 h 159"/>
                <a:gd name="T38" fmla="*/ 191 w 191"/>
                <a:gd name="T39" fmla="*/ 76 h 159"/>
                <a:gd name="T40" fmla="*/ 191 w 191"/>
                <a:gd name="T41" fmla="*/ 76 h 159"/>
                <a:gd name="T42" fmla="*/ 191 w 191"/>
                <a:gd name="T43" fmla="*/ 76 h 159"/>
                <a:gd name="T44" fmla="*/ 191 w 191"/>
                <a:gd name="T45" fmla="*/ 76 h 159"/>
                <a:gd name="T46" fmla="*/ 191 w 191"/>
                <a:gd name="T47" fmla="*/ 75 h 159"/>
                <a:gd name="T48" fmla="*/ 191 w 191"/>
                <a:gd name="T49" fmla="*/ 75 h 159"/>
                <a:gd name="T50" fmla="*/ 191 w 191"/>
                <a:gd name="T51" fmla="*/ 75 h 159"/>
                <a:gd name="T52" fmla="*/ 191 w 191"/>
                <a:gd name="T53" fmla="*/ 75 h 159"/>
                <a:gd name="T54" fmla="*/ 191 w 191"/>
                <a:gd name="T55" fmla="*/ 74 h 159"/>
                <a:gd name="T56" fmla="*/ 191 w 191"/>
                <a:gd name="T57" fmla="*/ 74 h 159"/>
                <a:gd name="T58" fmla="*/ 191 w 191"/>
                <a:gd name="T59" fmla="*/ 74 h 159"/>
                <a:gd name="T60" fmla="*/ 189 w 191"/>
                <a:gd name="T61" fmla="*/ 60 h 159"/>
                <a:gd name="T62" fmla="*/ 189 w 191"/>
                <a:gd name="T63" fmla="*/ 60 h 159"/>
                <a:gd name="T64" fmla="*/ 189 w 191"/>
                <a:gd name="T65" fmla="*/ 60 h 159"/>
                <a:gd name="T66" fmla="*/ 189 w 191"/>
                <a:gd name="T67" fmla="*/ 59 h 159"/>
                <a:gd name="T68" fmla="*/ 189 w 191"/>
                <a:gd name="T69" fmla="*/ 59 h 159"/>
                <a:gd name="T70" fmla="*/ 189 w 191"/>
                <a:gd name="T71" fmla="*/ 59 h 159"/>
                <a:gd name="T72" fmla="*/ 189 w 191"/>
                <a:gd name="T73" fmla="*/ 59 h 159"/>
                <a:gd name="T74" fmla="*/ 189 w 191"/>
                <a:gd name="T75" fmla="*/ 58 h 159"/>
                <a:gd name="T76" fmla="*/ 166 w 191"/>
                <a:gd name="T77" fmla="*/ 22 h 159"/>
                <a:gd name="T78" fmla="*/ 166 w 191"/>
                <a:gd name="T79" fmla="*/ 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59">
                  <a:moveTo>
                    <a:pt x="112" y="0"/>
                  </a:moveTo>
                  <a:cubicBezTo>
                    <a:pt x="94" y="0"/>
                    <a:pt x="77" y="6"/>
                    <a:pt x="63" y="17"/>
                  </a:cubicBezTo>
                  <a:cubicBezTo>
                    <a:pt x="63" y="17"/>
                    <a:pt x="62" y="17"/>
                    <a:pt x="62" y="18"/>
                  </a:cubicBezTo>
                  <a:cubicBezTo>
                    <a:pt x="50" y="29"/>
                    <a:pt x="50" y="29"/>
                    <a:pt x="50" y="29"/>
                  </a:cubicBezTo>
                  <a:cubicBezTo>
                    <a:pt x="0" y="79"/>
                    <a:pt x="0" y="79"/>
                    <a:pt x="0" y="79"/>
                  </a:cubicBezTo>
                  <a:cubicBezTo>
                    <a:pt x="29" y="109"/>
                    <a:pt x="29" y="109"/>
                    <a:pt x="29" y="109"/>
                  </a:cubicBezTo>
                  <a:cubicBezTo>
                    <a:pt x="50" y="130"/>
                    <a:pt x="50" y="130"/>
                    <a:pt x="50" y="130"/>
                  </a:cubicBezTo>
                  <a:cubicBezTo>
                    <a:pt x="62" y="141"/>
                    <a:pt x="62" y="141"/>
                    <a:pt x="62" y="141"/>
                  </a:cubicBezTo>
                  <a:cubicBezTo>
                    <a:pt x="65" y="144"/>
                    <a:pt x="69" y="147"/>
                    <a:pt x="73" y="149"/>
                  </a:cubicBezTo>
                  <a:cubicBezTo>
                    <a:pt x="85" y="155"/>
                    <a:pt x="98" y="159"/>
                    <a:pt x="112" y="159"/>
                  </a:cubicBezTo>
                  <a:cubicBezTo>
                    <a:pt x="112" y="159"/>
                    <a:pt x="112" y="159"/>
                    <a:pt x="112" y="159"/>
                  </a:cubicBezTo>
                  <a:cubicBezTo>
                    <a:pt x="112" y="159"/>
                    <a:pt x="112" y="159"/>
                    <a:pt x="112" y="159"/>
                  </a:cubicBezTo>
                  <a:cubicBezTo>
                    <a:pt x="133" y="159"/>
                    <a:pt x="152" y="151"/>
                    <a:pt x="166" y="138"/>
                  </a:cubicBezTo>
                  <a:cubicBezTo>
                    <a:pt x="166" y="137"/>
                    <a:pt x="166" y="137"/>
                    <a:pt x="166" y="137"/>
                  </a:cubicBezTo>
                  <a:cubicBezTo>
                    <a:pt x="166" y="137"/>
                    <a:pt x="166" y="137"/>
                    <a:pt x="166" y="137"/>
                  </a:cubicBezTo>
                  <a:cubicBezTo>
                    <a:pt x="167" y="137"/>
                    <a:pt x="167" y="137"/>
                    <a:pt x="167" y="137"/>
                  </a:cubicBezTo>
                  <a:cubicBezTo>
                    <a:pt x="175" y="129"/>
                    <a:pt x="182" y="119"/>
                    <a:pt x="186" y="107"/>
                  </a:cubicBezTo>
                  <a:cubicBezTo>
                    <a:pt x="190" y="99"/>
                    <a:pt x="191" y="8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9"/>
                    <a:pt x="191" y="79"/>
                    <a:pt x="191" y="79"/>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8"/>
                  </a:cubicBezTo>
                  <a:cubicBezTo>
                    <a:pt x="191" y="78"/>
                    <a:pt x="191" y="78"/>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7"/>
                    <a:pt x="191" y="77"/>
                  </a:cubicBezTo>
                  <a:cubicBezTo>
                    <a:pt x="191" y="77"/>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6"/>
                    <a:pt x="191" y="76"/>
                    <a:pt x="191" y="76"/>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5"/>
                    <a:pt x="191" y="75"/>
                    <a:pt x="191" y="75"/>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74"/>
                    <a:pt x="191" y="74"/>
                    <a:pt x="191" y="74"/>
                  </a:cubicBezTo>
                  <a:cubicBezTo>
                    <a:pt x="191" y="69"/>
                    <a:pt x="190" y="65"/>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60"/>
                    <a:pt x="189" y="60"/>
                    <a:pt x="189" y="60"/>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9"/>
                    <a:pt x="189" y="59"/>
                    <a:pt x="189" y="59"/>
                  </a:cubicBezTo>
                  <a:cubicBezTo>
                    <a:pt x="189" y="58"/>
                    <a:pt x="189" y="58"/>
                    <a:pt x="189" y="58"/>
                  </a:cubicBezTo>
                  <a:cubicBezTo>
                    <a:pt x="185" y="44"/>
                    <a:pt x="177" y="32"/>
                    <a:pt x="167" y="22"/>
                  </a:cubicBezTo>
                  <a:cubicBezTo>
                    <a:pt x="166" y="22"/>
                    <a:pt x="166" y="22"/>
                    <a:pt x="166" y="22"/>
                  </a:cubicBezTo>
                  <a:cubicBezTo>
                    <a:pt x="166" y="21"/>
                    <a:pt x="166" y="21"/>
                    <a:pt x="166" y="21"/>
                  </a:cubicBezTo>
                  <a:cubicBezTo>
                    <a:pt x="166" y="21"/>
                    <a:pt x="166" y="21"/>
                    <a:pt x="166" y="21"/>
                  </a:cubicBezTo>
                  <a:cubicBezTo>
                    <a:pt x="152" y="8"/>
                    <a:pt x="133" y="0"/>
                    <a:pt x="112" y="0"/>
                  </a:cubicBezTo>
                </a:path>
              </a:pathLst>
            </a:custGeom>
            <a:solidFill>
              <a:srgbClr val="9BBB59">
                <a:lumMod val="50000"/>
              </a:srgbClr>
            </a:solidFill>
            <a:ln>
              <a:noFill/>
            </a:ln>
          </p:spPr>
          <p:txBody>
            <a:bodyPr anchor="ctr"/>
            <a:lstStyle/>
            <a:p>
              <a:pPr algn="ctr">
                <a:lnSpc>
                  <a:spcPct val="130000"/>
                </a:lnSpc>
              </a:pPr>
              <a:endParaRPr>
                <a:latin typeface="微软雅黑" panose="020B0503020204020204" charset="-122"/>
                <a:ea typeface="微软雅黑" panose="020B0503020204020204" charset="-122"/>
              </a:endParaRPr>
            </a:p>
          </p:txBody>
        </p:sp>
        <p:pic>
          <p:nvPicPr>
            <p:cNvPr id="85" name="图形 80"/>
            <p:cNvPicPr>
              <a:picLocks noChangeAspect="1"/>
            </p:cNvPicPr>
            <p:nvPr>
              <p:custDataLst>
                <p:tags r:id="rId21"/>
              </p:custDataLst>
            </p:nvPr>
          </p:nvPicPr>
          <p:blipFill>
            <a:blip r:embed="rId95" cstate="print">
              <a:extLst>
                <a:ext uri="{28A0092B-C50C-407E-A947-70E740481C1C}">
                  <a14:useLocalDpi xmlns:a14="http://schemas.microsoft.com/office/drawing/2010/main" val="0"/>
                </a:ext>
              </a:extLst>
            </a:blip>
            <a:stretch>
              <a:fillRect/>
            </a:stretch>
          </p:blipFill>
          <p:spPr>
            <a:xfrm>
              <a:off x="9078" y="7821"/>
              <a:ext cx="529" cy="529"/>
            </a:xfrm>
            <a:prstGeom prst="rect">
              <a:avLst/>
            </a:prstGeom>
          </p:spPr>
        </p:pic>
        <p:sp>
          <p:nvSpPr>
            <p:cNvPr id="86" name="任意多边形 73"/>
            <p:cNvSpPr/>
            <p:nvPr>
              <p:custDataLst>
                <p:tags r:id="rId22"/>
              </p:custDataLst>
            </p:nvPr>
          </p:nvSpPr>
          <p:spPr bwMode="auto">
            <a:xfrm>
              <a:off x="8370" y="7772"/>
              <a:ext cx="848" cy="349"/>
            </a:xfrm>
            <a:custGeom>
              <a:avLst/>
              <a:gdLst>
                <a:gd name="T0" fmla="*/ 0 w 192"/>
                <a:gd name="T1" fmla="*/ 0 h 79"/>
                <a:gd name="T2" fmla="*/ 49 w 192"/>
                <a:gd name="T3" fmla="*/ 16 h 79"/>
                <a:gd name="T4" fmla="*/ 50 w 192"/>
                <a:gd name="T5" fmla="*/ 18 h 79"/>
                <a:gd name="T6" fmla="*/ 62 w 192"/>
                <a:gd name="T7" fmla="*/ 29 h 79"/>
                <a:gd name="T8" fmla="*/ 112 w 192"/>
                <a:gd name="T9" fmla="*/ 79 h 79"/>
                <a:gd name="T10" fmla="*/ 112 w 192"/>
                <a:gd name="T11" fmla="*/ 79 h 79"/>
                <a:gd name="T12" fmla="*/ 112 w 192"/>
                <a:gd name="T13" fmla="*/ 79 h 79"/>
                <a:gd name="T14" fmla="*/ 192 w 192"/>
                <a:gd name="T15" fmla="*/ 0 h 79"/>
                <a:gd name="T16" fmla="*/ 0 w 192"/>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79">
                  <a:moveTo>
                    <a:pt x="0" y="0"/>
                  </a:moveTo>
                  <a:cubicBezTo>
                    <a:pt x="18" y="0"/>
                    <a:pt x="35" y="6"/>
                    <a:pt x="49" y="16"/>
                  </a:cubicBezTo>
                  <a:cubicBezTo>
                    <a:pt x="49" y="17"/>
                    <a:pt x="50" y="17"/>
                    <a:pt x="50" y="18"/>
                  </a:cubicBezTo>
                  <a:cubicBezTo>
                    <a:pt x="62" y="29"/>
                    <a:pt x="62" y="29"/>
                    <a:pt x="62" y="29"/>
                  </a:cubicBezTo>
                  <a:cubicBezTo>
                    <a:pt x="112" y="79"/>
                    <a:pt x="112" y="79"/>
                    <a:pt x="112" y="79"/>
                  </a:cubicBezTo>
                  <a:cubicBezTo>
                    <a:pt x="112" y="79"/>
                    <a:pt x="112" y="79"/>
                    <a:pt x="112" y="79"/>
                  </a:cubicBezTo>
                  <a:cubicBezTo>
                    <a:pt x="112" y="79"/>
                    <a:pt x="112" y="79"/>
                    <a:pt x="112" y="79"/>
                  </a:cubicBezTo>
                  <a:cubicBezTo>
                    <a:pt x="192" y="0"/>
                    <a:pt x="192" y="0"/>
                    <a:pt x="192" y="0"/>
                  </a:cubicBezTo>
                  <a:cubicBezTo>
                    <a:pt x="0" y="0"/>
                    <a:pt x="0" y="0"/>
                    <a:pt x="0" y="0"/>
                  </a:cubicBezTo>
                </a:path>
              </a:pathLst>
            </a:custGeom>
            <a:solidFill>
              <a:srgbClr val="9BBB59">
                <a:lumMod val="75000"/>
              </a:srgbClr>
            </a:solidFill>
            <a:ln>
              <a:noFill/>
            </a:ln>
          </p:spPr>
          <p:txBody>
            <a:bodyPr anchor="ctr"/>
            <a:lstStyle/>
            <a:p>
              <a:pPr algn="ctr">
                <a:lnSpc>
                  <a:spcPct val="130000"/>
                </a:lnSpc>
              </a:pPr>
              <a:endParaRPr>
                <a:latin typeface="微软雅黑" panose="020B0503020204020204" charset="-122"/>
                <a:ea typeface="微软雅黑" panose="020B0503020204020204" charset="-122"/>
              </a:endParaRPr>
            </a:p>
          </p:txBody>
        </p:sp>
        <p:sp>
          <p:nvSpPr>
            <p:cNvPr id="87" name="任意多边形 74"/>
            <p:cNvSpPr/>
            <p:nvPr>
              <p:custDataLst>
                <p:tags r:id="rId23"/>
              </p:custDataLst>
            </p:nvPr>
          </p:nvSpPr>
          <p:spPr bwMode="auto">
            <a:xfrm>
              <a:off x="8382" y="8109"/>
              <a:ext cx="848" cy="351"/>
            </a:xfrm>
            <a:custGeom>
              <a:avLst/>
              <a:gdLst>
                <a:gd name="T0" fmla="*/ 112 w 192"/>
                <a:gd name="T1" fmla="*/ 0 h 80"/>
                <a:gd name="T2" fmla="*/ 84 w 192"/>
                <a:gd name="T3" fmla="*/ 28 h 80"/>
                <a:gd name="T4" fmla="*/ 62 w 192"/>
                <a:gd name="T5" fmla="*/ 50 h 80"/>
                <a:gd name="T6" fmla="*/ 50 w 192"/>
                <a:gd name="T7" fmla="*/ 62 h 80"/>
                <a:gd name="T8" fmla="*/ 40 w 192"/>
                <a:gd name="T9" fmla="*/ 69 h 80"/>
                <a:gd name="T10" fmla="*/ 0 w 192"/>
                <a:gd name="T11" fmla="*/ 80 h 80"/>
                <a:gd name="T12" fmla="*/ 0 w 192"/>
                <a:gd name="T13" fmla="*/ 80 h 80"/>
                <a:gd name="T14" fmla="*/ 192 w 192"/>
                <a:gd name="T15" fmla="*/ 80 h 80"/>
                <a:gd name="T16" fmla="*/ 112 w 192"/>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0">
                  <a:moveTo>
                    <a:pt x="112" y="0"/>
                  </a:moveTo>
                  <a:cubicBezTo>
                    <a:pt x="84" y="28"/>
                    <a:pt x="84" y="28"/>
                    <a:pt x="84" y="28"/>
                  </a:cubicBezTo>
                  <a:cubicBezTo>
                    <a:pt x="62" y="50"/>
                    <a:pt x="62" y="50"/>
                    <a:pt x="62" y="50"/>
                  </a:cubicBezTo>
                  <a:cubicBezTo>
                    <a:pt x="50" y="62"/>
                    <a:pt x="50" y="62"/>
                    <a:pt x="50" y="62"/>
                  </a:cubicBezTo>
                  <a:cubicBezTo>
                    <a:pt x="47" y="64"/>
                    <a:pt x="44" y="67"/>
                    <a:pt x="40" y="69"/>
                  </a:cubicBezTo>
                  <a:cubicBezTo>
                    <a:pt x="28" y="76"/>
                    <a:pt x="15" y="80"/>
                    <a:pt x="0" y="80"/>
                  </a:cubicBezTo>
                  <a:cubicBezTo>
                    <a:pt x="0" y="80"/>
                    <a:pt x="0" y="80"/>
                    <a:pt x="0" y="80"/>
                  </a:cubicBezTo>
                  <a:cubicBezTo>
                    <a:pt x="192" y="80"/>
                    <a:pt x="192" y="80"/>
                    <a:pt x="192" y="80"/>
                  </a:cubicBezTo>
                  <a:cubicBezTo>
                    <a:pt x="112" y="0"/>
                    <a:pt x="112" y="0"/>
                    <a:pt x="112" y="0"/>
                  </a:cubicBezTo>
                </a:path>
              </a:pathLst>
            </a:custGeom>
            <a:solidFill>
              <a:srgbClr val="9BBB59">
                <a:lumMod val="75000"/>
              </a:srgbClr>
            </a:solidFill>
            <a:ln>
              <a:noFill/>
            </a:ln>
          </p:spPr>
          <p:txBody>
            <a:bodyPr anchor="ctr"/>
            <a:lstStyle/>
            <a:p>
              <a:pPr algn="ctr">
                <a:lnSpc>
                  <a:spcPct val="130000"/>
                </a:lnSpc>
              </a:pPr>
              <a:endParaRPr dirty="0">
                <a:latin typeface="微软雅黑" panose="020B0503020204020204" charset="-122"/>
                <a:ea typeface="微软雅黑" panose="020B0503020204020204" charset="-122"/>
              </a:endParaRPr>
            </a:p>
          </p:txBody>
        </p:sp>
        <p:sp>
          <p:nvSpPr>
            <p:cNvPr id="88" name="文本框 87"/>
            <p:cNvSpPr txBox="1"/>
            <p:nvPr>
              <p:custDataLst>
                <p:tags r:id="rId24"/>
              </p:custDataLst>
            </p:nvPr>
          </p:nvSpPr>
          <p:spPr>
            <a:xfrm>
              <a:off x="1843" y="7499"/>
              <a:ext cx="4497" cy="732"/>
            </a:xfrm>
            <a:prstGeom prst="rect">
              <a:avLst/>
            </a:prstGeom>
            <a:noFill/>
          </p:spPr>
          <p:txBody>
            <a:bodyPr wrap="square" lIns="90000" tIns="46800" rIns="90000" bIns="0" anchor="b" anchorCtr="0">
              <a:normAutofit/>
            </a:bodyPr>
            <a:lstStyle/>
            <a:p>
              <a:pPr algn="r" fontAlgn="auto">
                <a:lnSpc>
                  <a:spcPct val="120000"/>
                </a:lnSpc>
              </a:pPr>
              <a:r>
                <a:rPr lang="zh-CN" altLang="en-US" sz="2000" b="1" spc="300">
                  <a:solidFill>
                    <a:srgbClr val="9BBB59"/>
                  </a:solidFill>
                  <a:latin typeface="微软雅黑" panose="020B0503020204020204" charset="-122"/>
                  <a:ea typeface="微软雅黑" panose="020B0503020204020204" charset="-122"/>
                  <a:cs typeface="+mn-ea"/>
                </a:rPr>
                <a:t>客户端</a:t>
              </a:r>
              <a:r>
                <a:rPr lang="en-US" altLang="zh-CN" sz="2000" b="1" spc="300">
                  <a:solidFill>
                    <a:srgbClr val="9BBB59"/>
                  </a:solidFill>
                  <a:latin typeface="微软雅黑" panose="020B0503020204020204" charset="-122"/>
                  <a:ea typeface="微软雅黑" panose="020B0503020204020204" charset="-122"/>
                  <a:cs typeface="+mn-ea"/>
                </a:rPr>
                <a:t>APP</a:t>
              </a:r>
            </a:p>
          </p:txBody>
        </p:sp>
        <p:sp>
          <p:nvSpPr>
            <p:cNvPr id="89" name="矩形 88"/>
            <p:cNvSpPr/>
            <p:nvPr>
              <p:custDataLst>
                <p:tags r:id="rId25"/>
              </p:custDataLst>
            </p:nvPr>
          </p:nvSpPr>
          <p:spPr>
            <a:xfrm>
              <a:off x="1843" y="8287"/>
              <a:ext cx="4497" cy="839"/>
            </a:xfrm>
            <a:prstGeom prst="rect">
              <a:avLst/>
            </a:prstGeom>
          </p:spPr>
          <p:txBody>
            <a:bodyPr wrap="square" lIns="90000" tIns="0" rIns="90000" bIns="46800" anchor="t" anchorCtr="0">
              <a:normAutofit/>
            </a:bodyPr>
            <a:lstStyle/>
            <a:p>
              <a:pPr algn="r" fontAlgn="auto">
                <a:lnSpc>
                  <a:spcPct val="120000"/>
                </a:lnSpc>
              </a:pPr>
              <a:r>
                <a:rPr lang="zh-CN" altLang="en-US" sz="1400" spc="150">
                  <a:solidFill>
                    <a:sysClr val="windowText" lastClr="000000"/>
                  </a:solidFill>
                  <a:latin typeface="微软雅黑" panose="020B0503020204020204" charset="-122"/>
                  <a:ea typeface="微软雅黑" panose="020B0503020204020204" charset="-122"/>
                </a:rPr>
                <a:t>支持主流操作系统</a:t>
              </a:r>
            </a:p>
          </p:txBody>
        </p:sp>
      </p:grpSp>
      <p:sp>
        <p:nvSpPr>
          <p:cNvPr id="95" name="矩形 94"/>
          <p:cNvSpPr/>
          <p:nvPr>
            <p:custDataLst>
              <p:tags r:id="rId3"/>
            </p:custDataLst>
          </p:nvPr>
        </p:nvSpPr>
        <p:spPr>
          <a:xfrm>
            <a:off x="0" y="-6816366"/>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90204" pitchFamily="34" charset="0"/>
              <a:ea typeface="微软雅黑" panose="020B0503020204020204" charset="-122"/>
              <a:sym typeface="Arial" panose="020B0604020202090204" pitchFamily="34" charset="0"/>
            </a:endParaRPr>
          </a:p>
        </p:txBody>
      </p:sp>
      <p:sp>
        <p:nvSpPr>
          <p:cNvPr id="96" name="文本框 95"/>
          <p:cNvSpPr txBox="1"/>
          <p:nvPr>
            <p:custDataLst>
              <p:tags r:id="rId4"/>
            </p:custDataLst>
          </p:nvPr>
        </p:nvSpPr>
        <p:spPr>
          <a:xfrm>
            <a:off x="819342" y="-4466711"/>
            <a:ext cx="3479416" cy="1995054"/>
          </a:xfrm>
          <a:prstGeom prst="rect">
            <a:avLst/>
          </a:prstGeom>
          <a:noFill/>
        </p:spPr>
        <p:txBody>
          <a:bodyPr wrap="square" lIns="91440" tIns="45720" rIns="91440" bIns="45720" rtlCol="0" anchor="t" anchorCtr="0">
            <a:normAutofit fontScale="92500" lnSpcReduction="10000"/>
          </a:bodyPr>
          <a:lstStyle/>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前后端</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分离</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架构模式</a:t>
            </a:r>
          </a:p>
        </p:txBody>
      </p:sp>
      <p:sp>
        <p:nvSpPr>
          <p:cNvPr id="97" name="任意多边形: 形状 11"/>
          <p:cNvSpPr>
            <a:spLocks noChangeAspect="1"/>
          </p:cNvSpPr>
          <p:nvPr>
            <p:custDataLst>
              <p:tags r:id="rId5"/>
            </p:custDataLst>
          </p:nvPr>
        </p:nvSpPr>
        <p:spPr>
          <a:xfrm>
            <a:off x="4735727" y="-656760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98" name="任意多边形: 形状 12"/>
          <p:cNvSpPr>
            <a:spLocks noChangeAspect="1"/>
          </p:cNvSpPr>
          <p:nvPr>
            <p:custDataLst>
              <p:tags r:id="rId6"/>
            </p:custDataLst>
          </p:nvPr>
        </p:nvSpPr>
        <p:spPr>
          <a:xfrm>
            <a:off x="4735727" y="-34733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99" name="任意多边形: 形状 13"/>
          <p:cNvSpPr>
            <a:spLocks noChangeAspect="1"/>
          </p:cNvSpPr>
          <p:nvPr>
            <p:custDataLst>
              <p:tags r:id="rId7"/>
            </p:custDataLst>
          </p:nvPr>
        </p:nvSpPr>
        <p:spPr>
          <a:xfrm>
            <a:off x="252974" y="-659300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00" name="任意多边形: 形状 14"/>
          <p:cNvSpPr>
            <a:spLocks noChangeAspect="1"/>
          </p:cNvSpPr>
          <p:nvPr>
            <p:custDataLst>
              <p:tags r:id="rId8"/>
            </p:custDataLst>
          </p:nvPr>
        </p:nvSpPr>
        <p:spPr>
          <a:xfrm>
            <a:off x="252974" y="-32193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grpSp>
        <p:nvGrpSpPr>
          <p:cNvPr id="101" name="组合 100"/>
          <p:cNvGrpSpPr>
            <a:grpSpLocks noChangeAspect="1"/>
          </p:cNvGrpSpPr>
          <p:nvPr>
            <p:custDataLst>
              <p:tags r:id="rId9"/>
            </p:custDataLst>
          </p:nvPr>
        </p:nvGrpSpPr>
        <p:grpSpPr>
          <a:xfrm>
            <a:off x="3501847" y="-5183374"/>
            <a:ext cx="686077" cy="598672"/>
            <a:chOff x="3213087" y="1347855"/>
            <a:chExt cx="723914" cy="631689"/>
          </a:xfrm>
          <a:solidFill>
            <a:srgbClr val="FFFFFF">
              <a:lumMod val="85000"/>
            </a:srgbClr>
          </a:solidFill>
        </p:grpSpPr>
        <p:sp>
          <p:nvSpPr>
            <p:cNvPr id="102" name="任意多边形: 形状 16"/>
            <p:cNvSpPr>
              <a:spLocks noChangeAspect="1"/>
            </p:cNvSpPr>
            <p:nvPr>
              <p:custDataLst>
                <p:tags r:id="rId1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sp>
          <p:nvSpPr>
            <p:cNvPr id="103" name="任意多边形: 形状 17"/>
            <p:cNvSpPr>
              <a:spLocks noChangeAspect="1"/>
            </p:cNvSpPr>
            <p:nvPr>
              <p:custDataLst>
                <p:tags r:id="rId17"/>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grpSp>
      <p:sp>
        <p:nvSpPr>
          <p:cNvPr id="104" name="文本框 103"/>
          <p:cNvSpPr txBox="1"/>
          <p:nvPr>
            <p:custDataLst>
              <p:tags r:id="rId10"/>
            </p:custDataLst>
          </p:nvPr>
        </p:nvSpPr>
        <p:spPr>
          <a:xfrm>
            <a:off x="546735" y="-6334125"/>
            <a:ext cx="1999615" cy="410845"/>
          </a:xfrm>
          <a:prstGeom prst="rect">
            <a:avLst/>
          </a:prstGeom>
          <a:noFill/>
        </p:spPr>
        <p:txBody>
          <a:bodyPr vert="horz" wrap="square" rtlCol="0">
            <a:spAutoFit/>
          </a:bodyPr>
          <a:lstStyle/>
          <a:p>
            <a:pPr lvl="0">
              <a:lnSpc>
                <a:spcPct val="130000"/>
              </a:lnSpc>
              <a:spcBef>
                <a:spcPts val="1000"/>
              </a:spcBef>
              <a:spcAft>
                <a:spcPts val="1000"/>
              </a:spcAft>
            </a:pP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项目简介</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2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sz="12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总体架构</a:t>
            </a:r>
          </a:p>
        </p:txBody>
      </p:sp>
      <p:pic>
        <p:nvPicPr>
          <p:cNvPr id="105" name="图片 104"/>
          <p:cNvPicPr>
            <a:picLocks noChangeAspect="1"/>
          </p:cNvPicPr>
          <p:nvPr/>
        </p:nvPicPr>
        <p:blipFill>
          <a:blip r:embed="rId96" r:link="rId97"/>
          <a:stretch>
            <a:fillRect/>
          </a:stretch>
        </p:blipFill>
        <p:spPr>
          <a:xfrm>
            <a:off x="4871085" y="7234555"/>
            <a:ext cx="6960870" cy="4454525"/>
          </a:xfrm>
          <a:prstGeom prst="rect">
            <a:avLst/>
          </a:prstGeom>
          <a:noFill/>
          <a:ln w="9525">
            <a:noFill/>
          </a:ln>
        </p:spPr>
      </p:pic>
      <p:sp>
        <p:nvSpPr>
          <p:cNvPr id="106" name="文本框 105"/>
          <p:cNvSpPr txBox="1"/>
          <p:nvPr>
            <p:custDataLst>
              <p:tags r:id="rId11"/>
            </p:custDataLst>
          </p:nvPr>
        </p:nvSpPr>
        <p:spPr>
          <a:xfrm>
            <a:off x="6094699" y="-2102920"/>
            <a:ext cx="5367050" cy="461665"/>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E34D4D"/>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What</a:t>
            </a:r>
          </a:p>
        </p:txBody>
      </p:sp>
      <p:sp>
        <p:nvSpPr>
          <p:cNvPr id="110" name="矩形 109"/>
          <p:cNvSpPr/>
          <p:nvPr>
            <p:custDataLst>
              <p:tags r:id="rId12"/>
            </p:custDataLst>
          </p:nvPr>
        </p:nvSpPr>
        <p:spPr>
          <a:xfrm>
            <a:off x="12566650" y="3411337"/>
            <a:ext cx="7073900" cy="3505359"/>
          </a:xfrm>
          <a:prstGeom prst="rect">
            <a:avLst/>
          </a:prstGeom>
          <a:solidFill>
            <a:srgbClr val="FFFFFF">
              <a:lumMod val="95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lnSpc>
                <a:spcPct val="120000"/>
              </a:lnSpc>
            </a:pPr>
            <a:endParaRPr kumimoji="1" lang="zh-CN" altLang="en-US" sz="1600" b="1">
              <a:solidFill>
                <a:srgbClr val="FFFFFF"/>
              </a:solidFill>
              <a:latin typeface="Arial" panose="020B0604020202090204" pitchFamily="34" charset="0"/>
              <a:ea typeface="微软雅黑" panose="020B0503020204020204" charset="-122"/>
              <a:sym typeface="Arial" panose="020B0604020202090204" pitchFamily="34" charset="0"/>
            </a:endParaRPr>
          </a:p>
        </p:txBody>
      </p:sp>
      <p:grpSp>
        <p:nvGrpSpPr>
          <p:cNvPr id="111" name="组合 110"/>
          <p:cNvGrpSpPr/>
          <p:nvPr/>
        </p:nvGrpSpPr>
        <p:grpSpPr>
          <a:xfrm>
            <a:off x="13505180" y="3672205"/>
            <a:ext cx="5640070" cy="2856865"/>
            <a:chOff x="9538" y="5691"/>
            <a:chExt cx="8882" cy="4499"/>
          </a:xfrm>
        </p:grpSpPr>
        <p:sp>
          <p:nvSpPr>
            <p:cNvPr id="112" name="文本框 111"/>
            <p:cNvSpPr txBox="1"/>
            <p:nvPr>
              <p:custDataLst>
                <p:tags r:id="rId14"/>
              </p:custDataLst>
            </p:nvPr>
          </p:nvSpPr>
          <p:spPr>
            <a:xfrm>
              <a:off x="9538" y="6762"/>
              <a:ext cx="8883" cy="3429"/>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提高开发效率。</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降低的软件设计的耦合度。</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提高了处理复杂业务的能力。</a:t>
              </a:r>
            </a:p>
          </p:txBody>
        </p:sp>
        <p:sp>
          <p:nvSpPr>
            <p:cNvPr id="113" name="文本框 112"/>
            <p:cNvSpPr txBox="1"/>
            <p:nvPr>
              <p:custDataLst>
                <p:tags r:id="rId15"/>
              </p:custDataLst>
            </p:nvPr>
          </p:nvSpPr>
          <p:spPr>
            <a:xfrm>
              <a:off x="9538" y="5691"/>
              <a:ext cx="8452" cy="727"/>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1E6BC5"/>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Why</a:t>
              </a:r>
            </a:p>
          </p:txBody>
        </p:sp>
      </p:grpSp>
      <p:sp>
        <p:nvSpPr>
          <p:cNvPr id="109" name="文本框 108"/>
          <p:cNvSpPr txBox="1"/>
          <p:nvPr>
            <p:custDataLst>
              <p:tags r:id="rId13"/>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项目结构</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to="" calcmode="lin" valueType="num">
                                      <p:cBhvr>
                                        <p:cTn id="7" dur="750" fill="hold">
                                          <p:stCondLst>
                                            <p:cond delay="0"/>
                                          </p:stCondLst>
                                        </p:cTn>
                                        <p:tgtEl>
                                          <p:spTgt spid="93"/>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93"/>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9" presetID="0" presetClass="entr" presetSubtype="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to="" calcmode="lin" valueType="num">
                                      <p:cBhvr>
                                        <p:cTn id="11" dur="750" fill="hold">
                                          <p:stCondLst>
                                            <p:cond delay="0"/>
                                          </p:stCondLst>
                                        </p:cTn>
                                        <p:tgtEl>
                                          <p:spTgt spid="92"/>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2" dur="750" fill="hold">
                                          <p:stCondLst>
                                            <p:cond delay="0"/>
                                          </p:stCondLst>
                                        </p:cTn>
                                        <p:tgtEl>
                                          <p:spTgt spid="92"/>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3" presetID="0"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 to="" calcmode="lin" valueType="num">
                                      <p:cBhvr>
                                        <p:cTn id="15" dur="750" fill="hold">
                                          <p:stCondLst>
                                            <p:cond delay="0"/>
                                          </p:stCondLst>
                                        </p:cTn>
                                        <p:tgtEl>
                                          <p:spTgt spid="91"/>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16" dur="750" fill="hold">
                                          <p:stCondLst>
                                            <p:cond delay="0"/>
                                          </p:stCondLst>
                                        </p:cTn>
                                        <p:tgtEl>
                                          <p:spTgt spid="91"/>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17" presetID="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 to="" calcmode="lin" valueType="num">
                                      <p:cBhvr>
                                        <p:cTn id="19" dur="750" fill="hold">
                                          <p:stCondLst>
                                            <p:cond delay="0"/>
                                          </p:stCondLst>
                                        </p:cTn>
                                        <p:tgtEl>
                                          <p:spTgt spid="90"/>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0" dur="750" fill="hold">
                                          <p:stCondLst>
                                            <p:cond delay="0"/>
                                          </p:stCondLst>
                                        </p:cTn>
                                        <p:tgtEl>
                                          <p:spTgt spid="90"/>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1" presetID="0"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anim to="" calcmode="lin" valueType="num">
                                      <p:cBhvr>
                                        <p:cTn id="23" dur="750" fill="hold">
                                          <p:stCondLst>
                                            <p:cond delay="0"/>
                                          </p:stCondLst>
                                        </p:cTn>
                                        <p:tgtEl>
                                          <p:spTgt spid="9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4" dur="750" fill="hold">
                                          <p:stCondLst>
                                            <p:cond delay="0"/>
                                          </p:stCondLst>
                                        </p:cTn>
                                        <p:tgtEl>
                                          <p:spTgt spid="9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anim to="" calcmode="lin" valueType="num">
                                      <p:cBhvr>
                                        <p:cTn id="27" dur="750" fill="hold">
                                          <p:stCondLst>
                                            <p:cond delay="0"/>
                                          </p:stCondLst>
                                        </p:cTn>
                                        <p:tgtEl>
                                          <p:spTgt spid="109"/>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28" dur="750" fill="hold">
                                          <p:stCondLst>
                                            <p:cond delay="0"/>
                                          </p:stCondLst>
                                        </p:cTn>
                                        <p:tgtEl>
                                          <p:spTgt spid="109"/>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5118100" y="3352917"/>
            <a:ext cx="7073900" cy="3505359"/>
          </a:xfrm>
          <a:prstGeom prst="rect">
            <a:avLst/>
          </a:prstGeom>
          <a:solidFill>
            <a:srgbClr val="FFFFFF">
              <a:lumMod val="95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lnSpc>
                <a:spcPct val="120000"/>
              </a:lnSpc>
            </a:pPr>
            <a:endParaRPr kumimoji="1" lang="zh-CN" altLang="en-US" sz="1600" b="1">
              <a:solidFill>
                <a:srgbClr val="FFFFFF"/>
              </a:solidFill>
              <a:latin typeface="Arial" panose="020B0604020202090204" pitchFamily="34" charset="0"/>
              <a:ea typeface="微软雅黑" panose="020B0503020204020204" charset="-122"/>
              <a:sym typeface="Arial" panose="020B0604020202090204" pitchFamily="34" charset="0"/>
            </a:endParaRPr>
          </a:p>
        </p:txBody>
      </p:sp>
      <p:sp>
        <p:nvSpPr>
          <p:cNvPr id="11" name="矩形 10"/>
          <p:cNvSpPr/>
          <p:nvPr>
            <p:custDataLst>
              <p:tags r:id="rId3"/>
            </p:custDataLst>
          </p:nvPr>
        </p:nvSpPr>
        <p:spPr>
          <a:xfrm>
            <a:off x="0" y="2264"/>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90204" pitchFamily="34" charset="0"/>
              <a:ea typeface="微软雅黑" panose="020B0503020204020204" charset="-122"/>
              <a:sym typeface="Arial" panose="020B0604020202090204" pitchFamily="34" charset="0"/>
            </a:endParaRPr>
          </a:p>
        </p:txBody>
      </p:sp>
      <p:sp>
        <p:nvSpPr>
          <p:cNvPr id="6" name="文本框 5"/>
          <p:cNvSpPr txBox="1"/>
          <p:nvPr>
            <p:custDataLst>
              <p:tags r:id="rId4"/>
            </p:custDataLst>
          </p:nvPr>
        </p:nvSpPr>
        <p:spPr>
          <a:xfrm>
            <a:off x="819342" y="2351919"/>
            <a:ext cx="3479416" cy="1995054"/>
          </a:xfrm>
          <a:prstGeom prst="rect">
            <a:avLst/>
          </a:prstGeom>
          <a:noFill/>
        </p:spPr>
        <p:txBody>
          <a:bodyPr wrap="square" lIns="91440" tIns="45720" rIns="91440" bIns="45720" rtlCol="0" anchor="t" anchorCtr="0">
            <a:normAutofit fontScale="92500" lnSpcReduction="10000"/>
          </a:bodyPr>
          <a:lstStyle/>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前后端</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分离</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架构模式</a:t>
            </a:r>
          </a:p>
        </p:txBody>
      </p:sp>
      <p:sp>
        <p:nvSpPr>
          <p:cNvPr id="8" name="文本框 7"/>
          <p:cNvSpPr txBox="1"/>
          <p:nvPr>
            <p:custDataLst>
              <p:tags r:id="rId5"/>
            </p:custDataLst>
          </p:nvPr>
        </p:nvSpPr>
        <p:spPr>
          <a:xfrm>
            <a:off x="6056599" y="582495"/>
            <a:ext cx="5367050" cy="461665"/>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E34D4D"/>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What</a:t>
            </a:r>
          </a:p>
        </p:txBody>
      </p:sp>
      <p:sp>
        <p:nvSpPr>
          <p:cNvPr id="12" name="任意多边形: 形状 11"/>
          <p:cNvSpPr>
            <a:spLocks noChangeAspect="1"/>
          </p:cNvSpPr>
          <p:nvPr>
            <p:custDataLst>
              <p:tags r:id="rId6"/>
            </p:custDataLst>
          </p:nvPr>
        </p:nvSpPr>
        <p:spPr>
          <a:xfrm>
            <a:off x="4735727" y="2510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3" name="任意多边形: 形状 12"/>
          <p:cNvSpPr>
            <a:spLocks noChangeAspect="1"/>
          </p:cNvSpPr>
          <p:nvPr>
            <p:custDataLst>
              <p:tags r:id="rId7"/>
            </p:custDataLst>
          </p:nvPr>
        </p:nvSpPr>
        <p:spPr>
          <a:xfrm>
            <a:off x="4735727" y="64713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4" name="任意多边形: 形状 13"/>
          <p:cNvSpPr>
            <a:spLocks noChangeAspect="1"/>
          </p:cNvSpPr>
          <p:nvPr>
            <p:custDataLst>
              <p:tags r:id="rId8"/>
            </p:custDataLst>
          </p:nvPr>
        </p:nvSpPr>
        <p:spPr>
          <a:xfrm>
            <a:off x="252974" y="2256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5" name="任意多边形: 形状 14"/>
          <p:cNvSpPr>
            <a:spLocks noChangeAspect="1"/>
          </p:cNvSpPr>
          <p:nvPr>
            <p:custDataLst>
              <p:tags r:id="rId9"/>
            </p:custDataLst>
          </p:nvPr>
        </p:nvSpPr>
        <p:spPr>
          <a:xfrm>
            <a:off x="252974" y="64967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grpSp>
        <p:nvGrpSpPr>
          <p:cNvPr id="16" name="组合 15"/>
          <p:cNvGrpSpPr>
            <a:grpSpLocks noChangeAspect="1"/>
          </p:cNvGrpSpPr>
          <p:nvPr>
            <p:custDataLst>
              <p:tags r:id="rId10"/>
            </p:custDataLst>
          </p:nvPr>
        </p:nvGrpSpPr>
        <p:grpSpPr>
          <a:xfrm>
            <a:off x="3501847" y="1635256"/>
            <a:ext cx="686077" cy="598672"/>
            <a:chOff x="3213087" y="1347855"/>
            <a:chExt cx="723914" cy="631689"/>
          </a:xfrm>
          <a:solidFill>
            <a:srgbClr val="FFFFFF">
              <a:lumMod val="85000"/>
            </a:srgbClr>
          </a:solidFill>
        </p:grpSpPr>
        <p:sp>
          <p:nvSpPr>
            <p:cNvPr id="17" name="任意多边形: 形状 16"/>
            <p:cNvSpPr>
              <a:spLocks noChangeAspect="1"/>
            </p:cNvSpPr>
            <p:nvPr>
              <p:custDataLst>
                <p:tags r:id="rId14"/>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sp>
          <p:nvSpPr>
            <p:cNvPr id="18" name="任意多边形: 形状 17"/>
            <p:cNvSpPr>
              <a:spLocks noChangeAspect="1"/>
            </p:cNvSpPr>
            <p:nvPr>
              <p:custDataLst>
                <p:tags r:id="rId15"/>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grpSp>
      <p:grpSp>
        <p:nvGrpSpPr>
          <p:cNvPr id="5" name="组合 4"/>
          <p:cNvGrpSpPr/>
          <p:nvPr/>
        </p:nvGrpSpPr>
        <p:grpSpPr>
          <a:xfrm>
            <a:off x="6056630" y="3613785"/>
            <a:ext cx="5640070" cy="2856865"/>
            <a:chOff x="9538" y="5691"/>
            <a:chExt cx="8882" cy="4499"/>
          </a:xfrm>
        </p:grpSpPr>
        <p:sp>
          <p:nvSpPr>
            <p:cNvPr id="10" name="文本框 9"/>
            <p:cNvSpPr txBox="1"/>
            <p:nvPr>
              <p:custDataLst>
                <p:tags r:id="rId12"/>
              </p:custDataLst>
            </p:nvPr>
          </p:nvSpPr>
          <p:spPr>
            <a:xfrm>
              <a:off x="9538" y="6762"/>
              <a:ext cx="8883" cy="3429"/>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提高开发效率。</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降低的软件设计的耦合度。</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提高了处理复杂业务的能力。</a:t>
              </a:r>
            </a:p>
          </p:txBody>
        </p:sp>
        <p:sp>
          <p:nvSpPr>
            <p:cNvPr id="19" name="文本框 18"/>
            <p:cNvSpPr txBox="1"/>
            <p:nvPr>
              <p:custDataLst>
                <p:tags r:id="rId13"/>
              </p:custDataLst>
            </p:nvPr>
          </p:nvSpPr>
          <p:spPr>
            <a:xfrm>
              <a:off x="9538" y="5691"/>
              <a:ext cx="8452" cy="727"/>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1E6BC5"/>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Why</a:t>
              </a:r>
            </a:p>
          </p:txBody>
        </p:sp>
      </p:grpSp>
      <p:pic>
        <p:nvPicPr>
          <p:cNvPr id="101" name="图片 100"/>
          <p:cNvPicPr>
            <a:picLocks noChangeAspect="1"/>
          </p:cNvPicPr>
          <p:nvPr/>
        </p:nvPicPr>
        <p:blipFill>
          <a:blip r:embed="rId18" r:link="rId19"/>
          <a:stretch>
            <a:fillRect/>
          </a:stretch>
        </p:blipFill>
        <p:spPr>
          <a:xfrm>
            <a:off x="5118100" y="1481455"/>
            <a:ext cx="6960870" cy="4454525"/>
          </a:xfrm>
          <a:prstGeom prst="rect">
            <a:avLst/>
          </a:prstGeom>
          <a:noFill/>
          <a:ln w="9525">
            <a:noFill/>
          </a:ln>
        </p:spPr>
      </p:pic>
      <p:sp>
        <p:nvSpPr>
          <p:cNvPr id="22" name="文本框 21"/>
          <p:cNvSpPr txBox="1"/>
          <p:nvPr>
            <p:custDataLst>
              <p:tags r:id="rId11"/>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项目主架构</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to="" calcmode="lin" valueType="num">
                                      <p:cBhvr>
                                        <p:cTn id="7" dur="750" fill="hold">
                                          <p:stCondLst>
                                            <p:cond delay="0"/>
                                          </p:stCondLst>
                                        </p:cTn>
                                        <p:tgtEl>
                                          <p:spTgt spid="22"/>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22"/>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5118100" y="3352917"/>
            <a:ext cx="7073900" cy="3505359"/>
          </a:xfrm>
          <a:prstGeom prst="rect">
            <a:avLst/>
          </a:prstGeom>
          <a:solidFill>
            <a:srgbClr val="FFFFFF">
              <a:lumMod val="95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lnSpc>
                <a:spcPct val="120000"/>
              </a:lnSpc>
            </a:pPr>
            <a:endParaRPr kumimoji="1" lang="zh-CN" altLang="en-US" sz="1600" b="1">
              <a:solidFill>
                <a:srgbClr val="FFFFFF"/>
              </a:solidFill>
              <a:latin typeface="Arial" panose="020B0604020202090204" pitchFamily="34" charset="0"/>
              <a:ea typeface="微软雅黑" panose="020B0503020204020204" charset="-122"/>
              <a:sym typeface="Arial" panose="020B0604020202090204" pitchFamily="34" charset="0"/>
            </a:endParaRPr>
          </a:p>
        </p:txBody>
      </p:sp>
      <p:sp>
        <p:nvSpPr>
          <p:cNvPr id="11" name="矩形 10"/>
          <p:cNvSpPr/>
          <p:nvPr>
            <p:custDataLst>
              <p:tags r:id="rId3"/>
            </p:custDataLst>
          </p:nvPr>
        </p:nvSpPr>
        <p:spPr>
          <a:xfrm>
            <a:off x="0" y="2264"/>
            <a:ext cx="5118100" cy="6858000"/>
          </a:xfrm>
          <a:prstGeom prst="rect">
            <a:avLst/>
          </a:prstGeom>
          <a:pattFill prst="ltUpDiag">
            <a:fgClr>
              <a:srgbClr val="FFFFFF">
                <a:lumMod val="85000"/>
              </a:srgbClr>
            </a:fgClr>
            <a:bgClr>
              <a:srgbClr val="FFFFFF"/>
            </a:bgClr>
          </a:patt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dirty="0">
              <a:latin typeface="Arial" panose="020B0604020202090204" pitchFamily="34" charset="0"/>
              <a:ea typeface="微软雅黑" panose="020B0503020204020204" charset="-122"/>
              <a:sym typeface="Arial" panose="020B0604020202090204" pitchFamily="34" charset="0"/>
            </a:endParaRPr>
          </a:p>
        </p:txBody>
      </p:sp>
      <p:sp>
        <p:nvSpPr>
          <p:cNvPr id="6" name="文本框 5"/>
          <p:cNvSpPr txBox="1"/>
          <p:nvPr>
            <p:custDataLst>
              <p:tags r:id="rId4"/>
            </p:custDataLst>
          </p:nvPr>
        </p:nvSpPr>
        <p:spPr>
          <a:xfrm>
            <a:off x="819342" y="2351919"/>
            <a:ext cx="3479416" cy="1995054"/>
          </a:xfrm>
          <a:prstGeom prst="rect">
            <a:avLst/>
          </a:prstGeom>
          <a:noFill/>
        </p:spPr>
        <p:txBody>
          <a:bodyPr wrap="square" lIns="91440" tIns="45720" rIns="91440" bIns="45720" rtlCol="0" anchor="t" anchorCtr="0">
            <a:normAutofit fontScale="92500" lnSpcReduction="10000"/>
          </a:bodyPr>
          <a:lstStyle/>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前后端</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分离</a:t>
            </a:r>
          </a:p>
          <a:p>
            <a:pPr algn="r" fontAlgn="auto">
              <a:lnSpc>
                <a:spcPct val="120000"/>
              </a:lnSpc>
            </a:pPr>
            <a:r>
              <a:rPr lang="zh-CN" altLang="en-US" sz="4000" b="1" spc="300">
                <a:solidFill>
                  <a:srgbClr val="000000">
                    <a:lumMod val="75000"/>
                    <a:lumOff val="25000"/>
                  </a:srgbClr>
                </a:solidFill>
                <a:latin typeface="Arial" panose="020B0604020202090204" pitchFamily="34" charset="0"/>
                <a:ea typeface="微软雅黑" panose="020B0503020204020204" charset="-122"/>
                <a:sym typeface="Arial" panose="020B0604020202090204" pitchFamily="34" charset="0"/>
              </a:rPr>
              <a:t>架构模式</a:t>
            </a:r>
          </a:p>
        </p:txBody>
      </p:sp>
      <p:grpSp>
        <p:nvGrpSpPr>
          <p:cNvPr id="4" name="组合 3"/>
          <p:cNvGrpSpPr/>
          <p:nvPr/>
        </p:nvGrpSpPr>
        <p:grpSpPr>
          <a:xfrm>
            <a:off x="6056630" y="3614420"/>
            <a:ext cx="5640070" cy="2856865"/>
            <a:chOff x="9538" y="5691"/>
            <a:chExt cx="8882" cy="4499"/>
          </a:xfrm>
        </p:grpSpPr>
        <p:sp>
          <p:nvSpPr>
            <p:cNvPr id="3" name="文本框 2"/>
            <p:cNvSpPr txBox="1"/>
            <p:nvPr>
              <p:custDataLst>
                <p:tags r:id="rId17"/>
              </p:custDataLst>
            </p:nvPr>
          </p:nvSpPr>
          <p:spPr>
            <a:xfrm>
              <a:off x="9538" y="6762"/>
              <a:ext cx="8883" cy="3429"/>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提高开发效率。</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降低的软件设计的耦合度。</a:t>
              </a:r>
            </a:p>
            <a:p>
              <a:pPr marL="360045" indent="-306070" fontAlgn="ctr">
                <a:lnSpc>
                  <a:spcPct val="120000"/>
                </a:lnSpc>
                <a:spcAft>
                  <a:spcPts val="0"/>
                </a:spcAft>
                <a:buClr>
                  <a:srgbClr val="1E6BC5">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提高了处理复杂业务的能力。</a:t>
              </a:r>
            </a:p>
          </p:txBody>
        </p:sp>
        <p:sp>
          <p:nvSpPr>
            <p:cNvPr id="9" name="文本框 8"/>
            <p:cNvSpPr txBox="1"/>
            <p:nvPr>
              <p:custDataLst>
                <p:tags r:id="rId18"/>
              </p:custDataLst>
            </p:nvPr>
          </p:nvSpPr>
          <p:spPr>
            <a:xfrm>
              <a:off x="9538" y="5691"/>
              <a:ext cx="8452" cy="727"/>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1E6BC5"/>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Why</a:t>
              </a:r>
            </a:p>
          </p:txBody>
        </p:sp>
      </p:grpSp>
      <p:sp>
        <p:nvSpPr>
          <p:cNvPr id="12" name="任意多边形: 形状 11"/>
          <p:cNvSpPr>
            <a:spLocks noChangeAspect="1"/>
          </p:cNvSpPr>
          <p:nvPr>
            <p:custDataLst>
              <p:tags r:id="rId5"/>
            </p:custDataLst>
          </p:nvPr>
        </p:nvSpPr>
        <p:spPr>
          <a:xfrm>
            <a:off x="4735727" y="2510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3" name="任意多边形: 形状 12"/>
          <p:cNvSpPr>
            <a:spLocks noChangeAspect="1"/>
          </p:cNvSpPr>
          <p:nvPr>
            <p:custDataLst>
              <p:tags r:id="rId6"/>
            </p:custDataLst>
          </p:nvPr>
        </p:nvSpPr>
        <p:spPr>
          <a:xfrm>
            <a:off x="4735727" y="64713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4" name="任意多边形: 形状 13"/>
          <p:cNvSpPr>
            <a:spLocks noChangeAspect="1"/>
          </p:cNvSpPr>
          <p:nvPr>
            <p:custDataLst>
              <p:tags r:id="rId7"/>
            </p:custDataLst>
          </p:nvPr>
        </p:nvSpPr>
        <p:spPr>
          <a:xfrm>
            <a:off x="252974" y="22562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5" name="任意多边形: 形状 14"/>
          <p:cNvSpPr>
            <a:spLocks noChangeAspect="1"/>
          </p:cNvSpPr>
          <p:nvPr>
            <p:custDataLst>
              <p:tags r:id="rId8"/>
            </p:custDataLst>
          </p:nvPr>
        </p:nvSpPr>
        <p:spPr>
          <a:xfrm>
            <a:off x="252974" y="6496700"/>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rgbClr val="FFFFFF">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lnSpc>
                <a:spcPct val="120000"/>
              </a:lnSpc>
            </a:pPr>
            <a:endParaRPr lang="zh-CN" altLang="en-US">
              <a:latin typeface="Arial" panose="020B0604020202090204" pitchFamily="34" charset="0"/>
              <a:ea typeface="微软雅黑" panose="020B0503020204020204" charset="-122"/>
              <a:sym typeface="Arial" panose="020B0604020202090204" pitchFamily="34" charset="0"/>
            </a:endParaRPr>
          </a:p>
        </p:txBody>
      </p:sp>
      <p:grpSp>
        <p:nvGrpSpPr>
          <p:cNvPr id="16" name="组合 15"/>
          <p:cNvGrpSpPr>
            <a:grpSpLocks noChangeAspect="1"/>
          </p:cNvGrpSpPr>
          <p:nvPr>
            <p:custDataLst>
              <p:tags r:id="rId9"/>
            </p:custDataLst>
          </p:nvPr>
        </p:nvGrpSpPr>
        <p:grpSpPr>
          <a:xfrm>
            <a:off x="3501847" y="1635256"/>
            <a:ext cx="686077" cy="598672"/>
            <a:chOff x="3213087" y="1347855"/>
            <a:chExt cx="723914" cy="631689"/>
          </a:xfrm>
          <a:solidFill>
            <a:srgbClr val="FFFFFF">
              <a:lumMod val="85000"/>
            </a:srgbClr>
          </a:solidFill>
        </p:grpSpPr>
        <p:sp>
          <p:nvSpPr>
            <p:cNvPr id="17" name="任意多边形: 形状 16"/>
            <p:cNvSpPr>
              <a:spLocks noChangeAspect="1"/>
            </p:cNvSpPr>
            <p:nvPr>
              <p:custDataLst>
                <p:tags r:id="rId1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sp>
          <p:nvSpPr>
            <p:cNvPr id="18" name="任意多边形: 形状 17"/>
            <p:cNvSpPr>
              <a:spLocks noChangeAspect="1"/>
            </p:cNvSpPr>
            <p:nvPr>
              <p:custDataLst>
                <p:tags r:id="rId16"/>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charset="-122"/>
                <a:sym typeface="Arial" panose="020B0604020202090204" pitchFamily="34" charset="0"/>
              </a:endParaRPr>
            </a:p>
          </p:txBody>
        </p:sp>
      </p:grpSp>
      <p:pic>
        <p:nvPicPr>
          <p:cNvPr id="101" name="图片 100"/>
          <p:cNvPicPr>
            <a:picLocks noChangeAspect="1"/>
          </p:cNvPicPr>
          <p:nvPr/>
        </p:nvPicPr>
        <p:blipFill>
          <a:blip r:embed="rId21" r:link="rId22"/>
          <a:stretch>
            <a:fillRect/>
          </a:stretch>
        </p:blipFill>
        <p:spPr>
          <a:xfrm>
            <a:off x="12263755" y="1201420"/>
            <a:ext cx="6960870" cy="4454525"/>
          </a:xfrm>
          <a:prstGeom prst="rect">
            <a:avLst/>
          </a:prstGeom>
          <a:noFill/>
          <a:ln w="9525">
            <a:noFill/>
          </a:ln>
        </p:spPr>
      </p:pic>
      <p:grpSp>
        <p:nvGrpSpPr>
          <p:cNvPr id="2" name="组合 1"/>
          <p:cNvGrpSpPr/>
          <p:nvPr/>
        </p:nvGrpSpPr>
        <p:grpSpPr>
          <a:xfrm>
            <a:off x="6056630" y="582295"/>
            <a:ext cx="5367020" cy="2538095"/>
            <a:chOff x="9538" y="917"/>
            <a:chExt cx="8452" cy="3997"/>
          </a:xfrm>
        </p:grpSpPr>
        <p:sp>
          <p:nvSpPr>
            <p:cNvPr id="8" name="文本框 7"/>
            <p:cNvSpPr txBox="1"/>
            <p:nvPr>
              <p:custDataLst>
                <p:tags r:id="rId13"/>
              </p:custDataLst>
            </p:nvPr>
          </p:nvSpPr>
          <p:spPr>
            <a:xfrm>
              <a:off x="9538" y="917"/>
              <a:ext cx="8452" cy="727"/>
            </a:xfrm>
            <a:prstGeom prst="rect">
              <a:avLst/>
            </a:prstGeom>
            <a:noFill/>
          </p:spPr>
          <p:txBody>
            <a:bodyPr wrap="square" lIns="91440" tIns="45720" rIns="91440" bIns="45720" rtlCol="0">
              <a:noAutofit/>
            </a:bodyPr>
            <a:lstStyle>
              <a:defPPr>
                <a:defRPr lang="zh-CN"/>
              </a:defPPr>
              <a:lvl1pPr>
                <a:defRPr sz="2400" spc="200">
                  <a:latin typeface="微软雅黑" panose="020B0503020204020204" charset="-122"/>
                  <a:ea typeface="微软雅黑" panose="020B0503020204020204" charset="-122"/>
                </a:defRPr>
              </a:lvl1pPr>
            </a:lstStyle>
            <a:p>
              <a:pPr fontAlgn="ctr">
                <a:lnSpc>
                  <a:spcPct val="120000"/>
                </a:lnSpc>
                <a:buClr>
                  <a:srgbClr val="E34D4D"/>
                </a:buClr>
                <a:buSzPct val="100000"/>
              </a:pPr>
              <a:r>
                <a:rPr lang="en-US" altLang="zh-CN" sz="2800" b="1">
                  <a:solidFill>
                    <a:srgbClr val="000000">
                      <a:lumMod val="75000"/>
                      <a:lumOff val="25000"/>
                    </a:srgbClr>
                  </a:solidFill>
                  <a:uFillTx/>
                  <a:latin typeface="Arial" panose="020B0604020202090204" pitchFamily="34" charset="0"/>
                  <a:sym typeface="Arial" panose="020B0604020202090204" pitchFamily="34" charset="0"/>
                </a:rPr>
                <a:t>What</a:t>
              </a:r>
            </a:p>
          </p:txBody>
        </p:sp>
        <p:sp>
          <p:nvSpPr>
            <p:cNvPr id="7" name="文本框 6"/>
            <p:cNvSpPr txBox="1"/>
            <p:nvPr>
              <p:custDataLst>
                <p:tags r:id="rId14"/>
              </p:custDataLst>
            </p:nvPr>
          </p:nvSpPr>
          <p:spPr>
            <a:xfrm>
              <a:off x="9538" y="1752"/>
              <a:ext cx="8452" cy="3162"/>
            </a:xfrm>
            <a:prstGeom prst="rect">
              <a:avLst/>
            </a:prstGeom>
            <a:noFill/>
          </p:spPr>
          <p:txBody>
            <a:bodyPr wrap="square" lIns="91440" tIns="45720" rIns="91440" bIns="45720" rtlCol="0">
              <a:noAutofit/>
            </a:bodyPr>
            <a:lstStyle>
              <a:defPPr>
                <a:defRPr lang="zh-CN"/>
              </a:defPPr>
              <a:lvl1pPr fontAlgn="auto">
                <a:lnSpc>
                  <a:spcPct val="130000"/>
                </a:lnSpc>
                <a:spcAft>
                  <a:spcPts val="1000"/>
                </a:spcAft>
                <a:defRPr sz="1600" spc="150"/>
              </a:lvl1pPr>
            </a:lstStyle>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后端仅返回前端所需的数据，不再渲染HTML页面，不再控制前端的效果。</a:t>
              </a:r>
            </a:p>
            <a:p>
              <a:pPr marL="360045" indent="-306070" fontAlgn="ctr">
                <a:lnSpc>
                  <a:spcPct val="120000"/>
                </a:lnSpc>
                <a:spcAft>
                  <a:spcPts val="0"/>
                </a:spcAft>
                <a:buClr>
                  <a:srgbClr val="E34D4D">
                    <a:lumMod val="60000"/>
                    <a:lumOff val="40000"/>
                  </a:srgbClr>
                </a:buClr>
                <a:buSzPct val="80000"/>
                <a:buFont typeface="Wingdings" panose="05000000000000000000" pitchFamily="2" charset="2"/>
                <a:buChar char="l"/>
              </a:pPr>
              <a:r>
                <a:rPr lang="zh-CN" altLang="en-US" sz="2000" dirty="0">
                  <a:latin typeface="Arial" panose="020B0604020202090204" pitchFamily="34" charset="0"/>
                  <a:ea typeface="微软雅黑" panose="020B0503020204020204" charset="-122"/>
                  <a:sym typeface="Arial" panose="020B0604020202090204" pitchFamily="34" charset="0"/>
                </a:rPr>
                <a:t>无论哪种前端，所需的数据基本相同，后端仅需开发一套逻辑对外提供数据即可。</a:t>
              </a:r>
            </a:p>
          </p:txBody>
        </p:sp>
      </p:grpSp>
      <p:pic>
        <p:nvPicPr>
          <p:cNvPr id="5" name="图片 4" descr="苹果手机屏保手机海报-3"/>
          <p:cNvPicPr>
            <a:picLocks noChangeAspect="1"/>
          </p:cNvPicPr>
          <p:nvPr/>
        </p:nvPicPr>
        <p:blipFill>
          <a:blip r:embed="rId23"/>
          <a:stretch>
            <a:fillRect/>
          </a:stretch>
        </p:blipFill>
        <p:spPr>
          <a:xfrm>
            <a:off x="4130675" y="-7188835"/>
            <a:ext cx="3930015" cy="6986905"/>
          </a:xfrm>
          <a:prstGeom prst="rect">
            <a:avLst/>
          </a:prstGeom>
        </p:spPr>
      </p:pic>
      <p:pic>
        <p:nvPicPr>
          <p:cNvPr id="10" name="图片 9"/>
          <p:cNvPicPr>
            <a:picLocks noChangeAspect="1"/>
          </p:cNvPicPr>
          <p:nvPr>
            <p:custDataLst>
              <p:tags r:id="rId10"/>
            </p:custDataLst>
          </p:nvPr>
        </p:nvPicPr>
        <p:blipFill rotWithShape="1">
          <a:blip r:embed="rId2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3055228" y="2540"/>
            <a:ext cx="3307404" cy="6858001"/>
          </a:xfrm>
          <a:prstGeom prst="rect">
            <a:avLst/>
          </a:prstGeom>
        </p:spPr>
      </p:pic>
      <p:pic>
        <p:nvPicPr>
          <p:cNvPr id="19" name="图片 18"/>
          <p:cNvPicPr>
            <a:picLocks noChangeAspect="1"/>
          </p:cNvPicPr>
          <p:nvPr>
            <p:custDataLst>
              <p:tags r:id="rId11"/>
            </p:custDataLst>
          </p:nvPr>
        </p:nvPicPr>
        <p:blipFill rotWithShape="1">
          <a:blip r:embed="rId2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2439218" y="-79375"/>
            <a:ext cx="3307404" cy="6858001"/>
          </a:xfrm>
          <a:prstGeom prst="rect">
            <a:avLst/>
          </a:prstGeom>
        </p:spPr>
      </p:pic>
      <p:sp>
        <p:nvSpPr>
          <p:cNvPr id="24" name="文本框 23"/>
          <p:cNvSpPr txBox="1"/>
          <p:nvPr>
            <p:custDataLst>
              <p:tags r:id="rId12"/>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项目主架构</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750" fill="hold">
                                          <p:stCondLst>
                                            <p:cond delay="0"/>
                                          </p:stCondLst>
                                        </p:cTn>
                                        <p:tgtEl>
                                          <p:spTgt spid="24"/>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24"/>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3429000"/>
            <a:ext cx="12192000" cy="3429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2"/>
            </p:custDataLst>
          </p:nvPr>
        </p:nvPicPr>
        <p:blipFill rotWithShape="1">
          <a:blip r:embed="rId19">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1394068" y="64135"/>
            <a:ext cx="3307404" cy="6858001"/>
          </a:xfrm>
          <a:prstGeom prst="rect">
            <a:avLst/>
          </a:prstGeom>
        </p:spPr>
      </p:pic>
      <p:pic>
        <p:nvPicPr>
          <p:cNvPr id="5" name="图片 4"/>
          <p:cNvPicPr>
            <a:picLocks noChangeAspect="1"/>
          </p:cNvPicPr>
          <p:nvPr>
            <p:custDataLst>
              <p:tags r:id="rId3"/>
            </p:custDataLst>
          </p:nvPr>
        </p:nvPicPr>
        <p:blipFill rotWithShape="1">
          <a:blip r:embed="rId19">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0521518" y="-41910"/>
            <a:ext cx="3307404" cy="6858001"/>
          </a:xfrm>
          <a:prstGeom prst="rect">
            <a:avLst/>
          </a:prstGeom>
        </p:spPr>
      </p:pic>
      <p:sp>
        <p:nvSpPr>
          <p:cNvPr id="20" name="椭圆 19"/>
          <p:cNvSpPr/>
          <p:nvPr>
            <p:custDataLst>
              <p:tags r:id="rId4"/>
            </p:custDataLst>
          </p:nvPr>
        </p:nvSpPr>
        <p:spPr>
          <a:xfrm>
            <a:off x="8401674" y="3209323"/>
            <a:ext cx="109730" cy="9525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latin typeface="微软雅黑" panose="020B0503020204020204" charset="-122"/>
              <a:ea typeface="微软雅黑" panose="020B0503020204020204" charset="-122"/>
            </a:endParaRPr>
          </a:p>
        </p:txBody>
      </p:sp>
      <p:sp>
        <p:nvSpPr>
          <p:cNvPr id="24" name="文本框 23"/>
          <p:cNvSpPr txBox="1"/>
          <p:nvPr>
            <p:custDataLst>
              <p:tags r:id="rId5"/>
            </p:custDataLst>
          </p:nvPr>
        </p:nvSpPr>
        <p:spPr>
          <a:xfrm>
            <a:off x="7663180" y="3400425"/>
            <a:ext cx="3813810" cy="829945"/>
          </a:xfrm>
          <a:prstGeom prst="rect">
            <a:avLst/>
          </a:prstGeom>
          <a:noFill/>
        </p:spPr>
        <p:txBody>
          <a:bodyPr wrap="square" rtlCol="0">
            <a:spAutoFit/>
          </a:bodyPr>
          <a:lstStyle/>
          <a:p>
            <a:pPr lvl="0" algn="l">
              <a:buClrTx/>
              <a:buSzTx/>
              <a:buFontTx/>
            </a:pP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PC </a:t>
            </a: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手机</a:t>
            </a: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 APP </a:t>
            </a: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微信小程序</a:t>
            </a:r>
          </a:p>
          <a:p>
            <a:pPr lvl="0" algn="l">
              <a:buClrTx/>
              <a:buSzTx/>
              <a:buFontTx/>
            </a:pP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ALL IN ONE</a:t>
            </a:r>
          </a:p>
        </p:txBody>
      </p:sp>
      <p:sp>
        <p:nvSpPr>
          <p:cNvPr id="29" name="文本框 28"/>
          <p:cNvSpPr txBox="1"/>
          <p:nvPr>
            <p:custDataLst>
              <p:tags r:id="rId6"/>
            </p:custDataLst>
          </p:nvPr>
        </p:nvSpPr>
        <p:spPr>
          <a:xfrm>
            <a:off x="930910" y="2230120"/>
            <a:ext cx="3475990" cy="1198880"/>
          </a:xfrm>
          <a:prstGeom prst="rect">
            <a:avLst/>
          </a:prstGeom>
          <a:noFill/>
        </p:spPr>
        <p:txBody>
          <a:bodyPr wrap="square" rtlCol="0">
            <a:spAutoFit/>
          </a:bodyPr>
          <a:lstStyle/>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jQuery Mobile </a:t>
            </a:r>
          </a:p>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移动 Web 应用</a:t>
            </a:r>
          </a:p>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前端开发框架</a:t>
            </a:r>
          </a:p>
        </p:txBody>
      </p:sp>
      <p:cxnSp>
        <p:nvCxnSpPr>
          <p:cNvPr id="33" name="直接连接符 32"/>
          <p:cNvCxnSpPr/>
          <p:nvPr>
            <p:custDataLst>
              <p:tags r:id="rId7"/>
            </p:custDataLst>
          </p:nvPr>
        </p:nvCxnSpPr>
        <p:spPr>
          <a:xfrm>
            <a:off x="7754475" y="3113616"/>
            <a:ext cx="12823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片 12" descr="苹果手机屏保手机海报-3"/>
          <p:cNvPicPr>
            <a:picLocks noChangeAspect="1"/>
          </p:cNvPicPr>
          <p:nvPr/>
        </p:nvPicPr>
        <p:blipFill>
          <a:blip r:embed="rId20"/>
          <a:stretch>
            <a:fillRect/>
          </a:stretch>
        </p:blipFill>
        <p:spPr>
          <a:xfrm>
            <a:off x="4051300" y="-64770"/>
            <a:ext cx="3930015" cy="6986905"/>
          </a:xfrm>
          <a:prstGeom prst="rect">
            <a:avLst/>
          </a:prstGeom>
        </p:spPr>
      </p:pic>
      <p:pic>
        <p:nvPicPr>
          <p:cNvPr id="117" name="PA-图片 3" descr="几何拼接1"/>
          <p:cNvPicPr>
            <a:picLocks noChangeAspect="1"/>
          </p:cNvPicPr>
          <p:nvPr>
            <p:custDataLst>
              <p:tags r:id="rId8"/>
            </p:custDataLst>
          </p:nvPr>
        </p:nvPicPr>
        <p:blipFill>
          <a:blip r:embed="rId21"/>
          <a:srcRect/>
          <a:stretch>
            <a:fillRect/>
          </a:stretch>
        </p:blipFill>
        <p:spPr>
          <a:xfrm>
            <a:off x="5112019" y="1867008"/>
            <a:ext cx="1846001" cy="1846001"/>
          </a:xfrm>
          <a:prstGeom prst="rect">
            <a:avLst/>
          </a:prstGeom>
          <a:effectLst/>
        </p:spPr>
      </p:pic>
      <p:pic>
        <p:nvPicPr>
          <p:cNvPr id="118" name="PA-图片 7" descr="字体感觉1"/>
          <p:cNvPicPr>
            <a:picLocks noChangeAspect="1"/>
          </p:cNvPicPr>
          <p:nvPr>
            <p:custDataLst>
              <p:tags r:id="rId9"/>
            </p:custDataLst>
          </p:nvPr>
        </p:nvPicPr>
        <p:blipFill>
          <a:blip r:embed="rId22"/>
          <a:srcRect/>
          <a:stretch>
            <a:fillRect/>
          </a:stretch>
        </p:blipFill>
        <p:spPr>
          <a:xfrm>
            <a:off x="5073763" y="1867008"/>
            <a:ext cx="1846001" cy="1846001"/>
          </a:xfrm>
          <a:prstGeom prst="rect">
            <a:avLst/>
          </a:prstGeom>
          <a:effectLst/>
        </p:spPr>
      </p:pic>
      <p:pic>
        <p:nvPicPr>
          <p:cNvPr id="119" name="PA-图片 8" descr="几何拼接2"/>
          <p:cNvPicPr>
            <a:picLocks noChangeAspect="1"/>
          </p:cNvPicPr>
          <p:nvPr>
            <p:custDataLst>
              <p:tags r:id="rId10"/>
            </p:custDataLst>
          </p:nvPr>
        </p:nvPicPr>
        <p:blipFill>
          <a:blip r:embed="rId23"/>
          <a:srcRect/>
          <a:stretch>
            <a:fillRect/>
          </a:stretch>
        </p:blipFill>
        <p:spPr>
          <a:xfrm>
            <a:off x="5073763" y="1865824"/>
            <a:ext cx="1846001" cy="1846001"/>
          </a:xfrm>
          <a:prstGeom prst="rect">
            <a:avLst/>
          </a:prstGeom>
          <a:effectLst/>
        </p:spPr>
      </p:pic>
      <p:pic>
        <p:nvPicPr>
          <p:cNvPr id="120" name="PA-图片 3" descr="几何拼接1"/>
          <p:cNvPicPr>
            <a:picLocks noChangeAspect="1"/>
          </p:cNvPicPr>
          <p:nvPr>
            <p:custDataLst>
              <p:tags r:id="rId11"/>
            </p:custDataLst>
          </p:nvPr>
        </p:nvPicPr>
        <p:blipFill>
          <a:blip r:embed="rId24"/>
          <a:srcRect/>
          <a:stretch>
            <a:fillRect/>
          </a:stretch>
        </p:blipFill>
        <p:spPr>
          <a:xfrm>
            <a:off x="5073763" y="1866219"/>
            <a:ext cx="1846001" cy="1846001"/>
          </a:xfrm>
          <a:prstGeom prst="rect">
            <a:avLst/>
          </a:prstGeom>
          <a:effectLst/>
        </p:spPr>
      </p:pic>
      <p:pic>
        <p:nvPicPr>
          <p:cNvPr id="121" name="PA-图片 3" descr="几何拼接1"/>
          <p:cNvPicPr>
            <a:picLocks noChangeAspect="1"/>
          </p:cNvPicPr>
          <p:nvPr>
            <p:custDataLst>
              <p:tags r:id="rId12"/>
            </p:custDataLst>
          </p:nvPr>
        </p:nvPicPr>
        <p:blipFill>
          <a:blip r:embed="rId25"/>
          <a:srcRect/>
          <a:stretch>
            <a:fillRect/>
          </a:stretch>
        </p:blipFill>
        <p:spPr>
          <a:xfrm>
            <a:off x="5073763" y="1867008"/>
            <a:ext cx="1846001" cy="1846001"/>
          </a:xfrm>
          <a:prstGeom prst="rect">
            <a:avLst/>
          </a:prstGeom>
          <a:effectLst/>
        </p:spPr>
      </p:pic>
      <p:pic>
        <p:nvPicPr>
          <p:cNvPr id="122" name="PA-图片 3" descr="几何拼接1"/>
          <p:cNvPicPr>
            <a:picLocks noChangeAspect="1"/>
          </p:cNvPicPr>
          <p:nvPr>
            <p:custDataLst>
              <p:tags r:id="rId13"/>
            </p:custDataLst>
          </p:nvPr>
        </p:nvPicPr>
        <p:blipFill>
          <a:blip r:embed="rId26"/>
          <a:srcRect/>
          <a:stretch>
            <a:fillRect/>
          </a:stretch>
        </p:blipFill>
        <p:spPr>
          <a:xfrm>
            <a:off x="5073759" y="1867008"/>
            <a:ext cx="1846001" cy="1846001"/>
          </a:xfrm>
          <a:prstGeom prst="rect">
            <a:avLst/>
          </a:prstGeom>
          <a:effectLst/>
        </p:spPr>
      </p:pic>
      <p:pic>
        <p:nvPicPr>
          <p:cNvPr id="123" name="PA-图片 3" descr="几何拼接1"/>
          <p:cNvPicPr>
            <a:picLocks noChangeAspect="1"/>
          </p:cNvPicPr>
          <p:nvPr>
            <p:custDataLst>
              <p:tags r:id="rId14"/>
            </p:custDataLst>
          </p:nvPr>
        </p:nvPicPr>
        <p:blipFill>
          <a:blip r:embed="rId27"/>
          <a:srcRect/>
          <a:stretch>
            <a:fillRect/>
          </a:stretch>
        </p:blipFill>
        <p:spPr>
          <a:xfrm>
            <a:off x="5073795" y="1867008"/>
            <a:ext cx="1846001" cy="1846001"/>
          </a:xfrm>
          <a:prstGeom prst="rect">
            <a:avLst/>
          </a:prstGeom>
          <a:effectLst/>
        </p:spPr>
      </p:pic>
      <p:pic>
        <p:nvPicPr>
          <p:cNvPr id="124" name="PA-图片 3" descr="几何拼接1"/>
          <p:cNvPicPr>
            <a:picLocks noChangeAspect="1"/>
          </p:cNvPicPr>
          <p:nvPr>
            <p:custDataLst>
              <p:tags r:id="rId15"/>
            </p:custDataLst>
          </p:nvPr>
        </p:nvPicPr>
        <p:blipFill>
          <a:blip r:embed="rId28"/>
          <a:srcRect/>
          <a:stretch>
            <a:fillRect/>
          </a:stretch>
        </p:blipFill>
        <p:spPr>
          <a:xfrm>
            <a:off x="5073693" y="1865430"/>
            <a:ext cx="1846001" cy="1846001"/>
          </a:xfrm>
          <a:prstGeom prst="rect">
            <a:avLst/>
          </a:prstGeom>
          <a:effectLst/>
        </p:spPr>
      </p:pic>
      <p:pic>
        <p:nvPicPr>
          <p:cNvPr id="125" name="图片 124" descr="logo4"/>
          <p:cNvPicPr>
            <a:picLocks noChangeAspect="1"/>
          </p:cNvPicPr>
          <p:nvPr/>
        </p:nvPicPr>
        <p:blipFill>
          <a:blip r:embed="rId29"/>
          <a:stretch>
            <a:fillRect/>
          </a:stretch>
        </p:blipFill>
        <p:spPr>
          <a:xfrm>
            <a:off x="5354955" y="4210050"/>
            <a:ext cx="508635" cy="508635"/>
          </a:xfrm>
          <a:prstGeom prst="rect">
            <a:avLst/>
          </a:prstGeom>
        </p:spPr>
      </p:pic>
      <p:pic>
        <p:nvPicPr>
          <p:cNvPr id="126" name="图片 125" descr="logo5"/>
          <p:cNvPicPr>
            <a:picLocks noChangeAspect="1"/>
          </p:cNvPicPr>
          <p:nvPr/>
        </p:nvPicPr>
        <p:blipFill>
          <a:blip r:embed="rId30"/>
          <a:stretch>
            <a:fillRect/>
          </a:stretch>
        </p:blipFill>
        <p:spPr>
          <a:xfrm>
            <a:off x="5910580" y="4279900"/>
            <a:ext cx="614045" cy="368935"/>
          </a:xfrm>
          <a:prstGeom prst="rect">
            <a:avLst/>
          </a:prstGeom>
        </p:spPr>
      </p:pic>
      <p:sp>
        <p:nvSpPr>
          <p:cNvPr id="21" name="文本框 20"/>
          <p:cNvSpPr txBox="1"/>
          <p:nvPr>
            <p:custDataLst>
              <p:tags r:id="rId16"/>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500" fill="hold"/>
                                        <p:tgtEl>
                                          <p:spTgt spid="29"/>
                                        </p:tgtEl>
                                        <p:attrNameLst>
                                          <p:attrName>style.color</p:attrName>
                                        </p:attrNameLst>
                                      </p:cBhvr>
                                      <p:to>
                                        <a:schemeClr val="accent2"/>
                                      </p:to>
                                    </p:animClr>
                                  </p:childTnLst>
                                </p:cTn>
                              </p:par>
                            </p:childTnLst>
                          </p:cTn>
                        </p:par>
                        <p:par>
                          <p:cTn id="7" fill="hold">
                            <p:stCondLst>
                              <p:cond delay="500"/>
                            </p:stCondLst>
                            <p:childTnLst>
                              <p:par>
                                <p:cTn id="8" presetID="3" presetClass="emph" presetSubtype="2" fill="hold" grpId="0" nodeType="afterEffect">
                                  <p:stCondLst>
                                    <p:cond delay="0"/>
                                  </p:stCondLst>
                                  <p:childTnLst>
                                    <p:animClr clrSpc="rgb" dir="cw">
                                      <p:cBhvr override="childStyle">
                                        <p:cTn id="9" dur="500" fill="hold"/>
                                        <p:tgtEl>
                                          <p:spTgt spid="24"/>
                                        </p:tgtEl>
                                        <p:attrNameLst>
                                          <p:attrName>style.color</p:attrName>
                                        </p:attrNameLst>
                                      </p:cBhvr>
                                      <p:to>
                                        <a:schemeClr val="accent2"/>
                                      </p:to>
                                    </p:animClr>
                                  </p:childTnLst>
                                </p:cTn>
                              </p:par>
                              <p:par>
                                <p:cTn id="10" presetID="9999" presetClass="entr" presetSubtype="0" fill="hold" nodeType="withEffect">
                                  <p:stCondLst>
                                    <p:cond delay="0"/>
                                  </p:stCondLst>
                                  <p:childTnLst>
                                    <p:set>
                                      <p:cBhvr>
                                        <p:cTn id="11" dur="500" fill="hold">
                                          <p:stCondLst>
                                            <p:cond delay="0"/>
                                          </p:stCondLst>
                                        </p:cTn>
                                        <p:tgtEl>
                                          <p:spTgt spid="117"/>
                                        </p:tgtEl>
                                        <p:attrNameLst>
                                          <p:attrName>style.visibility</p:attrName>
                                        </p:attrNameLst>
                                      </p:cBhvr>
                                      <p:to>
                                        <p:strVal val="visible"/>
                                      </p:to>
                                    </p:set>
                                    <p:animEffect filter="fade">
                                      <p:cBhvr>
                                        <p:cTn id="12" dur="500">
                                          <p:stCondLst>
                                            <p:cond delay="0"/>
                                          </p:stCondLst>
                                        </p:cTn>
                                        <p:tgtEl>
                                          <p:spTgt spid="117"/>
                                        </p:tgtEl>
                                      </p:cBhvr>
                                    </p:animEffect>
                                  </p:childTnLst>
                                </p:cTn>
                              </p:par>
                            </p:childTnLst>
                          </p:cTn>
                        </p:par>
                        <p:par>
                          <p:cTn id="13" fill="hold">
                            <p:stCondLst>
                              <p:cond delay="1000"/>
                            </p:stCondLst>
                            <p:childTnLst>
                              <p:par>
                                <p:cTn id="14" presetID="9999" presetClass="entr" presetSubtype="0" fill="hold" nodeType="afterEffect">
                                  <p:stCondLst>
                                    <p:cond delay="0"/>
                                  </p:stCondLst>
                                  <p:childTnLst>
                                    <p:set>
                                      <p:cBhvr>
                                        <p:cTn id="15" dur="500" fill="hold">
                                          <p:stCondLst>
                                            <p:cond delay="0"/>
                                          </p:stCondLst>
                                        </p:cTn>
                                        <p:tgtEl>
                                          <p:spTgt spid="118"/>
                                        </p:tgtEl>
                                        <p:attrNameLst>
                                          <p:attrName>style.visibility</p:attrName>
                                        </p:attrNameLst>
                                      </p:cBhvr>
                                      <p:to>
                                        <p:strVal val="visible"/>
                                      </p:to>
                                    </p:set>
                                    <p:animEffect filter="fade">
                                      <p:cBhvr>
                                        <p:cTn id="16" dur="500">
                                          <p:stCondLst>
                                            <p:cond delay="0"/>
                                          </p:stCondLst>
                                        </p:cTn>
                                        <p:tgtEl>
                                          <p:spTgt spid="118"/>
                                        </p:tgtEl>
                                      </p:cBhvr>
                                    </p:animEffect>
                                  </p:childTnLst>
                                </p:cTn>
                              </p:par>
                            </p:childTnLst>
                          </p:cTn>
                        </p:par>
                        <p:par>
                          <p:cTn id="17" fill="hold">
                            <p:stCondLst>
                              <p:cond delay="1500"/>
                            </p:stCondLst>
                            <p:childTnLst>
                              <p:par>
                                <p:cTn id="18" presetID="9999" presetClass="entr" presetSubtype="0" fill="hold" nodeType="afterEffect">
                                  <p:stCondLst>
                                    <p:cond delay="0"/>
                                  </p:stCondLst>
                                  <p:childTnLst>
                                    <p:set>
                                      <p:cBhvr>
                                        <p:cTn id="19" dur="500" fill="hold">
                                          <p:stCondLst>
                                            <p:cond delay="0"/>
                                          </p:stCondLst>
                                        </p:cTn>
                                        <p:tgtEl>
                                          <p:spTgt spid="119"/>
                                        </p:tgtEl>
                                        <p:attrNameLst>
                                          <p:attrName>style.visibility</p:attrName>
                                        </p:attrNameLst>
                                      </p:cBhvr>
                                      <p:to>
                                        <p:strVal val="visible"/>
                                      </p:to>
                                    </p:set>
                                    <p:animEffect filter="fade">
                                      <p:cBhvr>
                                        <p:cTn id="20" dur="500">
                                          <p:stCondLst>
                                            <p:cond delay="0"/>
                                          </p:stCondLst>
                                        </p:cTn>
                                        <p:tgtEl>
                                          <p:spTgt spid="119"/>
                                        </p:tgtEl>
                                      </p:cBhvr>
                                    </p:animEffect>
                                  </p:childTnLst>
                                </p:cTn>
                              </p:par>
                            </p:childTnLst>
                          </p:cTn>
                        </p:par>
                        <p:par>
                          <p:cTn id="21" fill="hold">
                            <p:stCondLst>
                              <p:cond delay="2000"/>
                            </p:stCondLst>
                            <p:childTnLst>
                              <p:par>
                                <p:cTn id="22" presetID="9999" presetClass="entr" presetSubtype="0" fill="hold" nodeType="afterEffect">
                                  <p:stCondLst>
                                    <p:cond delay="0"/>
                                  </p:stCondLst>
                                  <p:childTnLst>
                                    <p:set>
                                      <p:cBhvr>
                                        <p:cTn id="23" dur="500" fill="hold">
                                          <p:stCondLst>
                                            <p:cond delay="0"/>
                                          </p:stCondLst>
                                        </p:cTn>
                                        <p:tgtEl>
                                          <p:spTgt spid="120"/>
                                        </p:tgtEl>
                                        <p:attrNameLst>
                                          <p:attrName>style.visibility</p:attrName>
                                        </p:attrNameLst>
                                      </p:cBhvr>
                                      <p:to>
                                        <p:strVal val="visible"/>
                                      </p:to>
                                    </p:set>
                                    <p:animEffect filter="fade">
                                      <p:cBhvr>
                                        <p:cTn id="24" dur="500">
                                          <p:stCondLst>
                                            <p:cond delay="0"/>
                                          </p:stCondLst>
                                        </p:cTn>
                                        <p:tgtEl>
                                          <p:spTgt spid="120"/>
                                        </p:tgtEl>
                                      </p:cBhvr>
                                    </p:animEffect>
                                  </p:childTnLst>
                                </p:cTn>
                              </p:par>
                            </p:childTnLst>
                          </p:cTn>
                        </p:par>
                        <p:par>
                          <p:cTn id="25" fill="hold">
                            <p:stCondLst>
                              <p:cond delay="2500"/>
                            </p:stCondLst>
                            <p:childTnLst>
                              <p:par>
                                <p:cTn id="26" presetID="9999" presetClass="entr" presetSubtype="0" fill="hold" nodeType="afterEffect">
                                  <p:stCondLst>
                                    <p:cond delay="0"/>
                                  </p:stCondLst>
                                  <p:childTnLst>
                                    <p:set>
                                      <p:cBhvr>
                                        <p:cTn id="27" dur="500" fill="hold">
                                          <p:stCondLst>
                                            <p:cond delay="0"/>
                                          </p:stCondLst>
                                        </p:cTn>
                                        <p:tgtEl>
                                          <p:spTgt spid="121"/>
                                        </p:tgtEl>
                                        <p:attrNameLst>
                                          <p:attrName>style.visibility</p:attrName>
                                        </p:attrNameLst>
                                      </p:cBhvr>
                                      <p:to>
                                        <p:strVal val="visible"/>
                                      </p:to>
                                    </p:set>
                                    <p:animEffect filter="fade">
                                      <p:cBhvr>
                                        <p:cTn id="28" dur="500">
                                          <p:stCondLst>
                                            <p:cond delay="0"/>
                                          </p:stCondLst>
                                        </p:cTn>
                                        <p:tgtEl>
                                          <p:spTgt spid="121"/>
                                        </p:tgtEl>
                                      </p:cBhvr>
                                    </p:animEffect>
                                  </p:childTnLst>
                                </p:cTn>
                              </p:par>
                            </p:childTnLst>
                          </p:cTn>
                        </p:par>
                        <p:par>
                          <p:cTn id="29" fill="hold">
                            <p:stCondLst>
                              <p:cond delay="3000"/>
                            </p:stCondLst>
                            <p:childTnLst>
                              <p:par>
                                <p:cTn id="30" presetID="9999" presetClass="entr" presetSubtype="0" fill="hold" nodeType="afterEffect">
                                  <p:stCondLst>
                                    <p:cond delay="0"/>
                                  </p:stCondLst>
                                  <p:childTnLst>
                                    <p:set>
                                      <p:cBhvr>
                                        <p:cTn id="31" dur="500" fill="hold">
                                          <p:stCondLst>
                                            <p:cond delay="0"/>
                                          </p:stCondLst>
                                        </p:cTn>
                                        <p:tgtEl>
                                          <p:spTgt spid="122"/>
                                        </p:tgtEl>
                                        <p:attrNameLst>
                                          <p:attrName>style.visibility</p:attrName>
                                        </p:attrNameLst>
                                      </p:cBhvr>
                                      <p:to>
                                        <p:strVal val="visible"/>
                                      </p:to>
                                    </p:set>
                                    <p:animEffect filter="fade">
                                      <p:cBhvr>
                                        <p:cTn id="32" dur="500">
                                          <p:stCondLst>
                                            <p:cond delay="0"/>
                                          </p:stCondLst>
                                        </p:cTn>
                                        <p:tgtEl>
                                          <p:spTgt spid="122"/>
                                        </p:tgtEl>
                                      </p:cBhvr>
                                    </p:animEffect>
                                  </p:childTnLst>
                                </p:cTn>
                              </p:par>
                            </p:childTnLst>
                          </p:cTn>
                        </p:par>
                        <p:par>
                          <p:cTn id="33" fill="hold">
                            <p:stCondLst>
                              <p:cond delay="3500"/>
                            </p:stCondLst>
                            <p:childTnLst>
                              <p:par>
                                <p:cTn id="34" presetID="9999" presetClass="entr" presetSubtype="0" fill="hold" nodeType="afterEffect">
                                  <p:stCondLst>
                                    <p:cond delay="0"/>
                                  </p:stCondLst>
                                  <p:childTnLst>
                                    <p:set>
                                      <p:cBhvr>
                                        <p:cTn id="35" dur="500" fill="hold">
                                          <p:stCondLst>
                                            <p:cond delay="0"/>
                                          </p:stCondLst>
                                        </p:cTn>
                                        <p:tgtEl>
                                          <p:spTgt spid="123"/>
                                        </p:tgtEl>
                                        <p:attrNameLst>
                                          <p:attrName>style.visibility</p:attrName>
                                        </p:attrNameLst>
                                      </p:cBhvr>
                                      <p:to>
                                        <p:strVal val="visible"/>
                                      </p:to>
                                    </p:set>
                                    <p:animEffect filter="fade">
                                      <p:cBhvr>
                                        <p:cTn id="36" dur="500">
                                          <p:stCondLst>
                                            <p:cond delay="0"/>
                                          </p:stCondLst>
                                        </p:cTn>
                                        <p:tgtEl>
                                          <p:spTgt spid="123"/>
                                        </p:tgtEl>
                                      </p:cBhvr>
                                    </p:animEffect>
                                  </p:childTnLst>
                                </p:cTn>
                              </p:par>
                            </p:childTnLst>
                          </p:cTn>
                        </p:par>
                        <p:par>
                          <p:cTn id="37" fill="hold">
                            <p:stCondLst>
                              <p:cond delay="4000"/>
                            </p:stCondLst>
                            <p:childTnLst>
                              <p:par>
                                <p:cTn id="38" presetID="9999" presetClass="entr" presetSubtype="0" fill="hold" nodeType="afterEffect">
                                  <p:stCondLst>
                                    <p:cond delay="0"/>
                                  </p:stCondLst>
                                  <p:childTnLst>
                                    <p:set>
                                      <p:cBhvr>
                                        <p:cTn id="39" dur="500" fill="hold">
                                          <p:stCondLst>
                                            <p:cond delay="0"/>
                                          </p:stCondLst>
                                        </p:cTn>
                                        <p:tgtEl>
                                          <p:spTgt spid="124"/>
                                        </p:tgtEl>
                                        <p:attrNameLst>
                                          <p:attrName>style.visibility</p:attrName>
                                        </p:attrNameLst>
                                      </p:cBhvr>
                                      <p:to>
                                        <p:strVal val="visible"/>
                                      </p:to>
                                    </p:set>
                                    <p:animEffect filter="fade">
                                      <p:cBhvr>
                                        <p:cTn id="40" dur="500">
                                          <p:stCondLst>
                                            <p:cond delay="0"/>
                                          </p:stCondLst>
                                        </p:cTn>
                                        <p:tgtEl>
                                          <p:spTgt spid="124"/>
                                        </p:tgtEl>
                                      </p:cBhvr>
                                    </p:animEffect>
                                  </p:childTnLst>
                                </p:cTn>
                              </p:par>
                              <p:par>
                                <p:cTn id="41" presetID="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to="" calcmode="lin" valueType="num">
                                      <p:cBhvr>
                                        <p:cTn id="43" dur="750" fill="hold">
                                          <p:stCondLst>
                                            <p:cond delay="0"/>
                                          </p:stCondLst>
                                        </p:cTn>
                                        <p:tgtEl>
                                          <p:spTgt spid="21"/>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44" dur="750" fill="hold">
                                          <p:stCondLst>
                                            <p:cond delay="0"/>
                                          </p:stCondLst>
                                        </p:cTn>
                                        <p:tgtEl>
                                          <p:spTgt spid="21"/>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3429000"/>
            <a:ext cx="12192000" cy="3429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2"/>
            </p:custDataLst>
          </p:nvPr>
        </p:nvPicPr>
        <p:blipFill rotWithShape="1">
          <a:blip r:embed="rId20">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1394068" y="64135"/>
            <a:ext cx="3307404" cy="6858001"/>
          </a:xfrm>
          <a:prstGeom prst="rect">
            <a:avLst/>
          </a:prstGeom>
        </p:spPr>
      </p:pic>
      <p:pic>
        <p:nvPicPr>
          <p:cNvPr id="5" name="图片 4"/>
          <p:cNvPicPr>
            <a:picLocks noChangeAspect="1"/>
          </p:cNvPicPr>
          <p:nvPr>
            <p:custDataLst>
              <p:tags r:id="rId3"/>
            </p:custDataLst>
          </p:nvPr>
        </p:nvPicPr>
        <p:blipFill rotWithShape="1">
          <a:blip r:embed="rId20">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0521518" y="-41910"/>
            <a:ext cx="3307404" cy="6858001"/>
          </a:xfrm>
          <a:prstGeom prst="rect">
            <a:avLst/>
          </a:prstGeom>
        </p:spPr>
      </p:pic>
      <p:sp>
        <p:nvSpPr>
          <p:cNvPr id="20" name="椭圆 19"/>
          <p:cNvSpPr/>
          <p:nvPr>
            <p:custDataLst>
              <p:tags r:id="rId4"/>
            </p:custDataLst>
          </p:nvPr>
        </p:nvSpPr>
        <p:spPr>
          <a:xfrm>
            <a:off x="8401674" y="3209323"/>
            <a:ext cx="109730" cy="9525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latin typeface="微软雅黑" panose="020B0503020204020204" charset="-122"/>
              <a:ea typeface="微软雅黑" panose="020B0503020204020204" charset="-122"/>
            </a:endParaRPr>
          </a:p>
        </p:txBody>
      </p:sp>
      <p:cxnSp>
        <p:nvCxnSpPr>
          <p:cNvPr id="33" name="直接连接符 32"/>
          <p:cNvCxnSpPr/>
          <p:nvPr>
            <p:custDataLst>
              <p:tags r:id="rId5"/>
            </p:custDataLst>
          </p:nvPr>
        </p:nvCxnSpPr>
        <p:spPr>
          <a:xfrm>
            <a:off x="7754475" y="3113616"/>
            <a:ext cx="12823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片 12" descr="苹果手机屏保手机海报-3"/>
          <p:cNvPicPr>
            <a:picLocks noChangeAspect="1"/>
          </p:cNvPicPr>
          <p:nvPr/>
        </p:nvPicPr>
        <p:blipFill>
          <a:blip r:embed="rId21"/>
          <a:stretch>
            <a:fillRect/>
          </a:stretch>
        </p:blipFill>
        <p:spPr>
          <a:xfrm>
            <a:off x="4051300" y="-64770"/>
            <a:ext cx="3930015" cy="6986905"/>
          </a:xfrm>
          <a:prstGeom prst="rect">
            <a:avLst/>
          </a:prstGeom>
        </p:spPr>
      </p:pic>
      <p:pic>
        <p:nvPicPr>
          <p:cNvPr id="67" name="PA-图片 3" descr="几何拼接1"/>
          <p:cNvPicPr>
            <a:picLocks noChangeAspect="1"/>
          </p:cNvPicPr>
          <p:nvPr>
            <p:custDataLst>
              <p:tags r:id="rId6"/>
            </p:custDataLst>
          </p:nvPr>
        </p:nvPicPr>
        <p:blipFill>
          <a:blip r:embed="rId22"/>
          <a:srcRect/>
          <a:stretch>
            <a:fillRect/>
          </a:stretch>
        </p:blipFill>
        <p:spPr>
          <a:xfrm>
            <a:off x="4837332" y="1088340"/>
            <a:ext cx="2401225" cy="4285924"/>
          </a:xfrm>
          <a:prstGeom prst="rect">
            <a:avLst/>
          </a:prstGeom>
        </p:spPr>
      </p:pic>
      <p:pic>
        <p:nvPicPr>
          <p:cNvPr id="68" name="PA-图片 7" descr="字体感觉1"/>
          <p:cNvPicPr>
            <a:picLocks noChangeAspect="1"/>
          </p:cNvPicPr>
          <p:nvPr>
            <p:custDataLst>
              <p:tags r:id="rId7"/>
            </p:custDataLst>
          </p:nvPr>
        </p:nvPicPr>
        <p:blipFill>
          <a:blip r:embed="rId23"/>
          <a:srcRect/>
          <a:stretch>
            <a:fillRect/>
          </a:stretch>
        </p:blipFill>
        <p:spPr>
          <a:xfrm>
            <a:off x="4816561" y="1088340"/>
            <a:ext cx="2412996" cy="4285924"/>
          </a:xfrm>
          <a:prstGeom prst="rect">
            <a:avLst/>
          </a:prstGeom>
        </p:spPr>
      </p:pic>
      <p:pic>
        <p:nvPicPr>
          <p:cNvPr id="69" name="PA-图片 8" descr="几何拼接2"/>
          <p:cNvPicPr>
            <a:picLocks noChangeAspect="1"/>
          </p:cNvPicPr>
          <p:nvPr>
            <p:custDataLst>
              <p:tags r:id="rId8"/>
            </p:custDataLst>
          </p:nvPr>
        </p:nvPicPr>
        <p:blipFill>
          <a:blip r:embed="rId24"/>
          <a:srcRect/>
          <a:stretch>
            <a:fillRect/>
          </a:stretch>
        </p:blipFill>
        <p:spPr>
          <a:xfrm>
            <a:off x="4806175" y="1129883"/>
            <a:ext cx="2424766" cy="4279692"/>
          </a:xfrm>
          <a:prstGeom prst="rect">
            <a:avLst/>
          </a:prstGeom>
        </p:spPr>
      </p:pic>
      <p:pic>
        <p:nvPicPr>
          <p:cNvPr id="73" name="PA-图片 3" descr="几何拼接1"/>
          <p:cNvPicPr>
            <a:picLocks noChangeAspect="1"/>
          </p:cNvPicPr>
          <p:nvPr>
            <p:custDataLst>
              <p:tags r:id="rId9"/>
            </p:custDataLst>
          </p:nvPr>
        </p:nvPicPr>
        <p:blipFill>
          <a:blip r:embed="rId25"/>
          <a:srcRect/>
          <a:stretch>
            <a:fillRect/>
          </a:stretch>
        </p:blipFill>
        <p:spPr>
          <a:xfrm>
            <a:off x="4754245" y="1109111"/>
            <a:ext cx="2418535" cy="4279692"/>
          </a:xfrm>
          <a:prstGeom prst="rect">
            <a:avLst/>
          </a:prstGeom>
        </p:spPr>
      </p:pic>
      <p:pic>
        <p:nvPicPr>
          <p:cNvPr id="75" name="PA-图片 3" descr="几何拼接1"/>
          <p:cNvPicPr>
            <a:picLocks noChangeAspect="1"/>
          </p:cNvPicPr>
          <p:nvPr>
            <p:custDataLst>
              <p:tags r:id="rId10"/>
            </p:custDataLst>
          </p:nvPr>
        </p:nvPicPr>
        <p:blipFill>
          <a:blip r:embed="rId26"/>
          <a:srcRect/>
          <a:stretch>
            <a:fillRect/>
          </a:stretch>
        </p:blipFill>
        <p:spPr>
          <a:xfrm>
            <a:off x="4816561" y="1171427"/>
            <a:ext cx="2424074" cy="4267921"/>
          </a:xfrm>
          <a:prstGeom prst="rect">
            <a:avLst/>
          </a:prstGeom>
        </p:spPr>
      </p:pic>
      <p:pic>
        <p:nvPicPr>
          <p:cNvPr id="77" name="PA-图片 3" descr="几何拼接1"/>
          <p:cNvPicPr>
            <a:picLocks noChangeAspect="1"/>
          </p:cNvPicPr>
          <p:nvPr>
            <p:custDataLst>
              <p:tags r:id="rId11"/>
            </p:custDataLst>
          </p:nvPr>
        </p:nvPicPr>
        <p:blipFill>
          <a:blip r:embed="rId27"/>
          <a:srcRect/>
          <a:stretch>
            <a:fillRect/>
          </a:stretch>
        </p:blipFill>
        <p:spPr>
          <a:xfrm>
            <a:off x="4754245" y="1109111"/>
            <a:ext cx="2447616" cy="4303234"/>
          </a:xfrm>
          <a:prstGeom prst="rect">
            <a:avLst/>
          </a:prstGeom>
        </p:spPr>
      </p:pic>
      <p:pic>
        <p:nvPicPr>
          <p:cNvPr id="79" name="PA-图片 3" descr="几何拼接1"/>
          <p:cNvPicPr>
            <a:picLocks noChangeAspect="1"/>
          </p:cNvPicPr>
          <p:nvPr>
            <p:custDataLst>
              <p:tags r:id="rId12"/>
            </p:custDataLst>
          </p:nvPr>
        </p:nvPicPr>
        <p:blipFill>
          <a:blip r:embed="rId28"/>
          <a:srcRect/>
          <a:stretch>
            <a:fillRect/>
          </a:stretch>
        </p:blipFill>
        <p:spPr>
          <a:xfrm>
            <a:off x="4806175" y="1140269"/>
            <a:ext cx="2418535" cy="4256843"/>
          </a:xfrm>
          <a:prstGeom prst="rect">
            <a:avLst/>
          </a:prstGeom>
        </p:spPr>
      </p:pic>
      <p:pic>
        <p:nvPicPr>
          <p:cNvPr id="81" name="PA-图片 3" descr="几何拼接1"/>
          <p:cNvPicPr>
            <a:picLocks noChangeAspect="1"/>
          </p:cNvPicPr>
          <p:nvPr>
            <p:custDataLst>
              <p:tags r:id="rId13"/>
            </p:custDataLst>
          </p:nvPr>
        </p:nvPicPr>
        <p:blipFill>
          <a:blip r:embed="rId29"/>
          <a:srcRect/>
          <a:stretch>
            <a:fillRect/>
          </a:stretch>
        </p:blipFill>
        <p:spPr>
          <a:xfrm>
            <a:off x="4816561" y="1098726"/>
            <a:ext cx="2424766" cy="4308773"/>
          </a:xfrm>
          <a:prstGeom prst="rect">
            <a:avLst/>
          </a:prstGeom>
        </p:spPr>
      </p:pic>
      <p:pic>
        <p:nvPicPr>
          <p:cNvPr id="2" name="PA-图片 3" descr="几何拼接1"/>
          <p:cNvPicPr>
            <a:picLocks noChangeAspect="1"/>
          </p:cNvPicPr>
          <p:nvPr>
            <p:custDataLst>
              <p:tags r:id="rId14"/>
            </p:custDataLst>
          </p:nvPr>
        </p:nvPicPr>
        <p:blipFill>
          <a:blip r:embed="rId30"/>
          <a:srcRect/>
          <a:stretch>
            <a:fillRect/>
          </a:stretch>
        </p:blipFill>
        <p:spPr>
          <a:xfrm>
            <a:off x="4876206" y="1098740"/>
            <a:ext cx="2412996" cy="4279692"/>
          </a:xfrm>
          <a:prstGeom prst="rect">
            <a:avLst/>
          </a:prstGeom>
        </p:spPr>
      </p:pic>
      <p:sp>
        <p:nvSpPr>
          <p:cNvPr id="24" name="文本框 23"/>
          <p:cNvSpPr txBox="1"/>
          <p:nvPr>
            <p:custDataLst>
              <p:tags r:id="rId15"/>
            </p:custDataLst>
          </p:nvPr>
        </p:nvSpPr>
        <p:spPr>
          <a:xfrm>
            <a:off x="7663180" y="3400425"/>
            <a:ext cx="3813810" cy="1198880"/>
          </a:xfrm>
          <a:prstGeom prst="rect">
            <a:avLst/>
          </a:prstGeom>
          <a:noFill/>
        </p:spPr>
        <p:txBody>
          <a:bodyPr wrap="square" rtlCol="0">
            <a:spAutoFit/>
          </a:bodyPr>
          <a:lstStyle/>
          <a:p>
            <a:pPr lvl="0" algn="l">
              <a:buClrTx/>
              <a:buSzTx/>
              <a:buFontTx/>
            </a:pP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“轻”框架</a:t>
            </a:r>
          </a:p>
          <a:p>
            <a:pPr lvl="0" algn="l">
              <a:buClrTx/>
              <a:buSzTx/>
              <a:buFontTx/>
            </a:pP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rPr>
              <a:t>轻而不凡</a:t>
            </a:r>
          </a:p>
          <a:p>
            <a:pPr lvl="0" algn="l">
              <a:buClrTx/>
              <a:buSzTx/>
              <a:buFontTx/>
            </a:pPr>
            <a:endPar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sym typeface="微软雅黑" panose="020B0503020204020204" charset="-122"/>
            </a:endParaRPr>
          </a:p>
        </p:txBody>
      </p:sp>
      <p:sp>
        <p:nvSpPr>
          <p:cNvPr id="29" name="文本框 28"/>
          <p:cNvSpPr txBox="1"/>
          <p:nvPr>
            <p:custDataLst>
              <p:tags r:id="rId16"/>
            </p:custDataLst>
          </p:nvPr>
        </p:nvSpPr>
        <p:spPr>
          <a:xfrm>
            <a:off x="935990" y="2329180"/>
            <a:ext cx="3566160" cy="1568450"/>
          </a:xfrm>
          <a:prstGeom prst="rect">
            <a:avLst/>
          </a:prstGeom>
          <a:noFill/>
        </p:spPr>
        <p:txBody>
          <a:bodyPr wrap="square" rtlCol="0">
            <a:spAutoFit/>
          </a:bodyPr>
          <a:lstStyle/>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重新设计</a:t>
            </a: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UI</a:t>
            </a:r>
          </a:p>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主题颜色浑然一体</a:t>
            </a:r>
          </a:p>
          <a:p>
            <a:pPr algn="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现代</a:t>
            </a: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a:t>
            </a: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视</a:t>
            </a:r>
            <a:r>
              <a:rPr lang="en-US" altLang="zh-CN"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a:t>
            </a:r>
            <a:r>
              <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rPr>
              <a:t>界</a:t>
            </a:r>
          </a:p>
          <a:p>
            <a:pPr algn="r"/>
            <a:endParaRPr lang="zh-CN" altLang="en-US" sz="2400" b="1" dirty="0">
              <a:solidFill>
                <a:schemeClr val="tx1">
                  <a:lumMod val="75000"/>
                  <a:lumOff val="25000"/>
                </a:schemeClr>
              </a:solidFill>
              <a:uFillTx/>
              <a:latin typeface="Arial" panose="020B0604020202090204" pitchFamily="34" charset="0"/>
              <a:ea typeface="微软雅黑" panose="020B0503020204020204" charset="-122"/>
              <a:cs typeface="Arial" panose="020B0604020202090204" pitchFamily="34" charset="0"/>
            </a:endParaRPr>
          </a:p>
        </p:txBody>
      </p:sp>
      <p:sp>
        <p:nvSpPr>
          <p:cNvPr id="22" name="文本框 21"/>
          <p:cNvSpPr txBox="1"/>
          <p:nvPr>
            <p:custDataLst>
              <p:tags r:id="rId17"/>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29"/>
                                        </p:tgtEl>
                                      </p:cBhvr>
                                      <p:by x="150000" y="150000"/>
                                      <p:from x="100000" y="100000"/>
                                      <p:to x="150000" y="150000"/>
                                    </p:animScale>
                                  </p:childTnLst>
                                </p:cTn>
                              </p:par>
                              <p:par>
                                <p:cTn id="7" presetID="6" presetClass="emph" presetSubtype="0" fill="hold" grpId="0" nodeType="withEffect">
                                  <p:stCondLst>
                                    <p:cond delay="0"/>
                                  </p:stCondLst>
                                  <p:childTnLst>
                                    <p:animScale>
                                      <p:cBhvr>
                                        <p:cTn id="8" dur="500" fill="hold"/>
                                        <p:tgtEl>
                                          <p:spTgt spid="24"/>
                                        </p:tgtEl>
                                      </p:cBhvr>
                                      <p:by x="150000" y="150000"/>
                                      <p:from x="100000" y="100000"/>
                                      <p:to x="150000" y="150000"/>
                                    </p:animScale>
                                  </p:childTnLst>
                                </p:cTn>
                              </p:par>
                            </p:childTnLst>
                          </p:cTn>
                        </p:par>
                        <p:par>
                          <p:cTn id="9" fill="hold">
                            <p:stCondLst>
                              <p:cond delay="500"/>
                            </p:stCondLst>
                            <p:childTnLst>
                              <p:par>
                                <p:cTn id="10" presetID="6" presetClass="emph" presetSubtype="0" fill="hold" grpId="1" nodeType="afterEffect">
                                  <p:stCondLst>
                                    <p:cond delay="0"/>
                                  </p:stCondLst>
                                  <p:childTnLst>
                                    <p:animScale>
                                      <p:cBhvr>
                                        <p:cTn id="11" dur="500" fill="hold"/>
                                        <p:tgtEl>
                                          <p:spTgt spid="29"/>
                                        </p:tgtEl>
                                      </p:cBhvr>
                                      <p:by x="150000" y="150000"/>
                                      <p:from x="150000" y="150000"/>
                                      <p:to x="100000" y="100000"/>
                                    </p:animScale>
                                  </p:childTnLst>
                                </p:cTn>
                              </p:par>
                              <p:par>
                                <p:cTn id="12" presetID="6" presetClass="emph" presetSubtype="0" fill="hold" grpId="1" nodeType="withEffect">
                                  <p:stCondLst>
                                    <p:cond delay="0"/>
                                  </p:stCondLst>
                                  <p:childTnLst>
                                    <p:animScale>
                                      <p:cBhvr>
                                        <p:cTn id="13" dur="500" fill="hold"/>
                                        <p:tgtEl>
                                          <p:spTgt spid="24"/>
                                        </p:tgtEl>
                                      </p:cBhvr>
                                      <p:by x="150000" y="150000"/>
                                      <p:from x="150000" y="150000"/>
                                      <p:to x="100000" y="100000"/>
                                    </p:animScale>
                                  </p:childTnLst>
                                </p:cTn>
                              </p:par>
                              <p:par>
                                <p:cTn id="14" presetID="9999"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filter="fade">
                                      <p:cBhvr>
                                        <p:cTn id="16" dur="500">
                                          <p:stCondLst>
                                            <p:cond delay="0"/>
                                          </p:stCondLst>
                                        </p:cTn>
                                        <p:tgtEl>
                                          <p:spTgt spid="67"/>
                                        </p:tgtEl>
                                      </p:cBhvr>
                                    </p:animEffect>
                                  </p:childTnLst>
                                </p:cTn>
                              </p:par>
                            </p:childTnLst>
                          </p:cTn>
                        </p:par>
                        <p:par>
                          <p:cTn id="17" fill="hold">
                            <p:stCondLst>
                              <p:cond delay="1000"/>
                            </p:stCondLst>
                            <p:childTnLst>
                              <p:par>
                                <p:cTn id="18" presetID="9999"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filter="fade">
                                      <p:cBhvr>
                                        <p:cTn id="20" dur="500">
                                          <p:stCondLst>
                                            <p:cond delay="0"/>
                                          </p:stCondLst>
                                        </p:cTn>
                                        <p:tgtEl>
                                          <p:spTgt spid="68"/>
                                        </p:tgtEl>
                                      </p:cBhvr>
                                    </p:animEffect>
                                  </p:childTnLst>
                                </p:cTn>
                              </p:par>
                            </p:childTnLst>
                          </p:cTn>
                        </p:par>
                        <p:par>
                          <p:cTn id="21" fill="hold">
                            <p:stCondLst>
                              <p:cond delay="1500"/>
                            </p:stCondLst>
                            <p:childTnLst>
                              <p:par>
                                <p:cTn id="22" presetID="9999"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filter="fade">
                                      <p:cBhvr>
                                        <p:cTn id="24" dur="500">
                                          <p:stCondLst>
                                            <p:cond delay="0"/>
                                          </p:stCondLst>
                                        </p:cTn>
                                        <p:tgtEl>
                                          <p:spTgt spid="69"/>
                                        </p:tgtEl>
                                      </p:cBhvr>
                                    </p:animEffect>
                                  </p:childTnLst>
                                </p:cTn>
                              </p:par>
                            </p:childTnLst>
                          </p:cTn>
                        </p:par>
                        <p:par>
                          <p:cTn id="25" fill="hold">
                            <p:stCondLst>
                              <p:cond delay="2000"/>
                            </p:stCondLst>
                            <p:childTnLst>
                              <p:par>
                                <p:cTn id="26" presetID="9999" presetClass="entr" presetSubtype="0"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filter="fade">
                                      <p:cBhvr>
                                        <p:cTn id="28" dur="500">
                                          <p:stCondLst>
                                            <p:cond delay="0"/>
                                          </p:stCondLst>
                                        </p:cTn>
                                        <p:tgtEl>
                                          <p:spTgt spid="73"/>
                                        </p:tgtEl>
                                      </p:cBhvr>
                                    </p:animEffect>
                                  </p:childTnLst>
                                </p:cTn>
                              </p:par>
                            </p:childTnLst>
                          </p:cTn>
                        </p:par>
                        <p:par>
                          <p:cTn id="29" fill="hold">
                            <p:stCondLst>
                              <p:cond delay="2500"/>
                            </p:stCondLst>
                            <p:childTnLst>
                              <p:par>
                                <p:cTn id="30" presetID="9999"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filter="fade">
                                      <p:cBhvr>
                                        <p:cTn id="32" dur="500">
                                          <p:stCondLst>
                                            <p:cond delay="0"/>
                                          </p:stCondLst>
                                        </p:cTn>
                                        <p:tgtEl>
                                          <p:spTgt spid="75"/>
                                        </p:tgtEl>
                                      </p:cBhvr>
                                    </p:animEffect>
                                  </p:childTnLst>
                                </p:cTn>
                              </p:par>
                            </p:childTnLst>
                          </p:cTn>
                        </p:par>
                        <p:par>
                          <p:cTn id="33" fill="hold">
                            <p:stCondLst>
                              <p:cond delay="3000"/>
                            </p:stCondLst>
                            <p:childTnLst>
                              <p:par>
                                <p:cTn id="34" presetID="9999"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filter="fade">
                                      <p:cBhvr>
                                        <p:cTn id="36" dur="500">
                                          <p:stCondLst>
                                            <p:cond delay="0"/>
                                          </p:stCondLst>
                                        </p:cTn>
                                        <p:tgtEl>
                                          <p:spTgt spid="77"/>
                                        </p:tgtEl>
                                      </p:cBhvr>
                                    </p:animEffect>
                                  </p:childTnLst>
                                </p:cTn>
                              </p:par>
                            </p:childTnLst>
                          </p:cTn>
                        </p:par>
                        <p:par>
                          <p:cTn id="37" fill="hold">
                            <p:stCondLst>
                              <p:cond delay="3500"/>
                            </p:stCondLst>
                            <p:childTnLst>
                              <p:par>
                                <p:cTn id="38" presetID="9999" presetClass="entr" presetSubtype="0" fill="hold" nodeType="afterEffect">
                                  <p:stCondLst>
                                    <p:cond delay="0"/>
                                  </p:stCondLst>
                                  <p:childTnLst>
                                    <p:set>
                                      <p:cBhvr>
                                        <p:cTn id="39" dur="1" fill="hold">
                                          <p:stCondLst>
                                            <p:cond delay="0"/>
                                          </p:stCondLst>
                                        </p:cTn>
                                        <p:tgtEl>
                                          <p:spTgt spid="79"/>
                                        </p:tgtEl>
                                        <p:attrNameLst>
                                          <p:attrName>style.visibility</p:attrName>
                                        </p:attrNameLst>
                                      </p:cBhvr>
                                      <p:to>
                                        <p:strVal val="visible"/>
                                      </p:to>
                                    </p:set>
                                    <p:animEffect filter="fade">
                                      <p:cBhvr>
                                        <p:cTn id="40" dur="500">
                                          <p:stCondLst>
                                            <p:cond delay="0"/>
                                          </p:stCondLst>
                                        </p:cTn>
                                        <p:tgtEl>
                                          <p:spTgt spid="79"/>
                                        </p:tgtEl>
                                      </p:cBhvr>
                                    </p:animEffect>
                                  </p:childTnLst>
                                </p:cTn>
                              </p:par>
                            </p:childTnLst>
                          </p:cTn>
                        </p:par>
                        <p:par>
                          <p:cTn id="41" fill="hold">
                            <p:stCondLst>
                              <p:cond delay="4000"/>
                            </p:stCondLst>
                            <p:childTnLst>
                              <p:par>
                                <p:cTn id="42" presetID="9999" presetClass="entr" presetSubtype="0" fill="hold" nodeType="afterEffect">
                                  <p:stCondLst>
                                    <p:cond delay="0"/>
                                  </p:stCondLst>
                                  <p:childTnLst>
                                    <p:set>
                                      <p:cBhvr>
                                        <p:cTn id="43" dur="1" fill="hold">
                                          <p:stCondLst>
                                            <p:cond delay="0"/>
                                          </p:stCondLst>
                                        </p:cTn>
                                        <p:tgtEl>
                                          <p:spTgt spid="81"/>
                                        </p:tgtEl>
                                        <p:attrNameLst>
                                          <p:attrName>style.visibility</p:attrName>
                                        </p:attrNameLst>
                                      </p:cBhvr>
                                      <p:to>
                                        <p:strVal val="visible"/>
                                      </p:to>
                                    </p:set>
                                    <p:animEffect filter="fade">
                                      <p:cBhvr>
                                        <p:cTn id="44" dur="500">
                                          <p:stCondLst>
                                            <p:cond delay="0"/>
                                          </p:stCondLst>
                                        </p:cTn>
                                        <p:tgtEl>
                                          <p:spTgt spid="81"/>
                                        </p:tgtEl>
                                      </p:cBhvr>
                                    </p:animEffect>
                                  </p:childTnLst>
                                </p:cTn>
                              </p:par>
                            </p:childTnLst>
                          </p:cTn>
                        </p:par>
                        <p:par>
                          <p:cTn id="45" fill="hold">
                            <p:stCondLst>
                              <p:cond delay="4500"/>
                            </p:stCondLst>
                            <p:childTnLst>
                              <p:par>
                                <p:cTn id="46" presetID="9999"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filter="fade">
                                      <p:cBhvr>
                                        <p:cTn id="48" dur="500">
                                          <p:stCondLst>
                                            <p:cond delay="0"/>
                                          </p:stCondLst>
                                        </p:cTn>
                                        <p:tgtEl>
                                          <p:spTgt spid="2"/>
                                        </p:tgtEl>
                                      </p:cBhvr>
                                    </p:animEffect>
                                  </p:childTnLst>
                                </p:cTn>
                              </p:par>
                              <p:par>
                                <p:cTn id="49" presetID="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to="" calcmode="lin" valueType="num">
                                      <p:cBhvr>
                                        <p:cTn id="51" dur="750" fill="hold">
                                          <p:stCondLst>
                                            <p:cond delay="0"/>
                                          </p:stCondLst>
                                        </p:cTn>
                                        <p:tgtEl>
                                          <p:spTgt spid="22"/>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52" dur="750" fill="hold">
                                          <p:stCondLst>
                                            <p:cond delay="0"/>
                                          </p:stCondLst>
                                        </p:cTn>
                                        <p:tgtEl>
                                          <p:spTgt spid="22"/>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9" grpId="0"/>
      <p:bldP spid="29" grpId="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2"/>
            </p:custDataLst>
          </p:nvPr>
        </p:nvSpPr>
        <p:spPr>
          <a:xfrm>
            <a:off x="862989" y="2938208"/>
            <a:ext cx="1612659" cy="523240"/>
          </a:xfrm>
          <a:prstGeom prst="rect">
            <a:avLst/>
          </a:prstGeom>
          <a:noFill/>
        </p:spPr>
        <p:txBody>
          <a:bodyPr wrap="square" lIns="90000" tIns="46800" rIns="90000" bIns="46800" anchor="ctr" anchorCtr="0">
            <a:norm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数据交互</a:t>
            </a:r>
          </a:p>
        </p:txBody>
      </p:sp>
      <p:sp>
        <p:nvSpPr>
          <p:cNvPr id="24" name="文本框 23"/>
          <p:cNvSpPr txBox="1"/>
          <p:nvPr>
            <p:custDataLst>
              <p:tags r:id="rId3"/>
            </p:custDataLst>
          </p:nvPr>
        </p:nvSpPr>
        <p:spPr>
          <a:xfrm>
            <a:off x="378541" y="3551362"/>
            <a:ext cx="2597203" cy="1169596"/>
          </a:xfrm>
          <a:prstGeom prst="rect">
            <a:avLst/>
          </a:prstGeom>
          <a:noFill/>
        </p:spPr>
        <p:txBody>
          <a:bodyPr wrap="square" lIns="90000" tIns="0" rIns="90000" bIns="46800">
            <a:no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JSON</a:t>
            </a:r>
          </a:p>
          <a:p>
            <a:pPr algn="ctr">
              <a:lnSpc>
                <a:spcPct val="120000"/>
              </a:lnSpc>
            </a:pP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AJAX</a:t>
            </a:r>
          </a:p>
          <a:p>
            <a:pPr algn="ctr">
              <a:lnSpc>
                <a:spcPct val="120000"/>
              </a:lnSpc>
            </a:pP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Local Storage</a:t>
            </a:r>
          </a:p>
          <a:p>
            <a:pPr algn="ctr">
              <a:lnSpc>
                <a:spcPct val="120000"/>
              </a:lnSpc>
            </a:pPr>
            <a:endPar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endParaRPr>
          </a:p>
        </p:txBody>
      </p:sp>
      <p:sp>
        <p:nvSpPr>
          <p:cNvPr id="35" name="任意形状 34" descr="A0"/>
          <p:cNvSpPr/>
          <p:nvPr>
            <p:custDataLst>
              <p:tags r:id="rId4"/>
            </p:custDataLst>
          </p:nvPr>
        </p:nvSpPr>
        <p:spPr>
          <a:xfrm>
            <a:off x="858334" y="2108506"/>
            <a:ext cx="727856" cy="788745"/>
          </a:xfrm>
          <a:custGeom>
            <a:avLst/>
            <a:gdLst>
              <a:gd name="connsiteX0" fmla="*/ 364766 w 727856"/>
              <a:gd name="connsiteY0" fmla="*/ 0 h 788745"/>
              <a:gd name="connsiteX1" fmla="*/ 727856 w 727856"/>
              <a:gd name="connsiteY1" fmla="*/ 356361 h 788745"/>
              <a:gd name="connsiteX2" fmla="*/ 727856 w 727856"/>
              <a:gd name="connsiteY2" fmla="*/ 788745 h 788745"/>
              <a:gd name="connsiteX3" fmla="*/ 509329 w 727856"/>
              <a:gd name="connsiteY3" fmla="*/ 788745 h 788745"/>
              <a:gd name="connsiteX4" fmla="*/ 509329 w 727856"/>
              <a:gd name="connsiteY4" fmla="*/ 359739 h 788745"/>
              <a:gd name="connsiteX5" fmla="*/ 364766 w 727856"/>
              <a:gd name="connsiteY5" fmla="*/ 196675 h 788745"/>
              <a:gd name="connsiteX6" fmla="*/ 218527 w 727856"/>
              <a:gd name="connsiteY6" fmla="*/ 359726 h 788745"/>
              <a:gd name="connsiteX7" fmla="*/ 218527 w 727856"/>
              <a:gd name="connsiteY7" fmla="*/ 788745 h 788745"/>
              <a:gd name="connsiteX8" fmla="*/ 0 w 727856"/>
              <a:gd name="connsiteY8" fmla="*/ 788745 h 788745"/>
              <a:gd name="connsiteX9" fmla="*/ 0 w 727856"/>
              <a:gd name="connsiteY9" fmla="*/ 356361 h 788745"/>
              <a:gd name="connsiteX10" fmla="*/ 364766 w 727856"/>
              <a:gd name="connsiteY10" fmla="*/ 0 h 78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7856" h="788745">
                <a:moveTo>
                  <a:pt x="364766" y="0"/>
                </a:moveTo>
                <a:cubicBezTo>
                  <a:pt x="559751" y="0"/>
                  <a:pt x="727856" y="127751"/>
                  <a:pt x="727856" y="356361"/>
                </a:cubicBezTo>
                <a:lnTo>
                  <a:pt x="727856" y="788745"/>
                </a:lnTo>
                <a:lnTo>
                  <a:pt x="509329" y="788745"/>
                </a:lnTo>
                <a:lnTo>
                  <a:pt x="509329" y="359739"/>
                </a:lnTo>
                <a:cubicBezTo>
                  <a:pt x="509329" y="258868"/>
                  <a:pt x="450501" y="196675"/>
                  <a:pt x="364766" y="196675"/>
                </a:cubicBezTo>
                <a:cubicBezTo>
                  <a:pt x="279044" y="196675"/>
                  <a:pt x="218527" y="258868"/>
                  <a:pt x="218527" y="359726"/>
                </a:cubicBezTo>
                <a:lnTo>
                  <a:pt x="218527" y="788745"/>
                </a:lnTo>
                <a:lnTo>
                  <a:pt x="0" y="788745"/>
                </a:lnTo>
                <a:lnTo>
                  <a:pt x="0" y="356361"/>
                </a:lnTo>
                <a:cubicBezTo>
                  <a:pt x="0" y="127751"/>
                  <a:pt x="169781" y="0"/>
                  <a:pt x="364766" y="0"/>
                </a:cubicBezTo>
                <a:close/>
              </a:path>
            </a:pathLst>
          </a:custGeom>
          <a:solidFill>
            <a:srgbClr val="1F74AD"/>
          </a:solidFill>
          <a:ln w="1191" cap="flat">
            <a:noFill/>
            <a:prstDash val="solid"/>
            <a:miter/>
          </a:ln>
        </p:spPr>
        <p:txBody>
          <a:bodyPr rtlCol="0" anchor="ctr"/>
          <a:lstStyle/>
          <a:p>
            <a:endParaRPr lang="zh-CN" altLang="en-US"/>
          </a:p>
        </p:txBody>
      </p:sp>
      <p:sp>
        <p:nvSpPr>
          <p:cNvPr id="36" name="任意形状 35" descr="A1"/>
          <p:cNvSpPr/>
          <p:nvPr>
            <p:custDataLst>
              <p:tags r:id="rId5"/>
            </p:custDataLst>
          </p:nvPr>
        </p:nvSpPr>
        <p:spPr>
          <a:xfrm>
            <a:off x="1900969" y="2105293"/>
            <a:ext cx="472518" cy="791959"/>
          </a:xfrm>
          <a:custGeom>
            <a:avLst/>
            <a:gdLst>
              <a:gd name="connsiteX0" fmla="*/ 249135 w 472518"/>
              <a:gd name="connsiteY0" fmla="*/ 0 h 791959"/>
              <a:gd name="connsiteX1" fmla="*/ 472518 w 472518"/>
              <a:gd name="connsiteY1" fmla="*/ 0 h 791959"/>
              <a:gd name="connsiteX2" fmla="*/ 472518 w 472518"/>
              <a:gd name="connsiteY2" fmla="*/ 791959 h 791959"/>
              <a:gd name="connsiteX3" fmla="*/ 249161 w 472518"/>
              <a:gd name="connsiteY3" fmla="*/ 791959 h 791959"/>
              <a:gd name="connsiteX4" fmla="*/ 249161 w 472518"/>
              <a:gd name="connsiteY4" fmla="*/ 240582 h 791959"/>
              <a:gd name="connsiteX5" fmla="*/ 0 w 472518"/>
              <a:gd name="connsiteY5" fmla="*/ 457075 h 791959"/>
              <a:gd name="connsiteX6" fmla="*/ 0 w 472518"/>
              <a:gd name="connsiteY6" fmla="*/ 216518 h 79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518" h="791959">
                <a:moveTo>
                  <a:pt x="249135" y="0"/>
                </a:moveTo>
                <a:lnTo>
                  <a:pt x="472518" y="0"/>
                </a:lnTo>
                <a:lnTo>
                  <a:pt x="472518" y="791959"/>
                </a:lnTo>
                <a:lnTo>
                  <a:pt x="249161" y="791959"/>
                </a:lnTo>
                <a:lnTo>
                  <a:pt x="249161" y="240582"/>
                </a:lnTo>
                <a:lnTo>
                  <a:pt x="0" y="457075"/>
                </a:lnTo>
                <a:lnTo>
                  <a:pt x="0" y="216518"/>
                </a:lnTo>
                <a:close/>
              </a:path>
            </a:pathLst>
          </a:custGeom>
          <a:solidFill>
            <a:srgbClr val="1F74AD"/>
          </a:solidFill>
          <a:ln w="1191" cap="flat">
            <a:noFill/>
            <a:prstDash val="solid"/>
            <a:miter/>
          </a:ln>
        </p:spPr>
        <p:txBody>
          <a:bodyPr rtlCol="0" anchor="ctr"/>
          <a:lstStyle/>
          <a:p>
            <a:endParaRPr lang="zh-CN" altLang="en-US"/>
          </a:p>
        </p:txBody>
      </p:sp>
      <p:pic>
        <p:nvPicPr>
          <p:cNvPr id="2" name="图片 1"/>
          <p:cNvPicPr>
            <a:picLocks noChangeAspect="1"/>
          </p:cNvPicPr>
          <p:nvPr>
            <p:custDataLst>
              <p:tags r:id="rId6"/>
            </p:custDataLst>
          </p:nvPr>
        </p:nvPicPr>
        <p:blipFill>
          <a:blip r:embed="rId13"/>
          <a:stretch>
            <a:fillRect/>
          </a:stretch>
        </p:blipFill>
        <p:spPr>
          <a:xfrm>
            <a:off x="3378200" y="636905"/>
            <a:ext cx="3884930" cy="5583555"/>
          </a:xfrm>
          <a:prstGeom prst="rect">
            <a:avLst/>
          </a:prstGeom>
        </p:spPr>
      </p:pic>
      <p:pic>
        <p:nvPicPr>
          <p:cNvPr id="3" name="图片 2"/>
          <p:cNvPicPr>
            <a:picLocks noChangeAspect="1"/>
          </p:cNvPicPr>
          <p:nvPr>
            <p:custDataLst>
              <p:tags r:id="rId7"/>
            </p:custDataLst>
          </p:nvPr>
        </p:nvPicPr>
        <p:blipFill>
          <a:blip r:embed="rId14"/>
          <a:stretch>
            <a:fillRect/>
          </a:stretch>
        </p:blipFill>
        <p:spPr>
          <a:xfrm>
            <a:off x="7443470" y="187325"/>
            <a:ext cx="3649980" cy="6483985"/>
          </a:xfrm>
          <a:prstGeom prst="rect">
            <a:avLst/>
          </a:prstGeom>
        </p:spPr>
      </p:pic>
      <p:pic>
        <p:nvPicPr>
          <p:cNvPr id="4" name="图片 3"/>
          <p:cNvPicPr>
            <a:picLocks noChangeAspect="1"/>
          </p:cNvPicPr>
          <p:nvPr>
            <p:custDataLst>
              <p:tags r:id="rId8"/>
            </p:custDataLst>
          </p:nvPr>
        </p:nvPicPr>
        <p:blipFill rotWithShape="1">
          <a:blip r:embed="rId1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a:off x="-3049513" y="76200"/>
            <a:ext cx="3307404" cy="6858001"/>
          </a:xfrm>
          <a:prstGeom prst="rect">
            <a:avLst/>
          </a:prstGeom>
        </p:spPr>
      </p:pic>
      <p:pic>
        <p:nvPicPr>
          <p:cNvPr id="5" name="图片 4"/>
          <p:cNvPicPr>
            <a:picLocks noChangeAspect="1"/>
          </p:cNvPicPr>
          <p:nvPr>
            <p:custDataLst>
              <p:tags r:id="rId9"/>
            </p:custDataLst>
          </p:nvPr>
        </p:nvPicPr>
        <p:blipFill rotWithShape="1">
          <a:blip r:embed="rId15">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r="72854"/>
          <a:stretch>
            <a:fillRect/>
          </a:stretch>
        </p:blipFill>
        <p:spPr>
          <a:xfrm rot="10800000">
            <a:off x="11748338" y="76200"/>
            <a:ext cx="3307404" cy="6858001"/>
          </a:xfrm>
          <a:prstGeom prst="rect">
            <a:avLst/>
          </a:prstGeom>
        </p:spPr>
      </p:pic>
      <p:sp>
        <p:nvSpPr>
          <p:cNvPr id="11" name="文本框 10"/>
          <p:cNvSpPr txBox="1"/>
          <p:nvPr>
            <p:custDataLst>
              <p:tags r:id="rId10"/>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11"/>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形状 39" descr="A0"/>
          <p:cNvSpPr/>
          <p:nvPr>
            <p:custDataLst>
              <p:tags r:id="rId2"/>
            </p:custDataLst>
          </p:nvPr>
        </p:nvSpPr>
        <p:spPr>
          <a:xfrm>
            <a:off x="843729" y="2117396"/>
            <a:ext cx="727856" cy="788110"/>
          </a:xfrm>
          <a:custGeom>
            <a:avLst/>
            <a:gdLst>
              <a:gd name="connsiteX0" fmla="*/ 364766 w 727856"/>
              <a:gd name="connsiteY0" fmla="*/ 0 h 788110"/>
              <a:gd name="connsiteX1" fmla="*/ 727856 w 727856"/>
              <a:gd name="connsiteY1" fmla="*/ 356361 h 788110"/>
              <a:gd name="connsiteX2" fmla="*/ 727856 w 727856"/>
              <a:gd name="connsiteY2" fmla="*/ 788110 h 788110"/>
              <a:gd name="connsiteX3" fmla="*/ 509329 w 727856"/>
              <a:gd name="connsiteY3" fmla="*/ 788110 h 788110"/>
              <a:gd name="connsiteX4" fmla="*/ 509329 w 727856"/>
              <a:gd name="connsiteY4" fmla="*/ 359739 h 788110"/>
              <a:gd name="connsiteX5" fmla="*/ 364766 w 727856"/>
              <a:gd name="connsiteY5" fmla="*/ 196675 h 788110"/>
              <a:gd name="connsiteX6" fmla="*/ 218527 w 727856"/>
              <a:gd name="connsiteY6" fmla="*/ 359726 h 788110"/>
              <a:gd name="connsiteX7" fmla="*/ 218527 w 727856"/>
              <a:gd name="connsiteY7" fmla="*/ 788110 h 788110"/>
              <a:gd name="connsiteX8" fmla="*/ 0 w 727856"/>
              <a:gd name="connsiteY8" fmla="*/ 788110 h 788110"/>
              <a:gd name="connsiteX9" fmla="*/ 0 w 727856"/>
              <a:gd name="connsiteY9" fmla="*/ 356361 h 788110"/>
              <a:gd name="connsiteX10" fmla="*/ 364766 w 727856"/>
              <a:gd name="connsiteY10" fmla="*/ 0 h 78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7856" h="788110">
                <a:moveTo>
                  <a:pt x="364766" y="0"/>
                </a:moveTo>
                <a:cubicBezTo>
                  <a:pt x="559751" y="0"/>
                  <a:pt x="727856" y="127751"/>
                  <a:pt x="727856" y="356361"/>
                </a:cubicBezTo>
                <a:lnTo>
                  <a:pt x="727856" y="788110"/>
                </a:lnTo>
                <a:lnTo>
                  <a:pt x="509329" y="788110"/>
                </a:lnTo>
                <a:lnTo>
                  <a:pt x="509329" y="359739"/>
                </a:lnTo>
                <a:cubicBezTo>
                  <a:pt x="509329" y="258868"/>
                  <a:pt x="450501" y="196675"/>
                  <a:pt x="364766" y="196675"/>
                </a:cubicBezTo>
                <a:cubicBezTo>
                  <a:pt x="279044" y="196675"/>
                  <a:pt x="218527" y="258868"/>
                  <a:pt x="218527" y="359726"/>
                </a:cubicBezTo>
                <a:lnTo>
                  <a:pt x="218527" y="788110"/>
                </a:lnTo>
                <a:lnTo>
                  <a:pt x="0" y="788110"/>
                </a:lnTo>
                <a:lnTo>
                  <a:pt x="0" y="356361"/>
                </a:lnTo>
                <a:cubicBezTo>
                  <a:pt x="0" y="127751"/>
                  <a:pt x="169781" y="0"/>
                  <a:pt x="364766" y="0"/>
                </a:cubicBezTo>
                <a:close/>
              </a:path>
            </a:pathLst>
          </a:custGeom>
          <a:solidFill>
            <a:srgbClr val="3498DB"/>
          </a:solidFill>
          <a:ln w="1191" cap="flat">
            <a:noFill/>
            <a:prstDash val="solid"/>
            <a:miter/>
          </a:ln>
        </p:spPr>
        <p:txBody>
          <a:bodyPr rtlCol="0" anchor="ctr"/>
          <a:lstStyle/>
          <a:p>
            <a:endParaRPr lang="zh-CN" altLang="en-US"/>
          </a:p>
        </p:txBody>
      </p:sp>
      <p:sp>
        <p:nvSpPr>
          <p:cNvPr id="25" name="文本框 24"/>
          <p:cNvSpPr txBox="1"/>
          <p:nvPr>
            <p:custDataLst>
              <p:tags r:id="rId3"/>
            </p:custDataLst>
          </p:nvPr>
        </p:nvSpPr>
        <p:spPr>
          <a:xfrm>
            <a:off x="844079" y="2962338"/>
            <a:ext cx="1612659" cy="523240"/>
          </a:xfrm>
          <a:prstGeom prst="rect">
            <a:avLst/>
          </a:prstGeom>
          <a:noFill/>
        </p:spPr>
        <p:txBody>
          <a:bodyPr wrap="square" lIns="90000" tIns="46800" rIns="90000" bIns="46800" anchor="ctr" anchorCtr="0">
            <a:norm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2400" b="1" spc="300">
                <a:solidFill>
                  <a:srgbClr val="000000">
                    <a:lumMod val="65000"/>
                    <a:lumOff val="35000"/>
                  </a:srgbClr>
                </a:solidFill>
                <a:latin typeface="Arial" panose="020B0604020202090204" pitchFamily="34" charset="0"/>
                <a:ea typeface="微软雅黑" panose="020B0503020204020204" charset="-122"/>
                <a:cs typeface="+mn-ea"/>
                <a:sym typeface="Arial" panose="020B0604020202090204" pitchFamily="34" charset="0"/>
              </a:rPr>
              <a:t>数据加密</a:t>
            </a:r>
          </a:p>
        </p:txBody>
      </p:sp>
      <p:sp>
        <p:nvSpPr>
          <p:cNvPr id="26" name="文本框 25"/>
          <p:cNvSpPr txBox="1"/>
          <p:nvPr>
            <p:custDataLst>
              <p:tags r:id="rId4"/>
            </p:custDataLst>
          </p:nvPr>
        </p:nvSpPr>
        <p:spPr>
          <a:xfrm>
            <a:off x="359631" y="3575492"/>
            <a:ext cx="2597203" cy="1169596"/>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en-US" altLang="zh-CN"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MD5</a:t>
            </a: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编码</a:t>
            </a:r>
          </a:p>
          <a:p>
            <a:pPr algn="ctr">
              <a:lnSpc>
                <a:spcPct val="120000"/>
              </a:lnSpc>
            </a:pPr>
            <a:r>
              <a:rPr lang="zh-CN" altLang="en-US" sz="2000" spc="150">
                <a:solidFill>
                  <a:sysClr val="window" lastClr="FFFFFF">
                    <a:lumMod val="50000"/>
                  </a:sysClr>
                </a:solidFill>
                <a:latin typeface="Arial" panose="020B0604020202090204" pitchFamily="34" charset="0"/>
                <a:ea typeface="微软雅黑" panose="020B0503020204020204" charset="-122"/>
                <a:sym typeface="Arial" panose="020B0604020202090204" pitchFamily="34" charset="0"/>
              </a:rPr>
              <a:t>不可逆加盐算法</a:t>
            </a:r>
          </a:p>
        </p:txBody>
      </p:sp>
      <p:sp>
        <p:nvSpPr>
          <p:cNvPr id="41" name="任意形状 40" descr="A2"/>
          <p:cNvSpPr/>
          <p:nvPr>
            <p:custDataLst>
              <p:tags r:id="rId5"/>
            </p:custDataLst>
          </p:nvPr>
        </p:nvSpPr>
        <p:spPr>
          <a:xfrm>
            <a:off x="1750780" y="2133929"/>
            <a:ext cx="735473" cy="787452"/>
          </a:xfrm>
          <a:custGeom>
            <a:avLst/>
            <a:gdLst>
              <a:gd name="connsiteX0" fmla="*/ 368584 w 735473"/>
              <a:gd name="connsiteY0" fmla="*/ 0 h 787452"/>
              <a:gd name="connsiteX1" fmla="*/ 735473 w 735473"/>
              <a:gd name="connsiteY1" fmla="*/ 351621 h 787452"/>
              <a:gd name="connsiteX2" fmla="*/ 606386 w 735473"/>
              <a:gd name="connsiteY2" fmla="*/ 628479 h 787452"/>
              <a:gd name="connsiteX3" fmla="*/ 469434 w 735473"/>
              <a:gd name="connsiteY3" fmla="*/ 787452 h 787452"/>
              <a:gd name="connsiteX4" fmla="*/ 200909 w 735473"/>
              <a:gd name="connsiteY4" fmla="*/ 787452 h 787452"/>
              <a:gd name="connsiteX5" fmla="*/ 451816 w 735473"/>
              <a:gd name="connsiteY5" fmla="*/ 495990 h 787452"/>
              <a:gd name="connsiteX6" fmla="*/ 514673 w 735473"/>
              <a:gd name="connsiteY6" fmla="*/ 349914 h 787452"/>
              <a:gd name="connsiteX7" fmla="*/ 368584 w 735473"/>
              <a:gd name="connsiteY7" fmla="*/ 198745 h 787452"/>
              <a:gd name="connsiteX8" fmla="*/ 220815 w 735473"/>
              <a:gd name="connsiteY8" fmla="*/ 353314 h 787452"/>
              <a:gd name="connsiteX9" fmla="*/ 0 w 735473"/>
              <a:gd name="connsiteY9" fmla="*/ 353314 h 787452"/>
              <a:gd name="connsiteX10" fmla="*/ 368584 w 735473"/>
              <a:gd name="connsiteY10" fmla="*/ 0 h 78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73" h="787452">
                <a:moveTo>
                  <a:pt x="368584" y="0"/>
                </a:moveTo>
                <a:cubicBezTo>
                  <a:pt x="582611" y="0"/>
                  <a:pt x="735473" y="134181"/>
                  <a:pt x="735473" y="351621"/>
                </a:cubicBezTo>
                <a:cubicBezTo>
                  <a:pt x="735473" y="468815"/>
                  <a:pt x="689617" y="531659"/>
                  <a:pt x="606386" y="628479"/>
                </a:cubicBezTo>
                <a:lnTo>
                  <a:pt x="469434" y="787452"/>
                </a:lnTo>
                <a:lnTo>
                  <a:pt x="200909" y="787452"/>
                </a:lnTo>
                <a:lnTo>
                  <a:pt x="451816" y="495990"/>
                </a:lnTo>
                <a:cubicBezTo>
                  <a:pt x="495978" y="443334"/>
                  <a:pt x="514673" y="405957"/>
                  <a:pt x="514673" y="349914"/>
                </a:cubicBezTo>
                <a:cubicBezTo>
                  <a:pt x="514673" y="259895"/>
                  <a:pt x="462003" y="198745"/>
                  <a:pt x="368584" y="198745"/>
                </a:cubicBezTo>
                <a:cubicBezTo>
                  <a:pt x="295539" y="198745"/>
                  <a:pt x="220815" y="236121"/>
                  <a:pt x="220815" y="353314"/>
                </a:cubicBezTo>
                <a:lnTo>
                  <a:pt x="0" y="353314"/>
                </a:lnTo>
                <a:cubicBezTo>
                  <a:pt x="0" y="132502"/>
                  <a:pt x="161370" y="13"/>
                  <a:pt x="368584" y="0"/>
                </a:cubicBezTo>
                <a:close/>
              </a:path>
            </a:pathLst>
          </a:custGeom>
          <a:solidFill>
            <a:srgbClr val="3498DB"/>
          </a:solidFill>
          <a:ln w="1191" cap="flat">
            <a:noFill/>
            <a:prstDash val="solid"/>
            <a:miter/>
          </a:ln>
        </p:spPr>
        <p:txBody>
          <a:bodyPr rtlCol="0" anchor="ctr"/>
          <a:lstStyle/>
          <a:p>
            <a:endParaRPr lang="zh-CN" altLang="en-US"/>
          </a:p>
        </p:txBody>
      </p:sp>
      <p:pic>
        <p:nvPicPr>
          <p:cNvPr id="2" name="图片 1"/>
          <p:cNvPicPr>
            <a:picLocks noChangeAspect="1"/>
          </p:cNvPicPr>
          <p:nvPr/>
        </p:nvPicPr>
        <p:blipFill>
          <a:blip r:embed="rId9"/>
          <a:stretch>
            <a:fillRect/>
          </a:stretch>
        </p:blipFill>
        <p:spPr>
          <a:xfrm>
            <a:off x="2956560" y="1056640"/>
            <a:ext cx="8343900" cy="4333875"/>
          </a:xfrm>
          <a:prstGeom prst="rect">
            <a:avLst/>
          </a:prstGeom>
        </p:spPr>
      </p:pic>
      <p:sp>
        <p:nvSpPr>
          <p:cNvPr id="8" name="文本框 7"/>
          <p:cNvSpPr txBox="1"/>
          <p:nvPr>
            <p:custDataLst>
              <p:tags r:id="rId6"/>
            </p:custDataLst>
          </p:nvPr>
        </p:nvSpPr>
        <p:spPr>
          <a:xfrm>
            <a:off x="546470" y="484522"/>
            <a:ext cx="2554057" cy="416909"/>
          </a:xfrm>
          <a:prstGeom prst="rect">
            <a:avLst/>
          </a:prstGeom>
          <a:noFill/>
        </p:spPr>
        <p:txBody>
          <a:bodyPr vert="horz" wrap="square" rtlCol="0">
            <a:spAutoFit/>
          </a:bodyPr>
          <a:lstStyle/>
          <a:p>
            <a:pPr lvl="0">
              <a:lnSpc>
                <a:spcPct val="130000"/>
              </a:lnSpc>
              <a:spcBef>
                <a:spcPts val="1000"/>
              </a:spcBef>
              <a:spcAft>
                <a:spcPts val="1000"/>
              </a:spcAft>
            </a:pP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Class Int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en-US" altLang="zh-CN"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a:t>
            </a:r>
            <a:r>
              <a:rPr lang="zh-CN" altLang="en-US" sz="1600" b="1" dirty="0">
                <a:solidFill>
                  <a:schemeClr val="tx1">
                    <a:lumMod val="85000"/>
                    <a:lumOff val="15000"/>
                  </a:schemeClr>
                </a:solidFill>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rPr>
              <a:t> </a:t>
            </a:r>
            <a:r>
              <a:rPr lang="zh-CN" altLang="en-US" dirty="0">
                <a:sym typeface="微软雅黑" panose="020B0503020204020204" charset="-122"/>
              </a:rPr>
              <a:t>项目前端</a:t>
            </a:r>
            <a:endParaRPr lang="zh-CN" altLang="en-US" sz="1200" b="1" dirty="0">
              <a:latin typeface="Arial" panose="020B0604020202090204" pitchFamily="34" charset="0"/>
              <a:ea typeface="微软雅黑 Light" panose="020B0502040204020203" pitchFamily="34" charset="-122"/>
              <a:cs typeface="Arial" panose="020B0604020202090204" pitchFamily="34" charset="0"/>
              <a:sym typeface="微软雅黑" panose="020B0503020204020204" charset="-122"/>
            </a:endParaRPr>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750" fill="hold">
                                          <p:stCondLst>
                                            <p:cond delay="0"/>
                                          </p:stCondLst>
                                        </p:cTn>
                                        <p:tgtEl>
                                          <p:spTgt spid="8"/>
                                        </p:tgtEl>
                                        <p:attrNameLst>
                                          <p:attrName>ppt_y</p:attrName>
                                        </p:attrNameLst>
                                      </p:cBhvr>
                                      <p:tavLst>
                                        <p:tav tm="0">
                                          <p:val>
                                            <p:strVal val="((1-(ceil(((deg(atan(abs((#ppt_y-0.5)/(#ppt_x-0.5)))))/90)-0*(1/3))-ceil(((deg(atan(abs((#ppt_y-0.5)/(#ppt_x-0.5)))))/90)-1*(1/3)))))*((1+floor(#ppt_y-0.5))+(2*floor(#ppt_y-0.5)+1)*0.5*#ppt_h)+(1-(1-(ceil(((deg(atan(abs((#ppt_y-0.5)/(#ppt_x-0.5)))))/90)-0*(1/3))-ceil(((deg(atan(abs((#ppt_y-0.5)/(#ppt_x-0.5)))))/90)-1*(1/3)))))*#ppt_y&#10;"/>
                                          </p:val>
                                        </p:tav>
                                        <p:tav tm="40700">
                                          <p:val>
                                            <p:strVal val="#ppt_y-((floor(#ppt_y-0.5)+ceil(#ppt_y-0.5))*0.02)"/>
                                          </p:val>
                                        </p:tav>
                                        <p:tav tm="58900">
                                          <p:val>
                                            <p:strVal val="#ppt_y+((floor(#ppt_y-0.5)+ceil(#ppt_y-0.5))*0.03)"/>
                                          </p:val>
                                        </p:tav>
                                        <p:tav tm="80400">
                                          <p:val>
                                            <p:strVal val="#ppt_y-((floor(#ppt_y-0.5)+ceil(#ppt_y-0.5))*0.01)"/>
                                          </p:val>
                                        </p:tav>
                                        <p:tav tm="100000">
                                          <p:val>
                                            <p:strVal val="#ppt_y"/>
                                          </p:val>
                                        </p:tav>
                                      </p:tavLst>
                                    </p:anim>
                                    <p:anim to="" calcmode="lin" valueType="num">
                                      <p:cBhvr>
                                        <p:cTn id="8" dur="750" fill="hold">
                                          <p:stCondLst>
                                            <p:cond delay="0"/>
                                          </p:stCondLst>
                                        </p:cTn>
                                        <p:tgtEl>
                                          <p:spTgt spid="8"/>
                                        </p:tgtEl>
                                        <p:attrNameLst>
                                          <p:attrName>ppt_x</p:attrName>
                                        </p:attrNameLst>
                                      </p:cBhvr>
                                      <p:tavLst>
                                        <p:tav tm="0">
                                          <p:val>
                                            <p:strVal val="((1-(ceil(((deg(atan(abs((#ppt_y-0.5)/(#ppt_x-0.5)))))/90)-2*(1/3))-ceil(((deg(atan(abs((#ppt_y-0.5)/(#ppt_x-0.5)))))/90)-3*(1/3)))))*((1+floor(#ppt_x-0.5))+(2*floor(#ppt_x-0.5)+1)*0.5*#ppt_w)+(1-(1-(ceil(((deg(atan(abs((#ppt_y-0.5)/(#ppt_x-0.5)))))/90)-2*(1/3))-ceil(((deg(atan(abs((#ppt_y-0.5)/(#ppt_x-0.5)))))/90)-3*(1/3)))))*#ppt_x&#10;"/>
                                          </p:val>
                                        </p:tav>
                                        <p:tav tm="40000">
                                          <p:val>
                                            <p:strVal val="#ppt_x-((floor(#ppt_x-0.5)+ceil(#ppt_x-0.5))*0.02)"/>
                                          </p:val>
                                        </p:tav>
                                        <p:tav tm="60400">
                                          <p:val>
                                            <p:strVal val="#ppt_x+((floor(#ppt_x-0.5)+ceil(#ppt_x-0.5))*0.03)"/>
                                          </p:val>
                                        </p:tav>
                                        <p:tav tm="80000">
                                          <p:val>
                                            <p:strVal val="#ppt_x-((floor(#ppt_x-0.5)+ceil(#ppt_x-0.5))*0.0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2"/>
  <p:tag name="KSO_WM_TEMPLATE_CATEGORY" val="diagram"/>
  <p:tag name="KSO_WM_TEMPLATE_INDEX" val="20201613"/>
  <p:tag name="KSO_WM_UNIT_LAYERLEVEL" val="1"/>
  <p:tag name="KSO_WM_TAG_VERSION" val="1.0"/>
  <p:tag name="KSO_WM_BEAUTIFY_FLAG" val="#wm#"/>
  <p:tag name="KSO_WM_UNIT_TYPE" val="i"/>
  <p:tag name="KSO_WM_UNIT_INDEX" val="2"/>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8"/>
  <p:tag name="KSO_WM_UNIT_ID" val="diagram20187651_5*l_h_i*1_4_8"/>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7"/>
  <p:tag name="KSO_WM_UNIT_ID" val="diagram20187651_5*l_h_i*1_4_7"/>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6"/>
  <p:tag name="KSO_WM_UNIT_ID" val="diagram20187651_5*l_h_i*1_4_6"/>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5"/>
  <p:tag name="KSO_WM_UNIT_ID" val="diagram20187651_5*l_h_i*1_4_5"/>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4"/>
  <p:tag name="KSO_WM_UNIT_ID" val="diagram20187651_5*l_h_i*1_4_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3"/>
  <p:tag name="KSO_WM_UNIT_ID" val="diagram20187651_5*l_h_i*1_4_3"/>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2"/>
  <p:tag name="KSO_WM_UNIT_ID" val="diagram20187651_5*l_h_i*1_4_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
  <p:tag name="KSO_WM_UNIT_ID" val="diagram20187651_5*l_h_i*1_4_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3"/>
  <p:tag name="KSO_WM_UNIT_ID" val="diagram20187651_5*l_h_i*1_4_13"/>
  <p:tag name="KSO_WM_UNIT_LAYERLEVEL" val="1_1_1"/>
  <p:tag name="KSO_WM_BEAUTIFY_FLAG" val="#wm#"/>
  <p:tag name="KSO_WM_TAG_VERSION" val="1.0"/>
  <p:tag name="KSO_WM_DIAGRAM_GROUP_CODE" val="l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2"/>
  <p:tag name="KSO_WM_UNIT_ID" val="diagram20187651_5*l_h_i*1_4_1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d*1"/>
  <p:tag name="KSO_WM_TEMPLATE_CATEGORY" val="diagram"/>
  <p:tag name="KSO_WM_TEMPLATE_INDEX" val="20201613"/>
  <p:tag name="KSO_WM_UNIT_LAYERLEVEL" val="1"/>
  <p:tag name="KSO_WM_TAG_VERSION" val="1.0"/>
  <p:tag name="KSO_WM_BEAUTIFY_FLAG" val="#wm#"/>
  <p:tag name="KSO_WM_UNIT_VALUE" val="1054*1054"/>
  <p:tag name="KSO_WM_UNIT_TYPE" val="d"/>
  <p:tag name="KSO_WM_UNIT_INDEX" val="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1"/>
  <p:tag name="KSO_WM_UNIT_ID" val="diagram20187651_5*l_h_i*1_4_1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0"/>
  <p:tag name="KSO_WM_UNIT_ID" val="diagram20187651_5*l_h_i*1_4_10"/>
  <p:tag name="KSO_WM_UNIT_LAYERLEVEL" val="1_1_1"/>
  <p:tag name="KSO_WM_BEAUTIFY_FLAG" val="#wm#"/>
  <p:tag name="KSO_WM_TAG_VERSION" val="1.0"/>
  <p:tag name="KSO_WM_DIAGRAM_GROUP_CODE" val="l1-1"/>
  <p:tag name="KSO_WM_UNIT_HIGHLIGHT" val="0"/>
  <p:tag name="KSO_WM_UNIT_COMPATIBLE" val="0"/>
  <p:tag name="KSO_WM_UNIT_FILL_FORE_SCHEMECOLOR_INDEX" val="14"/>
  <p:tag name="KSO_WM_UNIT_FILL_TYPE" val="1"/>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62"/>
  <p:tag name="KSO_WM_SLIDE_ID" val="diagram2020256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422.6*407.55"/>
  <p:tag name="KSO_WM_SLIDE_POSITION" val="476.9*87.6"/>
  <p:tag name="KSO_WM_TAG_VERSION" val="1.0"/>
  <p:tag name="KSO_WM_SLIDE_LAYOUT" val="a_h"/>
  <p:tag name="KSO_WM_SLIDE_LAYOUT_CNT" val="1_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2_1*i*1"/>
  <p:tag name="KSO_WM_TEMPLATE_CATEGORY" val="diagram"/>
  <p:tag name="KSO_WM_TEMPLATE_INDEX" val="20202562"/>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h_a"/>
  <p:tag name="KSO_WM_UNIT_INDEX" val="1_1"/>
  <p:tag name="KSO_WM_UNIT_ID" val="diagram20202562_1*h_a*1_1"/>
  <p:tag name="KSO_WM_TEMPLATE_CATEGORY" val="diagram"/>
  <p:tag name="KSO_WM_TEMPLATE_INDEX" val="20202562"/>
  <p:tag name="KSO_WM_UNIT_LAYERLEVEL" val="1_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5"/>
  <p:tag name="KSO_WM_TEMPLATE_CATEGORY" val="diagram"/>
  <p:tag name="KSO_WM_TEMPLATE_INDEX" val="20201613"/>
  <p:tag name="KSO_WM_UNIT_LAYERLEVEL" val="1"/>
  <p:tag name="KSO_WM_TAG_VERSION" val="1.0"/>
  <p:tag name="KSO_WM_BEAUTIFY_FLAG" val="#wm#"/>
  <p:tag name="KSO_WM_UNIT_TYPE" val="i"/>
  <p:tag name="KSO_WM_UNIT_INDEX" val="5"/>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TEXT_PART_ID_V2" val="d-2-1"/>
  <p:tag name="KSO_WM_UNIT_PRESET_TEXT" val="单击此处添加文本具体内容，简明扼要的阐述您的观点。&#13;单击此处添加文本具体内容，简明扼要的阐述您的观点。"/>
  <p:tag name="KSO_WM_UNIT_NOCLEAR" val="1"/>
  <p:tag name="KSO_WM_UNIT_VALUE" val="208"/>
  <p:tag name="KSO_WM_UNIT_HIGHLIGHT" val="0"/>
  <p:tag name="KSO_WM_UNIT_COMPATIBLE" val="0"/>
  <p:tag name="KSO_WM_UNIT_DIAGRAM_ISNUMVISUAL" val="0"/>
  <p:tag name="KSO_WM_UNIT_DIAGRAM_ISREFERUNIT" val="0"/>
  <p:tag name="KSO_WM_UNIT_TYPE" val="h_f"/>
  <p:tag name="KSO_WM_UNIT_INDEX" val="2_1"/>
  <p:tag name="KSO_WM_UNIT_ID" val="diagram20202562_1*h_f*2_1"/>
  <p:tag name="KSO_WM_TEMPLATE_CATEGORY" val="diagram"/>
  <p:tag name="KSO_WM_TEMPLATE_INDEX" val="20202562"/>
  <p:tag name="KSO_WM_UNIT_LAYERLEVEL" val="1_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TEXT_PART_ID_V2" val="c-2-1"/>
  <p:tag name="KSO_WM_UNIT_ISCONTENTS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2562_1*h_a*2_1"/>
  <p:tag name="KSO_WM_TEMPLATE_CATEGORY" val="diagram"/>
  <p:tag name="KSO_WM_TEMPLATE_INDEX" val="20202562"/>
  <p:tag name="KSO_WM_UNIT_LAYERLEVEL" val="1_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62"/>
  <p:tag name="KSO_WM_SLIDE_ID" val="diagram2020256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422.6*407.55"/>
  <p:tag name="KSO_WM_SLIDE_POSITION" val="476.9*87.6"/>
  <p:tag name="KSO_WM_TAG_VERSION" val="1.0"/>
  <p:tag name="KSO_WM_SLIDE_LAYOUT" val="a_h"/>
  <p:tag name="KSO_WM_SLIDE_LAYOUT_CNT" val="1_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2_1*i*1"/>
  <p:tag name="KSO_WM_TEMPLATE_CATEGORY" val="diagram"/>
  <p:tag name="KSO_WM_TEMPLATE_INDEX" val="20202562"/>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a*1"/>
  <p:tag name="KSO_WM_TEMPLATE_CATEGORY" val="diagram"/>
  <p:tag name="KSO_WM_TEMPLATE_INDEX" val="20201613"/>
  <p:tag name="KSO_WM_UNIT_LAYERLEVEL" val="1"/>
  <p:tag name="KSO_WM_TAG_VERSION" val="1.0"/>
  <p:tag name="KSO_WM_BEAUTIFY_FLAG" val="#wm#"/>
  <p:tag name="KSO_WM_UNIT_ISCONTENTSTITLE" val="0"/>
  <p:tag name="KSO_WM_UNIT_PRESET_TEXT" val="小米9&#13;战斗天使"/>
  <p:tag name="KSO_WM_UNIT_NOCLEAR" val="0"/>
  <p:tag name="KSO_WM_UNIT_VALUE" val="10"/>
  <p:tag name="KSO_WM_UNIT_TYPE" val="a"/>
  <p:tag name="KSO_WM_UNIT_INDEX" val="1"/>
</p:tagLst>
</file>

<file path=ppt/tags/tag130.xml><?xml version="1.0" encoding="utf-8"?>
<p:tagLst xmlns:a="http://schemas.openxmlformats.org/drawingml/2006/main" xmlns:r="http://schemas.openxmlformats.org/officeDocument/2006/relationships"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5772"/>
</p:tagLst>
</file>

<file path=ppt/tags/tag1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6044"/>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h_a"/>
  <p:tag name="KSO_WM_UNIT_INDEX" val="1_1"/>
  <p:tag name="KSO_WM_UNIT_ID" val="diagram20202562_1*h_a*1_1"/>
  <p:tag name="KSO_WM_TEMPLATE_CATEGORY" val="diagram"/>
  <p:tag name="KSO_WM_TEMPLATE_INDEX" val="20202562"/>
  <p:tag name="KSO_WM_UNIT_LAYERLEVEL" val="1_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f*1"/>
  <p:tag name="KSO_WM_TEMPLATE_CATEGORY" val="diagram"/>
  <p:tag name="KSO_WM_TEMPLATE_INDEX" val="20201613"/>
  <p:tag name="KSO_WM_UNIT_LAYERLEVEL" val="1"/>
  <p:tag name="KSO_WM_TAG_VERSION" val="1.0"/>
  <p:tag name="KSO_WM_BEAUTIFY_FLAG" val="#wm#"/>
  <p:tag name="KSO_WM_UNIT_PRESET_TEXT" val="更强骁龙855&#13;更快20W无线闪充&#13;两大科技全球首批量产"/>
  <p:tag name="KSO_WM_UNIT_NOCLEAR" val="0"/>
  <p:tag name="KSO_WM_UNIT_VALUE" val="75"/>
  <p:tag name="KSO_WM_UNIT_TYPE" val="f"/>
  <p:tag name="KSO_WM_UNIT_INDEX" val="1"/>
</p:tagLst>
</file>

<file path=ppt/tags/tag140.xml><?xml version="1.0" encoding="utf-8"?>
<p:tagLst xmlns:a="http://schemas.openxmlformats.org/drawingml/2006/main" xmlns:r="http://schemas.openxmlformats.org/officeDocument/2006/relationships" xmlns:p="http://schemas.openxmlformats.org/presentationml/2006/main">
  <p:tag name="KSO_WM_UNIT_TEXT_PART_ID_V2" val="d-1-1"/>
  <p:tag name="KSO_WM_UNIT_PRESET_TEXT" val="单击此处添加文本具体内容，简明扼要的阐述您的观点。&#13;单击此处添加文本具体内容，简明扼要的阐述您的观点。"/>
  <p:tag name="KSO_WM_UNIT_NOCLEAR" val="1"/>
  <p:tag name="KSO_WM_UNIT_VALUE" val="91"/>
  <p:tag name="KSO_WM_UNIT_HIGHLIGHT" val="0"/>
  <p:tag name="KSO_WM_UNIT_COMPATIBLE" val="0"/>
  <p:tag name="KSO_WM_UNIT_DIAGRAM_ISNUMVISUAL" val="0"/>
  <p:tag name="KSO_WM_UNIT_DIAGRAM_ISREFERUNIT" val="0"/>
  <p:tag name="KSO_WM_UNIT_TYPE" val="h_f"/>
  <p:tag name="KSO_WM_UNIT_INDEX" val="1_1"/>
  <p:tag name="KSO_WM_UNIT_ID" val="diagram20202562_1*h_f*1_1"/>
  <p:tag name="KSO_WM_TEMPLATE_CATEGORY" val="diagram"/>
  <p:tag name="KSO_WM_TEMPLATE_INDEX" val="20202562"/>
  <p:tag name="KSO_WM_UNIT_LAYERLEVEL" val="1_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TEXT_PART_ID_V2" val="d-2-1"/>
  <p:tag name="KSO_WM_UNIT_PRESET_TEXT" val="单击此处添加文本具体内容，简明扼要的阐述您的观点。&#13;单击此处添加文本具体内容，简明扼要的阐述您的观点。"/>
  <p:tag name="KSO_WM_UNIT_NOCLEAR" val="1"/>
  <p:tag name="KSO_WM_UNIT_VALUE" val="208"/>
  <p:tag name="KSO_WM_UNIT_HIGHLIGHT" val="0"/>
  <p:tag name="KSO_WM_UNIT_COMPATIBLE" val="0"/>
  <p:tag name="KSO_WM_UNIT_DIAGRAM_ISNUMVISUAL" val="0"/>
  <p:tag name="KSO_WM_UNIT_DIAGRAM_ISREFERUNIT" val="0"/>
  <p:tag name="KSO_WM_UNIT_TYPE" val="h_f"/>
  <p:tag name="KSO_WM_UNIT_INDEX" val="2_1"/>
  <p:tag name="KSO_WM_UNIT_ID" val="diagram20202562_1*h_f*2_1"/>
  <p:tag name="KSO_WM_TEMPLATE_CATEGORY" val="diagram"/>
  <p:tag name="KSO_WM_TEMPLATE_INDEX" val="20202562"/>
  <p:tag name="KSO_WM_UNIT_LAYERLEVEL" val="1_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TEXT_PART_ID_V2" val="c-2-1"/>
  <p:tag name="KSO_WM_UNIT_ISCONTENTS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2562_1*h_a*2_1"/>
  <p:tag name="KSO_WM_TEMPLATE_CATEGORY" val="diagram"/>
  <p:tag name="KSO_WM_TEMPLATE_INDEX" val="20202562"/>
  <p:tag name="KSO_WM_UNIT_LAYERLEVEL" val="1_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561_1*i*1"/>
  <p:tag name="KSO_WM_TEMPLATE_CATEGORY" val="diagram"/>
  <p:tag name="KSO_WM_TEMPLATE_INDEX" val="2020156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5772"/>
</p:tagLst>
</file>

<file path=ppt/tags/tag1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6044"/>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7"/>
  <p:tag name="KSO_WM_TEMPLATE_CATEGORY" val="diagram"/>
  <p:tag name="KSO_WM_TEMPLATE_INDEX" val="20201613"/>
  <p:tag name="KSO_WM_UNIT_LAYERLEVEL" val="1"/>
  <p:tag name="KSO_WM_TAG_VERSION" val="1.0"/>
  <p:tag name="KSO_WM_BEAUTIFY_FLAG" val="#wm#"/>
  <p:tag name="KSO_WM_UNIT_TYPE" val="i"/>
  <p:tag name="KSO_WM_UNIT_INDEX" val="7"/>
</p:tagLst>
</file>

<file path=ppt/tags/tag149.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f"/>
  <p:tag name="KSO_WM_UNIT_INDEX" val="1"/>
  <p:tag name="KSO_WM_UNIT_ID" val="diagram20201561_1*f*1"/>
  <p:tag name="KSO_WM_TEMPLATE_CATEGORY" val="diagram"/>
  <p:tag name="KSO_WM_TEMPLATE_INDEX" val="2020156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6"/>
  <p:tag name="KSO_WM_TEMPLATE_CATEGORY" val="diagram"/>
  <p:tag name="KSO_WM_TEMPLATE_INDEX" val="20201613"/>
  <p:tag name="KSO_WM_UNIT_LAYERLEVEL" val="1"/>
  <p:tag name="KSO_WM_TAG_VERSION" val="1.0"/>
  <p:tag name="KSO_WM_BEAUTIFY_FLAG" val="#wm#"/>
  <p:tag name="KSO_WM_UNIT_TYPE" val="i"/>
  <p:tag name="KSO_WM_UNIT_INDEX" val="6"/>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小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1561_1*a*1"/>
  <p:tag name="KSO_WM_TEMPLATE_CATEGORY" val="diagram"/>
  <p:tag name="KSO_WM_TEMPLATE_INDEX" val="2020156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1561_1*i*13"/>
  <p:tag name="KSO_WM_TEMPLATE_CATEGORY" val="diagram"/>
  <p:tag name="KSO_WM_TEMPLATE_INDEX" val="2020156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0_1*ζ_h_d*1_1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3.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0_1*ζ_h_d*1_2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4.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0_1*ζ_h_d*1_3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5.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0_1*ζ_h_d*1_4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6.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5_1"/>
  <p:tag name="KSO_WM_UNIT_ID" val="mixed20199730_1*ζ_h_d*1_5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7.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6_1"/>
  <p:tag name="KSO_WM_UNIT_ID" val="mixed20199730_1*ζ_h_d*1_6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8.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7_1"/>
  <p:tag name="KSO_WM_UNIT_ID" val="mixed20199730_1*ζ_h_d*1_7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59.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8_1"/>
  <p:tag name="KSO_WM_UNIT_ID" val="mixed20199730_1*ζ_h_d*1_8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FLASH_PICTURE_MODE" val="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f*2"/>
  <p:tag name="KSO_WM_TEMPLATE_CATEGORY" val="diagram"/>
  <p:tag name="KSO_WM_TEMPLATE_INDEX" val="20201613"/>
  <p:tag name="KSO_WM_UNIT_LAYERLEVEL" val="1"/>
  <p:tag name="KSO_WM_TAG_VERSION" val="1.0"/>
  <p:tag name="KSO_WM_BEAUTIFY_FLAG" val="#wm#"/>
  <p:tag name="KSO_WM_UNIT_NOCLEAR" val="0"/>
  <p:tag name="KSO_WM_UNIT_VALUE" val="20"/>
  <p:tag name="KSO_WM_UNIT_TYPE" val="f"/>
  <p:tag name="KSO_WM_UNIT_INDEX" val="2"/>
  <p:tag name="KSO_WM_UNIT_PRESET_TEXT" val="点击此处添加，简单阐述您的观点。"/>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561_1*i*1"/>
  <p:tag name="KSO_WM_TEMPLATE_CATEGORY" val="diagram"/>
  <p:tag name="KSO_WM_TEMPLATE_INDEX" val="2020156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5772"/>
</p:tagLst>
</file>

<file path=ppt/tags/tag1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6044"/>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7"/>
  <p:tag name="KSO_WM_TEMPLATE_CATEGORY" val="diagram"/>
  <p:tag name="KSO_WM_TEMPLATE_INDEX" val="20201613"/>
  <p:tag name="KSO_WM_UNIT_LAYERLEVEL" val="1"/>
  <p:tag name="KSO_WM_TAG_VERSION" val="1.0"/>
  <p:tag name="KSO_WM_BEAUTIFY_FLAG" val="#wm#"/>
  <p:tag name="KSO_WM_UNIT_TYPE" val="i"/>
  <p:tag name="KSO_WM_UNIT_INDEX" val="7"/>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1561_1*i*13"/>
  <p:tag name="KSO_WM_TEMPLATE_CATEGORY" val="diagram"/>
  <p:tag name="KSO_WM_TEMPLATE_INDEX" val="2020156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0_1*ζ_h_d*1_1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55,&quot;width&quot;:6195}"/>
  <p:tag name="KSO_WM_UNIT_FLASH_PICTURE_MODE" val="0"/>
</p:tagLst>
</file>

<file path=ppt/tags/tag167.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0_1*ζ_h_d*1_2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55,&quot;width&quot;:6225}"/>
  <p:tag name="KSO_WM_UNIT_FLASH_PICTURE_MODE" val="0"/>
</p:tagLst>
</file>

<file path=ppt/tags/tag168.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0_1*ζ_h_d*1_3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40,&quot;width&quot;:6255}"/>
  <p:tag name="KSO_WM_UNIT_FLASH_PICTURE_MODE" val="0"/>
</p:tagLst>
</file>

<file path=ppt/tags/tag169.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0_1*ζ_h_d*1_4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40,&quot;width&quot;:6240}"/>
  <p:tag name="KSO_WM_UNIT_FLASH_PICTURE_MODE" val="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7"/>
  <p:tag name="KSO_WM_TEMPLATE_CATEGORY" val="diagram"/>
  <p:tag name="KSO_WM_TEMPLATE_INDEX" val="20201613"/>
  <p:tag name="KSO_WM_UNIT_LAYERLEVEL" val="1"/>
  <p:tag name="KSO_WM_TAG_VERSION" val="1.0"/>
  <p:tag name="KSO_WM_BEAUTIFY_FLAG" val="#wm#"/>
  <p:tag name="KSO_WM_UNIT_TYPE" val="i"/>
  <p:tag name="KSO_WM_UNIT_INDEX" val="7"/>
</p:tagLst>
</file>

<file path=ppt/tags/tag170.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5_1"/>
  <p:tag name="KSO_WM_UNIT_ID" val="mixed20199730_1*ζ_h_d*1_5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10,&quot;width&quot;:6255}"/>
  <p:tag name="KSO_WM_UNIT_FLASH_PICTURE_MODE" val="0"/>
</p:tagLst>
</file>

<file path=ppt/tags/tag171.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6_1"/>
  <p:tag name="KSO_WM_UNIT_ID" val="mixed20199730_1*ζ_h_d*1_6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100,&quot;width&quot;:6315}"/>
  <p:tag name="KSO_WM_UNIT_FLASH_PICTURE_MODE" val="0"/>
</p:tagLst>
</file>

<file path=ppt/tags/tag172.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7_1"/>
  <p:tag name="KSO_WM_UNIT_ID" val="mixed20199730_1*ζ_h_d*1_7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0980,&quot;width&quot;:6240}"/>
  <p:tag name="KSO_WM_UNIT_FLASH_PICTURE_MODE" val="0"/>
</p:tagLst>
</file>

<file path=ppt/tags/tag173.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8_1"/>
  <p:tag name="KSO_WM_UNIT_ID" val="mixed20199730_1*ζ_h_d*1_8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115,&quot;width&quot;:6255}"/>
  <p:tag name="KSO_WM_UNIT_FLASH_PICTURE_MODE" val="0"/>
</p:tagLst>
</file>

<file path=ppt/tags/tag174.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9_1"/>
  <p:tag name="KSO_WM_UNIT_ID" val="mixed20199730_1*ζ_h_d*1_9_1"/>
  <p:tag name="KSO_WM_TEMPLATE_CATEGORY" val="mixed"/>
  <p:tag name="KSO_WM_TEMPLATE_INDEX" val="20199730"/>
  <p:tag name="KSO_WM_UNIT_LAYERLEVEL" val="1_1_1"/>
  <p:tag name="KSO_WM_TAG_VERSION" val="1.0"/>
  <p:tag name="KSO_WM_BEAUTIFY_FLAG" val="#wm#"/>
  <p:tag name="PA" val="v5.2.4"/>
  <p:tag name="KSO_WM_UNIT_FLASH_PICTURE_RATE" val="2"/>
  <p:tag name="KSO_WM_UNIT_PLACING_PICTURE_USER_VIEWPORT" val="{&quot;height&quot;:11040,&quot;width&quot;:6225}"/>
  <p:tag name="KSO_WM_UNIT_FLASH_PICTURE_MODE" val="0"/>
</p:tagLst>
</file>

<file path=ppt/tags/tag175.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f"/>
  <p:tag name="KSO_WM_UNIT_INDEX" val="1"/>
  <p:tag name="KSO_WM_UNIT_ID" val="diagram20201561_1*f*1"/>
  <p:tag name="KSO_WM_TEMPLATE_CATEGORY" val="diagram"/>
  <p:tag name="KSO_WM_TEMPLATE_INDEX" val="2020156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小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1561_1*a*1"/>
  <p:tag name="KSO_WM_TEMPLATE_CATEGORY" val="diagram"/>
  <p:tag name="KSO_WM_TEMPLATE_INDEX" val="2020156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198924_3"/>
  <p:tag name="KSO_WM_TEMPLATE_SUBCATEGORY" val="22"/>
  <p:tag name="KSO_WM_TEMPLATE_MASTER_TYPE" val="0"/>
  <p:tag name="KSO_WM_TEMPLATE_COLOR_TYPE" val="1"/>
  <p:tag name="KSO_WM_SLIDE_TYPE" val="text"/>
  <p:tag name="KSO_WM_SLIDE_SUBTYPE" val="diag"/>
  <p:tag name="KSO_WM_SLIDE_ITEM_CNT" val="4"/>
  <p:tag name="KSO_WM_SLIDE_INDEX" val="3"/>
  <p:tag name="KSO_WM_SLIDE_SIZE" val="900.387*205.958"/>
  <p:tag name="KSO_WM_SLIDE_POSITION" val="29.8064*167.021"/>
  <p:tag name="KSO_WM_DIAGRAM_GROUP_CODE" val="l1-1"/>
  <p:tag name="KSO_WM_SLIDE_DIAGTYPE" val="l"/>
  <p:tag name="KSO_WM_TAG_VERSION" val="1.0"/>
  <p:tag name="KSO_WM_BEAUTIFY_FLAG" val="#wm#"/>
  <p:tag name="KSO_WM_TEMPLATE_CATEGORY" val="diagram"/>
  <p:tag name="KSO_WM_TEMPLATE_INDEX" val="20198924"/>
  <p:tag name="KSO_WM_SLIDE_LAYOUT" val="l"/>
  <p:tag name="KSO_WM_SLIDE_LAYOUT_CNT" val="1"/>
</p:tagLst>
</file>

<file path=ppt/tags/tag17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a"/>
  <p:tag name="KSO_WM_UNIT_INDEX" val="1_1_1"/>
  <p:tag name="KSO_WM_UNIT_ID" val="diagram20198924_3*l_h_a*1_1_1"/>
  <p:tag name="KSO_WM_TEMPLATE_CATEGORY" val="diagram"/>
  <p:tag name="KSO_WM_TEMPLATE_INDEX" val="20198924"/>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f"/>
  <p:tag name="KSO_WM_UNIT_INDEX" val="1_1_1"/>
  <p:tag name="KSO_WM_UNIT_ID" val="diagram20198924_3*l_h_f*1_1_1"/>
  <p:tag name="KSO_WM_TEMPLATE_CATEGORY" val="diagram"/>
  <p:tag name="KSO_WM_TEMPLATE_INDEX" val="2019892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24_3*l_h_i*1_1_1"/>
  <p:tag name="KSO_WM_TEMPLATE_CATEGORY" val="diagram"/>
  <p:tag name="KSO_WM_TEMPLATE_INDEX" val="2019892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24_3*l_h_i*1_1_2"/>
  <p:tag name="KSO_WM_TEMPLATE_CATEGORY" val="diagram"/>
  <p:tag name="KSO_WM_TEMPLATE_INDEX" val="2019892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93,&quot;width&quot;:6118}"/>
</p:tagLst>
</file>

<file path=ppt/tags/tag1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211,&quot;width&quot;:5748}"/>
</p:tagLst>
</file>

<file path=ppt/tags/tag18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Lst>
</file>

<file path=ppt/tags/tag18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ID" val="diagram20198924_3"/>
  <p:tag name="KSO_WM_TEMPLATE_SUBCATEGORY" val="22"/>
  <p:tag name="KSO_WM_TEMPLATE_MASTER_TYPE" val="0"/>
  <p:tag name="KSO_WM_TEMPLATE_COLOR_TYPE" val="1"/>
  <p:tag name="KSO_WM_SLIDE_TYPE" val="text"/>
  <p:tag name="KSO_WM_SLIDE_SUBTYPE" val="diag"/>
  <p:tag name="KSO_WM_SLIDE_ITEM_CNT" val="4"/>
  <p:tag name="KSO_WM_SLIDE_INDEX" val="3"/>
  <p:tag name="KSO_WM_SLIDE_SIZE" val="900.387*205.958"/>
  <p:tag name="KSO_WM_SLIDE_POSITION" val="29.8064*167.021"/>
  <p:tag name="KSO_WM_DIAGRAM_GROUP_CODE" val="l1-1"/>
  <p:tag name="KSO_WM_SLIDE_DIAGTYPE" val="l"/>
  <p:tag name="KSO_WM_TAG_VERSION" val="1.0"/>
  <p:tag name="KSO_WM_BEAUTIFY_FLAG" val="#wm#"/>
  <p:tag name="KSO_WM_TEMPLATE_CATEGORY" val="diagram"/>
  <p:tag name="KSO_WM_TEMPLATE_INDEX" val="20198924"/>
  <p:tag name="KSO_WM_SLIDE_LAYOUT" val="l"/>
  <p:tag name="KSO_WM_SLIDE_LAYOUT_CNT" val="1"/>
</p:tagLst>
</file>

<file path=ppt/tags/tag18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8924_3*l_h_i*1_2_1"/>
  <p:tag name="KSO_WM_TEMPLATE_CATEGORY" val="diagram"/>
  <p:tag name="KSO_WM_TEMPLATE_INDEX" val="2019892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3"/>
  <p:tag name="KSO_WM_TEMPLATE_CATEGORY" val="diagram"/>
  <p:tag name="KSO_WM_TEMPLATE_INDEX" val="20201613"/>
  <p:tag name="KSO_WM_UNIT_LAYERLEVEL" val="1"/>
  <p:tag name="KSO_WM_TAG_VERSION" val="1.0"/>
  <p:tag name="KSO_WM_BEAUTIFY_FLAG" val="#wm#"/>
  <p:tag name="KSO_WM_UNIT_TYPE" val="i"/>
  <p:tag name="KSO_WM_UNIT_INDEX" val="3"/>
</p:tagLst>
</file>

<file path=ppt/tags/tag19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a"/>
  <p:tag name="KSO_WM_UNIT_INDEX" val="1_2_1"/>
  <p:tag name="KSO_WM_UNIT_ID" val="diagram20198924_3*l_h_a*1_2_1"/>
  <p:tag name="KSO_WM_TEMPLATE_CATEGORY" val="diagram"/>
  <p:tag name="KSO_WM_TEMPLATE_INDEX" val="20198924"/>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f"/>
  <p:tag name="KSO_WM_UNIT_INDEX" val="1_2_1"/>
  <p:tag name="KSO_WM_UNIT_ID" val="diagram20198924_3*l_h_f*1_2_1"/>
  <p:tag name="KSO_WM_TEMPLATE_CATEGORY" val="diagram"/>
  <p:tag name="KSO_WM_TEMPLATE_INDEX" val="2019892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24_3*l_h_i*1_2_2"/>
  <p:tag name="KSO_WM_TEMPLATE_CATEGORY" val="diagram"/>
  <p:tag name="KSO_WM_TEMPLATE_INDEX" val="2019892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ID" val="diagram20198924_3"/>
  <p:tag name="KSO_WM_TEMPLATE_SUBCATEGORY" val="22"/>
  <p:tag name="KSO_WM_TEMPLATE_MASTER_TYPE" val="0"/>
  <p:tag name="KSO_WM_TEMPLATE_COLOR_TYPE" val="1"/>
  <p:tag name="KSO_WM_SLIDE_TYPE" val="text"/>
  <p:tag name="KSO_WM_SLIDE_SUBTYPE" val="diag"/>
  <p:tag name="KSO_WM_SLIDE_ITEM_CNT" val="4"/>
  <p:tag name="KSO_WM_SLIDE_INDEX" val="3"/>
  <p:tag name="KSO_WM_SLIDE_SIZE" val="900.387*205.958"/>
  <p:tag name="KSO_WM_SLIDE_POSITION" val="29.8064*167.021"/>
  <p:tag name="KSO_WM_DIAGRAM_GROUP_CODE" val="l1-1"/>
  <p:tag name="KSO_WM_SLIDE_DIAGTYPE" val="l"/>
  <p:tag name="KSO_WM_TAG_VERSION" val="1.0"/>
  <p:tag name="KSO_WM_BEAUTIFY_FLAG" val="#wm#"/>
  <p:tag name="KSO_WM_TEMPLATE_CATEGORY" val="diagram"/>
  <p:tag name="KSO_WM_TEMPLATE_INDEX" val="20198924"/>
  <p:tag name="KSO_WM_SLIDE_LAYOUT" val="l"/>
  <p:tag name="KSO_WM_SLIDE_LAYOUT_CNT" val="1"/>
</p:tagLst>
</file>

<file path=ppt/tags/tag19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8924_3*l_h_i*1_2_1"/>
  <p:tag name="KSO_WM_TEMPLATE_CATEGORY" val="diagram"/>
  <p:tag name="KSO_WM_TEMPLATE_INDEX" val="2019892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a"/>
  <p:tag name="KSO_WM_UNIT_INDEX" val="1_2_1"/>
  <p:tag name="KSO_WM_UNIT_ID" val="diagram20198924_3*l_h_a*1_2_1"/>
  <p:tag name="KSO_WM_TEMPLATE_CATEGORY" val="diagram"/>
  <p:tag name="KSO_WM_TEMPLATE_INDEX" val="20198924"/>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f"/>
  <p:tag name="KSO_WM_UNIT_INDEX" val="1_2_1"/>
  <p:tag name="KSO_WM_UNIT_ID" val="diagram20198924_3*l_h_f*1_2_1"/>
  <p:tag name="KSO_WM_TEMPLATE_CATEGORY" val="diagram"/>
  <p:tag name="KSO_WM_TEMPLATE_INDEX" val="2019892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24_3*l_h_i*1_2_2"/>
  <p:tag name="KSO_WM_TEMPLATE_CATEGORY" val="diagram"/>
  <p:tag name="KSO_WM_TEMPLATE_INDEX" val="2019892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4"/>
  <p:tag name="KSO_WM_TEMPLATE_CATEGORY" val="diagram"/>
  <p:tag name="KSO_WM_TEMPLATE_INDEX" val="20201613"/>
  <p:tag name="KSO_WM_UNIT_LAYERLEVEL" val="1"/>
  <p:tag name="KSO_WM_TAG_VERSION" val="1.0"/>
  <p:tag name="KSO_WM_BEAUTIFY_FLAG" val="#wm#"/>
  <p:tag name="KSO_WM_UNIT_TYPE" val="i"/>
  <p:tag name="KSO_WM_UNIT_INDEX" val="4"/>
</p:tagLst>
</file>

<file path=ppt/tags/tag200.xml><?xml version="1.0" encoding="utf-8"?>
<p:tagLst xmlns:a="http://schemas.openxmlformats.org/drawingml/2006/main" xmlns:r="http://schemas.openxmlformats.org/officeDocument/2006/relationships" xmlns:p="http://schemas.openxmlformats.org/presentationml/2006/main">
  <p:tag name="KSO_WM_SLIDE_ID" val="diagram20198924_3"/>
  <p:tag name="KSO_WM_TEMPLATE_SUBCATEGORY" val="22"/>
  <p:tag name="KSO_WM_TEMPLATE_MASTER_TYPE" val="0"/>
  <p:tag name="KSO_WM_TEMPLATE_COLOR_TYPE" val="1"/>
  <p:tag name="KSO_WM_SLIDE_TYPE" val="text"/>
  <p:tag name="KSO_WM_SLIDE_SUBTYPE" val="diag"/>
  <p:tag name="KSO_WM_SLIDE_ITEM_CNT" val="4"/>
  <p:tag name="KSO_WM_SLIDE_INDEX" val="3"/>
  <p:tag name="KSO_WM_SLIDE_SIZE" val="900.387*205.958"/>
  <p:tag name="KSO_WM_SLIDE_POSITION" val="29.8064*167.021"/>
  <p:tag name="KSO_WM_DIAGRAM_GROUP_CODE" val="l1-1"/>
  <p:tag name="KSO_WM_SLIDE_DIAGTYPE" val="l"/>
  <p:tag name="KSO_WM_TAG_VERSION" val="1.0"/>
  <p:tag name="KSO_WM_BEAUTIFY_FLAG" val="#wm#"/>
  <p:tag name="KSO_WM_TEMPLATE_CATEGORY" val="diagram"/>
  <p:tag name="KSO_WM_TEMPLATE_INDEX" val="20198924"/>
  <p:tag name="KSO_WM_SLIDE_LAYOUT" val="l"/>
  <p:tag name="KSO_WM_SLIDE_LAYOUT_CNT" val="1"/>
</p:tagLst>
</file>

<file path=ppt/tags/tag20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8924_3*l_h_i*1_3_1"/>
  <p:tag name="KSO_WM_TEMPLATE_CATEGORY" val="diagram"/>
  <p:tag name="KSO_WM_TEMPLATE_INDEX" val="2019892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a"/>
  <p:tag name="KSO_WM_UNIT_INDEX" val="1_3_1"/>
  <p:tag name="KSO_WM_UNIT_ID" val="diagram20198924_3*l_h_a*1_3_1"/>
  <p:tag name="KSO_WM_TEMPLATE_CATEGORY" val="diagram"/>
  <p:tag name="KSO_WM_TEMPLATE_INDEX" val="20198924"/>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NOCLEAR" val="0"/>
  <p:tag name="KSO_WM_UNIT_HIGHLIGHT" val="0"/>
  <p:tag name="KSO_WM_UNIT_COMPATIBLE" val="0"/>
  <p:tag name="KSO_WM_UNIT_DIAGRAM_ISNUMVISUAL" val="0"/>
  <p:tag name="KSO_WM_UNIT_DIAGRAM_ISREFERUNIT" val="0"/>
  <p:tag name="KSO_WM_UNIT_PLACING_PICTURE_MD4" val="0"/>
  <p:tag name="KSO_WM_DIAGRAM_GROUP_CODE" val="l1-1"/>
  <p:tag name="KSO_WM_UNIT_TYPE" val="l_h_f"/>
  <p:tag name="KSO_WM_UNIT_INDEX" val="1_3_1"/>
  <p:tag name="KSO_WM_UNIT_ID" val="diagram20198924_3*l_h_f*1_3_1"/>
  <p:tag name="KSO_WM_TEMPLATE_CATEGORY" val="diagram"/>
  <p:tag name="KSO_WM_TEMPLATE_INDEX" val="20198924"/>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8924_3*l_h_i*1_3_2"/>
  <p:tag name="KSO_WM_TEMPLATE_CATEGORY" val="diagram"/>
  <p:tag name="KSO_WM_TEMPLATE_INDEX" val="2019892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1"/>
  <p:tag name="KSO_WM_UNIT_FILL_FORE_SCHEMECOLOR_INDEX" val="7"/>
  <p:tag name="KSO_WM_UNI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2"/>
  <p:tag name="KSO_WM_UNIT_FILL_FORE_SCHEMECOLOR_INDEX" val="7"/>
  <p:tag name="KSO_WM_UNIT_FILL_TYPE" val="1"/>
  <p:tag name="KSO_WM_UNIT_USESOURCEFORMAT_APPLY"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3"/>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3"/>
  <p:tag name="KSO_WM_UNIT_FILL_FORE_SCHEMECOLOR_INDEX" val="7"/>
  <p:tag name="KSO_WM_UNIT_FILL_TYPE" val="1"/>
  <p:tag name="KSO_WM_UNIT_USESOURCEFORMAT_APPLY"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4"/>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4"/>
  <p:tag name="KSO_WM_UNIT_FILL_FORE_SCHEMECOLOR_INDEX" val="8"/>
  <p:tag name="KSO_WM_UNIT_FILL_TYPE" val="1"/>
  <p:tag name="KSO_WM_UNIT_USESOURCEFORMAT_APPLY"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1"/>
  <p:tag name="KSO_WM_UNIT_FILL_FORE_SCHEMECOLOR_INDEX" val="8"/>
  <p:tag name="KSO_WM_UNIT_FILL_TYPE" val="1"/>
  <p:tag name="KSO_WM_UNIT_USESOURCEFORMAT_APPLY"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2"/>
  <p:tag name="KSO_WM_UNIT_FILL_FORE_SCHEMECOLOR_INDEX" val="8"/>
  <p:tag name="KSO_WM_UNIT_FILL_TYPE" val="1"/>
  <p:tag name="KSO_WM_UNIT_USESOURCEFORMAT_APPLY"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1"/>
  <p:tag name="KSO_WM_UNIT_FILL_FORE_SCHEMECOLOR_INDEX" val="9"/>
  <p:tag name="KSO_WM_UNIT_FILL_TYPE" val="1"/>
  <p:tag name="KSO_WM_UNIT_USESOURCEFORMAT_APPLY"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2"/>
  <p:tag name="KSO_WM_UNIT_FILL_FORE_SCHEMECOLOR_INDEX" val="9"/>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463"/>
  <p:tag name="KSO_WM_SLIDE_ID" val="diagram20201463_1"/>
  <p:tag name="KSO_WM_TEMPLATE_SUBCATEGORY" val="0"/>
  <p:tag name="KSO_WM_SLIDE_TYPE" val="text"/>
  <p:tag name="KSO_WM_SLIDE_SUBTYPE" val="diag"/>
  <p:tag name="KSO_WM_SLIDE_ITEM_CNT" val="3"/>
  <p:tag name="KSO_WM_SLIDE_INDEX" val="1"/>
  <p:tag name="KSO_WM_SLIDE_SIZE" val="682.35*255.05"/>
  <p:tag name="KSO_WM_SLIDE_POSITION" val="73.4*142.5"/>
  <p:tag name="KSO_WM_TAG_VERSION" val="1.0"/>
  <p:tag name="KSO_WM_DIAGRAM_GROUP_CODE" val="o1-1"/>
  <p:tag name="KSO_WM_SLIDE_DIAGTYPE" val="o"/>
  <p:tag name="KSO_WM_SLIDE_LAYOUT" val="a_f_o"/>
  <p:tag name="KSO_WM_SLIDE_LAYOUT_CNT" val="1_1_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1"/>
  <p:tag name="KSO_WM_UNIT_FILL_FORE_SCHEMECOLOR_INDEX" val="7"/>
  <p:tag name="KSO_WM_UNI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2"/>
  <p:tag name="KSO_WM_UNIT_FILL_FORE_SCHEMECOLOR_INDEX" val="7"/>
  <p:tag name="KSO_WM_UNI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3"/>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3"/>
  <p:tag name="KSO_WM_UNIT_FILL_FORE_SCHEMECOLOR_INDEX" val="7"/>
  <p:tag name="KSO_WM_UNI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4"/>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4"/>
  <p:tag name="KSO_WM_UNIT_FILL_FORE_SCHEMECOLOR_INDEX" val="8"/>
  <p:tag name="KSO_WM_UNI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1"/>
  <p:tag name="KSO_WM_UNIT_FILL_FORE_SCHEMECOLOR_INDEX" val="8"/>
  <p:tag name="KSO_WM_UNI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2"/>
  <p:tag name="KSO_WM_UNIT_FILL_FORE_SCHEMECOLOR_INDEX" val="8"/>
  <p:tag name="KSO_WM_UNI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62_1*i*2"/>
  <p:tag name="KSO_WM_TEMPLATE_CATEGORY" val="diagram"/>
  <p:tag name="KSO_WM_TEMPLATE_INDEX" val="2020256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1"/>
  <p:tag name="KSO_WM_UNIT_FILL_FORE_SCHEMECOLOR_INDEX" val="9"/>
  <p:tag name="KSO_WM_UNI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2"/>
  <p:tag name="KSO_WM_UNIT_FILL_FORE_SCHEMECOLOR_INDEX" val="9"/>
  <p:tag name="KSO_WM_UNI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5"/>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5"/>
  <p:tag name="KSO_WM_UNIT_LINE_FORE_SCHEMECOLOR_INDEX" val="14"/>
  <p:tag name="KSO_WM_UNIT_LINE_FILL_TYPE" val="2"/>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6"/>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6"/>
  <p:tag name="KSO_WM_UNIT_FILL_FORE_SCHEMECOLOR_INDEX" val="7"/>
  <p:tag name="KSO_WM_UNI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7"/>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7"/>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3"/>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3"/>
  <p:tag name="KSO_WM_UNIT_LINE_FORE_SCHEMECOLOR_INDEX" val="14"/>
  <p:tag name="KSO_WM_UNIT_LINE_FILL_TYPE" val="2"/>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4"/>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4"/>
  <p:tag name="KSO_WM_UNIT_FILL_FORE_SCHEMECOLOR_INDEX" val="8"/>
  <p:tag name="KSO_WM_UNI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5"/>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5"/>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3"/>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3"/>
  <p:tag name="KSO_WM_UNIT_LINE_FORE_SCHEMECOLOR_INDEX" val="14"/>
  <p:tag name="KSO_WM_UNIT_LINE_FILL_TYPE" val="2"/>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4"/>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4"/>
  <p:tag name="KSO_WM_UNIT_FILL_FORE_SCHEMECOLOR_INDEX" val="9"/>
  <p:tag name="KSO_WM_UNI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TEXT_PART_ID_V2" val="a-2-1"/>
  <p:tag name="KSO_WM_UNIT_ISCONTENTSTITLE" val="0"/>
  <p:tag name="KSO_WM_UNIT_PRESET_TEXT" val="单击此处&#13;添加大标题"/>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2562_1*a*1"/>
  <p:tag name="KSO_WM_TEMPLATE_CATEGORY" val="diagram"/>
  <p:tag name="KSO_WM_TEMPLATE_INDEX" val="2020256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5"/>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5"/>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f*1_3_1"/>
  <p:tag name="KSO_WM_TEMPLATE_CATEGORY" val="diagram"/>
  <p:tag name="KSO_WM_TEMPLATE_INDEX" val="20201463"/>
  <p:tag name="KSO_WM_UNIT_LAYERLEVEL" val="1_1_1"/>
  <p:tag name="KSO_WM_TAG_VERSION" val="1.0"/>
  <p:tag name="KSO_WM_BEAUTIFY_FLAG" val="#wm#"/>
  <p:tag name="KSO_WM_UNIT_NOCLEAR" val="0"/>
  <p:tag name="KSO_WM_DIAGRAM_GROUP_CODE" val="o1-1"/>
  <p:tag name="KSO_WM_UNIT_TYPE" val="o_h_f"/>
  <p:tag name="KSO_WM_UNIT_INDEX" val="1_3_1"/>
  <p:tag name="KSO_WM_UNIT_PRESET_TEXT" val="单击此处添加文本具体内容，简明扼要的阐述您的观点。"/>
  <p:tag name="KSO_WM_UNIT_VALUE" val="56"/>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f*1_2_1"/>
  <p:tag name="KSO_WM_TEMPLATE_CATEGORY" val="diagram"/>
  <p:tag name="KSO_WM_TEMPLATE_INDEX" val="20201463"/>
  <p:tag name="KSO_WM_UNIT_LAYERLEVEL" val="1_1_1"/>
  <p:tag name="KSO_WM_TAG_VERSION" val="1.0"/>
  <p:tag name="KSO_WM_BEAUTIFY_FLAG" val="#wm#"/>
  <p:tag name="KSO_WM_UNIT_NOCLEAR" val="0"/>
  <p:tag name="KSO_WM_DIAGRAM_GROUP_CODE" val="o1-1"/>
  <p:tag name="KSO_WM_UNIT_TYPE" val="o_h_f"/>
  <p:tag name="KSO_WM_UNIT_INDEX" val="1_2_1"/>
  <p:tag name="KSO_WM_UNIT_PRESET_TEXT" val="单击此处添加文本具体内容，简明扼要的阐述您的观点。"/>
  <p:tag name="KSO_WM_UNIT_VALUE" val="56"/>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f*1_1_1"/>
  <p:tag name="KSO_WM_TEMPLATE_CATEGORY" val="diagram"/>
  <p:tag name="KSO_WM_TEMPLATE_INDEX" val="20201463"/>
  <p:tag name="KSO_WM_UNIT_LAYERLEVEL" val="1_1_1"/>
  <p:tag name="KSO_WM_TAG_VERSION" val="1.0"/>
  <p:tag name="KSO_WM_BEAUTIFY_FLAG" val="#wm#"/>
  <p:tag name="KSO_WM_UNIT_NOCLEAR" val="0"/>
  <p:tag name="KSO_WM_DIAGRAM_GROUP_CODE" val="o1-1"/>
  <p:tag name="KSO_WM_UNIT_TYPE" val="o_h_f"/>
  <p:tag name="KSO_WM_UNIT_INDEX" val="1_1_1"/>
  <p:tag name="KSO_WM_UNIT_PRESET_TEXT" val="单击此处添加文本具体内容，简明扼要的阐述您的观点。"/>
  <p:tag name="KSO_WM_UNIT_VALUE" val="56"/>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1_1_2"/>
  <p:tag name="KSO_WM_UNIT_ID" val="diagram20187822_4*l_h_h_i*1_1_1_2"/>
  <p:tag name="KSO_WM_TEMPLATE_CATEGORY" val="diagram"/>
  <p:tag name="KSO_WM_TEMPLATE_INDEX" val="20187822"/>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4_1_2"/>
  <p:tag name="KSO_WM_UNIT_ID" val="diagram20187822_4*l_h_h_i*1_4_1_2"/>
  <p:tag name="KSO_WM_TEMPLATE_CATEGORY" val="diagram"/>
  <p:tag name="KSO_WM_TEMPLATE_INDEX" val="20187822"/>
  <p:tag name="KSO_WM_UNIT_LAYERLEVEL" val="1_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3_1_2"/>
  <p:tag name="KSO_WM_UNIT_ID" val="diagram20187822_4*l_h_h_i*1_3_1_2"/>
  <p:tag name="KSO_WM_TEMPLATE_CATEGORY" val="diagram"/>
  <p:tag name="KSO_WM_TEMPLATE_INDEX" val="20187822"/>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822_4*l_h_i*1_1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822_4*l_h_i*1_2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822_4*l_h_i*1_3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62_1*i*5"/>
  <p:tag name="KSO_WM_TEMPLATE_CATEGORY" val="diagram"/>
  <p:tag name="KSO_WM_TEMPLATE_INDEX" val="2020256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87822_4*l_i*1_2"/>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187822_4*l_i*1_3"/>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187822_4*l_i*1_4"/>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2_1_2"/>
  <p:tag name="KSO_WM_UNIT_ID" val="diagram20187822_4*l_h_h_i*1_2_1_2"/>
  <p:tag name="KSO_WM_TEMPLATE_CATEGORY" val="diagram"/>
  <p:tag name="KSO_WM_TEMPLATE_INDEX" val="20187822"/>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5_1_2"/>
  <p:tag name="KSO_WM_UNIT_ID" val="diagram20187822_4*l_h_h_i*1_5_1_2"/>
  <p:tag name="KSO_WM_TEMPLATE_CATEGORY" val="diagram"/>
  <p:tag name="KSO_WM_TEMPLATE_INDEX" val="20187822"/>
  <p:tag name="KSO_WM_UNIT_LAYERLEVEL" val="1_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7822_4*l_h_i*1_4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7822_4*l_h_i*1_5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7822_4*l_i*1_1"/>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822"/>
  <p:tag name="KSO_WM_SLIDE_ID" val="diagram20187822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771.743*344.58"/>
  <p:tag name="KSO_WM_SLIDE_POSITION" val="154.948*115.73"/>
  <p:tag name="KSO_WM_DIAGRAM_GROUP_CODE" val="l1-1"/>
  <p:tag name="KSO_WM_SLIDE_DIAGTYPE" val="l"/>
  <p:tag name="KSO_WM_TAG_VERSION" val="1.0"/>
  <p:tag name="KSO_WM_SLIDE_LAYOUT" val="a_f_l"/>
  <p:tag name="KSO_WM_SLIDE_LAYOUT_CNT" val="1_1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62_1*i*6"/>
  <p:tag name="KSO_WM_TEMPLATE_CATEGORY" val="diagram"/>
  <p:tag name="KSO_WM_TEMPLATE_INDEX" val="2020256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2_1_1"/>
  <p:tag name="KSO_WM_UNIT_ID" val="diagram20187822_4*l_h_h_i*1_2_1_1"/>
  <p:tag name="KSO_WM_TEMPLATE_CATEGORY" val="diagram"/>
  <p:tag name="KSO_WM_TEMPLATE_INDEX" val="20187822"/>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3_1_1"/>
  <p:tag name="KSO_WM_UNIT_ID" val="diagram20187822_4*l_h_h_i*1_3_1_1"/>
  <p:tag name="KSO_WM_TEMPLATE_CATEGORY" val="diagram"/>
  <p:tag name="KSO_WM_TEMPLATE_INDEX" val="20187822"/>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1_1_1"/>
  <p:tag name="KSO_WM_UNIT_ID" val="diagram20187822_4*l_h_h_i*1_1_1_1"/>
  <p:tag name="KSO_WM_TEMPLATE_CATEGORY" val="diagram"/>
  <p:tag name="KSO_WM_TEMPLATE_INDEX" val="20187822"/>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5_1_1"/>
  <p:tag name="KSO_WM_UNIT_ID" val="diagram20187822_4*l_h_h_i*1_5_1_1"/>
  <p:tag name="KSO_WM_TEMPLATE_CATEGORY" val="diagram"/>
  <p:tag name="KSO_WM_TEMPLATE_INDEX" val="20187822"/>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1_1_2"/>
  <p:tag name="KSO_WM_UNIT_ID" val="diagram20187822_4*l_h_h_i*1_1_1_2"/>
  <p:tag name="KSO_WM_TEMPLATE_CATEGORY" val="diagram"/>
  <p:tag name="KSO_WM_TEMPLATE_INDEX" val="20187822"/>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4_1_2"/>
  <p:tag name="KSO_WM_UNIT_ID" val="diagram20187822_4*l_h_h_i*1_4_1_2"/>
  <p:tag name="KSO_WM_TEMPLATE_CATEGORY" val="diagram"/>
  <p:tag name="KSO_WM_TEMPLATE_INDEX" val="20187822"/>
  <p:tag name="KSO_WM_UNIT_LAYERLEVEL" val="1_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3_1_2"/>
  <p:tag name="KSO_WM_UNIT_ID" val="diagram20187822_4*l_h_h_i*1_3_1_2"/>
  <p:tag name="KSO_WM_TEMPLATE_CATEGORY" val="diagram"/>
  <p:tag name="KSO_WM_TEMPLATE_INDEX" val="20187822"/>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822_4*l_h_i*1_1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822_4*l_h_i*1_2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822_4*l_h_i*1_3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62_1*i*7"/>
  <p:tag name="KSO_WM_TEMPLATE_CATEGORY" val="diagram"/>
  <p:tag name="KSO_WM_TEMPLATE_INDEX" val="2020256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87822_4*l_i*1_2"/>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187822_4*l_i*1_3"/>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187822_4*l_i*1_4"/>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822_4*l_h_a*1_1_1"/>
  <p:tag name="KSO_WM_TEMPLATE_CATEGORY" val="diagram"/>
  <p:tag name="KSO_WM_TEMPLATE_INDEX" val="20187822"/>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822_4*l_h_a*1_2_1"/>
  <p:tag name="KSO_WM_TEMPLATE_CATEGORY" val="diagram"/>
  <p:tag name="KSO_WM_TEMPLATE_INDEX" val="20187822"/>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822_4*l_h_a*1_3_1"/>
  <p:tag name="KSO_WM_TEMPLATE_CATEGORY" val="diagram"/>
  <p:tag name="KSO_WM_TEMPLATE_INDEX" val="20187822"/>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2_1_2"/>
  <p:tag name="KSO_WM_UNIT_ID" val="diagram20187822_4*l_h_h_i*1_2_1_2"/>
  <p:tag name="KSO_WM_TEMPLATE_CATEGORY" val="diagram"/>
  <p:tag name="KSO_WM_TEMPLATE_INDEX" val="20187822"/>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5_1_2"/>
  <p:tag name="KSO_WM_UNIT_ID" val="diagram20187822_4*l_h_h_i*1_5_1_2"/>
  <p:tag name="KSO_WM_TEMPLATE_CATEGORY" val="diagram"/>
  <p:tag name="KSO_WM_TEMPLATE_INDEX" val="20187822"/>
  <p:tag name="KSO_WM_UNIT_LAYERLEVEL" val="1_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7822_4*l_h_i*1_4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7822_4*l_h_a*1_4_1"/>
  <p:tag name="KSO_WM_TEMPLATE_CATEGORY" val="diagram"/>
  <p:tag name="KSO_WM_TEMPLATE_INDEX" val="20187822"/>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62_1*i*8"/>
  <p:tag name="KSO_WM_TEMPLATE_CATEGORY" val="diagram"/>
  <p:tag name="KSO_WM_TEMPLATE_INDEX" val="2020256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7822_4*l_h_i*1_5_1"/>
  <p:tag name="KSO_WM_TEMPLATE_CATEGORY" val="diagram"/>
  <p:tag name="KSO_WM_TEMPLATE_INDEX" val="2018782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7822_4*l_h_a*1_5_1"/>
  <p:tag name="KSO_WM_TEMPLATE_CATEGORY" val="diagram"/>
  <p:tag name="KSO_WM_TEMPLATE_INDEX" val="20187822"/>
  <p:tag name="KSO_WM_UNIT_LAYERLEVEL" val="1_1_1"/>
  <p:tag name="KSO_WM_TAG_VERSION" val="1.0"/>
  <p:tag name="KSO_WM_BEAUTIFY_FLAG" val="#wm#"/>
  <p:tag name="KSO_WM_UNIT_PRESET_TEXT" val="关键词"/>
  <p:tag name="KSO_WM_UNIT_TEXT_FILL_FORE_SCHEMECOLOR_INDEX" val="13"/>
  <p:tag name="KSO_WM_UNIT_TEXT_FILL_TYPE" val="1"/>
  <p:tag name="KSO_WM_UNIT_USESOURCEFORMAT_APPLY" val="1"/>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7822_4*l_i*1_1"/>
  <p:tag name="KSO_WM_TEMPLATE_CATEGORY" val="diagram"/>
  <p:tag name="KSO_WM_TEMPLATE_INDEX" val="20187822"/>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h_a"/>
  <p:tag name="KSO_WM_UNIT_INDEX" val="1_1_1_1"/>
  <p:tag name="KSO_WM_UNIT_ID" val="diagram20187822_4*l_h_h_a*1_1_1_1"/>
  <p:tag name="KSO_WM_TEMPLATE_CATEGORY" val="diagram"/>
  <p:tag name="KSO_WM_TEMPLATE_INDEX" val="20187822"/>
  <p:tag name="KSO_WM_UNIT_LAYERLEVEL" val="1_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84.xml><?xml version="1.0" encoding="utf-8"?>
<p:tagLst xmlns:a="http://schemas.openxmlformats.org/drawingml/2006/main" xmlns:r="http://schemas.openxmlformats.org/officeDocument/2006/relationships"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h_f"/>
  <p:tag name="KSO_WM_UNIT_INDEX" val="1_1_1_1"/>
  <p:tag name="KSO_WM_UNIT_ID" val="diagram20187822_4*l_h_h_f*1_1_1_1"/>
  <p:tag name="KSO_WM_TEMPLATE_CATEGORY" val="diagram"/>
  <p:tag name="KSO_WM_TEMPLATE_INDEX" val="20187822"/>
  <p:tag name="KSO_WM_UNIT_LAYERLEVEL" val="1_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h_a"/>
  <p:tag name="KSO_WM_UNIT_INDEX" val="1_2_1_1"/>
  <p:tag name="KSO_WM_UNIT_ID" val="diagram20187822_4*l_h_h_a*1_2_1_1"/>
  <p:tag name="KSO_WM_TEMPLATE_CATEGORY" val="diagram"/>
  <p:tag name="KSO_WM_TEMPLATE_INDEX" val="20187822"/>
  <p:tag name="KSO_WM_UNIT_LAYERLEVEL" val="1_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86.xml><?xml version="1.0" encoding="utf-8"?>
<p:tagLst xmlns:a="http://schemas.openxmlformats.org/drawingml/2006/main" xmlns:r="http://schemas.openxmlformats.org/officeDocument/2006/relationships"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h_f"/>
  <p:tag name="KSO_WM_UNIT_INDEX" val="1_2_1_1"/>
  <p:tag name="KSO_WM_UNIT_ID" val="diagram20187822_4*l_h_h_f*1_2_1_1"/>
  <p:tag name="KSO_WM_TEMPLATE_CATEGORY" val="diagram"/>
  <p:tag name="KSO_WM_TEMPLATE_INDEX" val="20187822"/>
  <p:tag name="KSO_WM_UNIT_LAYERLEVEL" val="1_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h_a"/>
  <p:tag name="KSO_WM_UNIT_INDEX" val="1_3_1_1"/>
  <p:tag name="KSO_WM_UNIT_ID" val="diagram20187822_4*l_h_h_a*1_3_1_1"/>
  <p:tag name="KSO_WM_TEMPLATE_CATEGORY" val="diagram"/>
  <p:tag name="KSO_WM_TEMPLATE_INDEX" val="20187822"/>
  <p:tag name="KSO_WM_UNIT_LAYERLEVEL" val="1_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88.xml><?xml version="1.0" encoding="utf-8"?>
<p:tagLst xmlns:a="http://schemas.openxmlformats.org/drawingml/2006/main" xmlns:r="http://schemas.openxmlformats.org/officeDocument/2006/relationships"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h_f"/>
  <p:tag name="KSO_WM_UNIT_INDEX" val="1_3_1_1"/>
  <p:tag name="KSO_WM_UNIT_ID" val="diagram20187822_4*l_h_h_f*1_3_1_1"/>
  <p:tag name="KSO_WM_TEMPLATE_CATEGORY" val="diagram"/>
  <p:tag name="KSO_WM_TEMPLATE_INDEX" val="20187822"/>
  <p:tag name="KSO_WM_UNIT_LAYERLEVEL" val="1_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h_a"/>
  <p:tag name="KSO_WM_UNIT_INDEX" val="1_4_1_1"/>
  <p:tag name="KSO_WM_UNIT_ID" val="diagram20187822_4*l_h_h_a*1_4_1_1"/>
  <p:tag name="KSO_WM_TEMPLATE_CATEGORY" val="diagram"/>
  <p:tag name="KSO_WM_TEMPLATE_INDEX" val="20187822"/>
  <p:tag name="KSO_WM_UNIT_LAYERLEVEL" val="1_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62_1*i*9"/>
  <p:tag name="KSO_WM_TEMPLATE_CATEGORY" val="diagram"/>
  <p:tag name="KSO_WM_TEMPLATE_INDEX" val="2020256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h_f"/>
  <p:tag name="KSO_WM_UNIT_INDEX" val="1_4_1_1"/>
  <p:tag name="KSO_WM_UNIT_ID" val="diagram20187822_4*l_h_h_f*1_4_1_1"/>
  <p:tag name="KSO_WM_TEMPLATE_CATEGORY" val="diagram"/>
  <p:tag name="KSO_WM_TEMPLATE_INDEX" val="20187822"/>
  <p:tag name="KSO_WM_UNIT_LAYERLEVEL" val="1_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h_a"/>
  <p:tag name="KSO_WM_UNIT_INDEX" val="1_5_1_1"/>
  <p:tag name="KSO_WM_UNIT_ID" val="diagram20187822_4*l_h_h_a*1_5_1_1"/>
  <p:tag name="KSO_WM_TEMPLATE_CATEGORY" val="diagram"/>
  <p:tag name="KSO_WM_TEMPLATE_INDEX" val="20187822"/>
  <p:tag name="KSO_WM_UNIT_LAYERLEVEL" val="1_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92.xml><?xml version="1.0" encoding="utf-8"?>
<p:tagLst xmlns:a="http://schemas.openxmlformats.org/drawingml/2006/main" xmlns:r="http://schemas.openxmlformats.org/officeDocument/2006/relationships"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h_f"/>
  <p:tag name="KSO_WM_UNIT_INDEX" val="1_5_1_1"/>
  <p:tag name="KSO_WM_UNIT_ID" val="diagram20187822_4*l_h_h_f*1_5_1_1"/>
  <p:tag name="KSO_WM_TEMPLATE_CATEGORY" val="diagram"/>
  <p:tag name="KSO_WM_TEMPLATE_INDEX" val="20187822"/>
  <p:tag name="KSO_WM_UNIT_LAYERLEVEL" val="1_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4_1_1"/>
  <p:tag name="KSO_WM_UNIT_ID" val="diagram20187822_4*l_h_h_i*1_4_1_1"/>
  <p:tag name="KSO_WM_TEMPLATE_CATEGORY" val="diagram"/>
  <p:tag name="KSO_WM_TEMPLATE_INDEX" val="20187822"/>
  <p:tag name="KSO_WM_UNIT_LAYERLEVEL" val="1_1_1_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1"/>
  <p:tag name="KSO_WM_UNIT_FILL_FORE_SCHEMECOLOR_INDEX" val="7"/>
  <p:tag name="KSO_WM_UNIT_FILL_TYPE" val="1"/>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2"/>
  <p:tag name="KSO_WM_UNIT_FILL_FORE_SCHEMECOLOR_INDEX" val="7"/>
  <p:tag name="KSO_WM_UNIT_FILL_TYPE" val="1"/>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3"/>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3"/>
  <p:tag name="KSO_WM_UNIT_FILL_FORE_SCHEMECOLOR_INDEX" val="7"/>
  <p:tag name="KSO_WM_UNIT_FILL_TYPE" val="1"/>
  <p:tag name="KSO_WM_UNIT_USESOURCEFORMAT_APPLY" val="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3_4"/>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3_4"/>
  <p:tag name="KSO_WM_UNIT_FILL_FORE_SCHEMECOLOR_INDEX" val="8"/>
  <p:tag name="KSO_WM_UNI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1"/>
  <p:tag name="KSO_WM_UNIT_FILL_FORE_SCHEMECOLOR_INDEX" val="8"/>
  <p:tag name="KSO_WM_UNIT_FILL_TYPE" val="1"/>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2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2_2"/>
  <p:tag name="KSO_WM_UNIT_FILL_FORE_SCHEMECOLOR_INDEX" val="8"/>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1"/>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1"/>
  <p:tag name="KSO_WM_UNIT_FILL_FORE_SCHEMECOLOR_INDEX" val="9"/>
  <p:tag name="KSO_WM_UNI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3_1*o_h_i*1_1_2"/>
  <p:tag name="KSO_WM_TEMPLATE_CATEGORY" val="diagram"/>
  <p:tag name="KSO_WM_TEMPLATE_INDEX" val="20201463"/>
  <p:tag name="KSO_WM_UNIT_LAYERLEVEL" val="1_1_1"/>
  <p:tag name="KSO_WM_TAG_VERSION" val="1.0"/>
  <p:tag name="KSO_WM_BEAUTIFY_FLAG" val="#wm#"/>
  <p:tag name="KSO_WM_DIAGRAM_GROUP_CODE" val="o1-1"/>
  <p:tag name="KSO_WM_UNIT_TYPE" val="o_h_i"/>
  <p:tag name="KSO_WM_UNIT_INDEX" val="1_1_2"/>
  <p:tag name="KSO_WM_UNIT_FILL_FORE_SCHEMECOLOR_INDEX" val="9"/>
  <p:tag name="KSO_WM_UNI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822"/>
  <p:tag name="KSO_WM_SLIDE_ID" val="diagram20187822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771.743*344.58"/>
  <p:tag name="KSO_WM_SLIDE_POSITION" val="154.948*115.73"/>
  <p:tag name="KSO_WM_DIAGRAM_GROUP_CODE" val="l1-1"/>
  <p:tag name="KSO_WM_SLIDE_DIAGTYPE" val="l"/>
  <p:tag name="KSO_WM_TAG_VERSION" val="1.0"/>
  <p:tag name="KSO_WM_SLIDE_LAYOUT" val="a_f_l"/>
  <p:tag name="KSO_WM_SLIDE_LAYOUT_CNT" val="1_1_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1"/>
  <p:tag name="KSO_WM_UNIT_FILL_FORE_SCHEMECOLOR_INDEX" val="8"/>
  <p:tag name="KSO_WM_UNI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1"/>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2"/>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2"/>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3"/>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3"/>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4"/>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4"/>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h_a"/>
  <p:tag name="KSO_WM_UNIT_INDEX" val="1_1"/>
  <p:tag name="KSO_WM_UNIT_ID" val="diagram20202562_1*h_a*1_1"/>
  <p:tag name="KSO_WM_TEMPLATE_CATEGORY" val="diagram"/>
  <p:tag name="KSO_WM_TEMPLATE_INDEX" val="20202562"/>
  <p:tag name="KSO_WM_UNIT_LAYERLEVEL" val="1_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1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1_1"/>
  <p:tag name="KSO_WM_UNIT_PRESET_TEXT" val="添加标题"/>
  <p:tag name="KSO_WM_UNIT_VALUE" val="10"/>
  <p:tag name="KSO_WM_UNIT_TEXT_FILL_FORE_SCHEMECOLOR_INDEX" val="13"/>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1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1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1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1_2"/>
  <p:tag name="KSO_WM_UNIT_FILL_FORE_SCHEMECOLOR_INDEX" val="5"/>
  <p:tag name="KSO_WM_UNI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6_6"/>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6_6"/>
  <p:tag name="KSO_WM_UNIT_FILL_FORE_SCHEMECOLOR_INDEX" val="10"/>
  <p:tag name="KSO_WM_UNI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5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5_1"/>
  <p:tag name="KSO_WM_UNIT_FILL_FORE_SCHEMECOLOR_INDEX" val="9"/>
  <p:tag name="KSO_WM_UNIT_FILL_TYPE" val="1"/>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1"/>
  <p:tag name="KSO_WM_UNIT_FILL_FORE_SCHEMECOLOR_INDEX" val="6"/>
  <p:tag name="KSO_WM_UNI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3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3_1"/>
  <p:tag name="KSO_WM_UNIT_FILL_FORE_SCHEMECOLOR_INDEX" val="7"/>
  <p:tag name="KSO_WM_UNI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2"/>
  <p:tag name="KSO_WM_UNIT_FILL_FORE_SCHEMECOLOR_INDEX" val="8"/>
  <p:tag name="KSO_WM_UNI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6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6_1"/>
  <p:tag name="KSO_WM_UNIT_PRESET_TEXT" val="添加标题"/>
  <p:tag name="KSO_WM_UNIT_VALUE" val="10"/>
  <p:tag name="KSO_WM_UNIT_TEXT_FILL_FORE_SCHEMECOLOR_INDEX" val="13"/>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6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6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62_1*i*1"/>
  <p:tag name="KSO_WM_TEMPLATE_CATEGORY" val="diagram"/>
  <p:tag name="KSO_WM_TEMPLATE_INDEX" val="2020256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5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5_1"/>
  <p:tag name="KSO_WM_UNIT_PRESET_TEXT" val="添加标题"/>
  <p:tag name="KSO_WM_UNIT_VALUE" val="10"/>
  <p:tag name="KSO_WM_UNIT_TEXT_FILL_FORE_SCHEMECOLOR_INDEX" val="13"/>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5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5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2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2_1"/>
  <p:tag name="KSO_WM_UNIT_PRESET_TEXT" val="添加标题"/>
  <p:tag name="KSO_WM_UNIT_VALUE" val="10"/>
  <p:tag name="KSO_WM_UNIT_TEXT_FILL_FORE_SCHEMECOLOR_INDEX" val="13"/>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3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3_1"/>
  <p:tag name="KSO_WM_UNIT_PRESET_TEXT" val="添加标题"/>
  <p:tag name="KSO_WM_UNIT_VALUE" val="10"/>
  <p:tag name="KSO_WM_UNIT_TEXT_FILL_FORE_SCHEMECOLOR_INDEX" val="13"/>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4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4_1"/>
  <p:tag name="KSO_WM_UNIT_PRESET_TEXT" val="添加标题"/>
  <p:tag name="KSO_WM_UNIT_VALUE" val="10"/>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3"/>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3"/>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2"/>
  <p:tag name="KSO_WM_UNIT_FILL_FORE_SCHEMECOLOR_INDEX" val="6"/>
  <p:tag name="KSO_WM_UNI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3"/>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3"/>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6_6"/>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6_6"/>
  <p:tag name="KSO_WM_UNIT_FILL_FORE_SCHEMECOLOR_INDEX" val="10"/>
  <p:tag name="KSO_WM_UNIT_FILL_TYPE" val="1"/>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4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4_1"/>
  <p:tag name="KSO_WM_UNIT_PRESET_TEXT" val="添加标题"/>
  <p:tag name="KSO_WM_UNIT_VALUE" val="10"/>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822"/>
  <p:tag name="KSO_WM_SLIDE_ID" val="diagram20187822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771.743*344.58"/>
  <p:tag name="KSO_WM_SLIDE_POSITION" val="154.948*115.73"/>
  <p:tag name="KSO_WM_DIAGRAM_GROUP_CODE" val="l1-1"/>
  <p:tag name="KSO_WM_SLIDE_DIAGTYPE" val="l"/>
  <p:tag name="KSO_WM_TAG_VERSION" val="1.0"/>
  <p:tag name="KSO_WM_SLIDE_LAYOUT" val="a_f_l"/>
  <p:tag name="KSO_WM_SLIDE_LAYOUT_CNT" val="1_1_1"/>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1"/>
  <p:tag name="KSO_WM_UNIT_FILL_FORE_SCHEMECOLOR_INDEX" val="8"/>
  <p:tag name="KSO_WM_UNIT_FILL_TYPE" val="1"/>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1"/>
  <p:tag name="KSO_WM_UNIT_FILL_FORE_SCHEMECOLOR_INDEX" val="6"/>
  <p:tag name="KSO_WM_UNI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3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3_1"/>
  <p:tag name="KSO_WM_UNIT_FILL_FORE_SCHEMECOLOR_INDEX" val="7"/>
  <p:tag name="KSO_WM_UNI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2"/>
  <p:tag name="KSO_WM_UNIT_FILL_FORE_SCHEMECOLOR_INDEX" val="8"/>
  <p:tag name="KSO_WM_UNI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2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2_1"/>
  <p:tag name="KSO_WM_UNIT_PRESET_TEXT" val="添加标题"/>
  <p:tag name="KSO_WM_UNIT_VALUE" val="10"/>
  <p:tag name="KSO_WM_UNIT_TEXT_FILL_FORE_SCHEMECOLOR_INDEX" val="13"/>
  <p:tag name="KSO_WM_UNIT_TEXT_FILL_TYPE"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3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3_1"/>
  <p:tag name="KSO_WM_UNIT_PRESET_TEXT" val="添加标题"/>
  <p:tag name="KSO_WM_UNIT_VALUE" val="10"/>
  <p:tag name="KSO_WM_UNIT_TEXT_FILL_FORE_SCHEMECOLOR_INDEX" val="13"/>
  <p:tag name="KSO_WM_UNIT_TEX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4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4_1"/>
  <p:tag name="KSO_WM_UNIT_PRESET_TEXT" val="添加标题"/>
  <p:tag name="KSO_WM_UNIT_VALUE" val="10"/>
  <p:tag name="KSO_WM_UNIT_TEXT_FILL_FORE_SCHEMECOLOR_INDEX" val="13"/>
  <p:tag name="KSO_WM_UNIT_TEX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4_3"/>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4_3"/>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TEXT_PART_ID_V2" val="d-2-1"/>
  <p:tag name="KSO_WM_UNIT_PRESET_TEXT" val="单击此处添加文本具体内容，简明扼要的阐述您的观点。&#13;单击此处添加文本具体内容，简明扼要的阐述您的观点。"/>
  <p:tag name="KSO_WM_UNIT_NOCLEAR" val="1"/>
  <p:tag name="KSO_WM_UNIT_VALUE" val="208"/>
  <p:tag name="KSO_WM_UNIT_HIGHLIGHT" val="0"/>
  <p:tag name="KSO_WM_UNIT_COMPATIBLE" val="0"/>
  <p:tag name="KSO_WM_UNIT_DIAGRAM_ISNUMVISUAL" val="0"/>
  <p:tag name="KSO_WM_UNIT_DIAGRAM_ISREFERUNIT" val="0"/>
  <p:tag name="KSO_WM_UNIT_TYPE" val="h_f"/>
  <p:tag name="KSO_WM_UNIT_INDEX" val="2_1"/>
  <p:tag name="KSO_WM_UNIT_ID" val="diagram20202562_1*h_f*2_1"/>
  <p:tag name="KSO_WM_TEMPLATE_CATEGORY" val="diagram"/>
  <p:tag name="KSO_WM_TEMPLATE_INDEX" val="20202562"/>
  <p:tag name="KSO_WM_UNIT_LAYERLEVEL" val="1_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6_6"/>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6_6"/>
  <p:tag name="KSO_WM_UNIT_FILL_FORE_SCHEMECOLOR_INDEX" val="10"/>
  <p:tag name="KSO_WM_UNI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4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4_1"/>
  <p:tag name="KSO_WM_UNIT_PRESET_TEXT" val="添加标题"/>
  <p:tag name="KSO_WM_UNIT_VALUE" val="10"/>
  <p:tag name="KSO_WM_UNIT_TEXT_FILL_FORE_SCHEMECOLOR_INDEX" val="13"/>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1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1_1"/>
  <p:tag name="KSO_WM_UNIT_PRESET_TEXT" val="添加标题"/>
  <p:tag name="KSO_WM_UNIT_VALUE" val="10"/>
  <p:tag name="KSO_WM_UNIT_TEXT_FILL_FORE_SCHEMECOLOR_INDEX" val="13"/>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1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1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1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1_2"/>
  <p:tag name="KSO_WM_UNIT_FILL_FORE_SCHEMECOLOR_INDEX" val="5"/>
  <p:tag name="KSO_WM_UNI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6_6"/>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6_6"/>
  <p:tag name="KSO_WM_UNIT_FILL_FORE_SCHEMECOLOR_INDEX" val="10"/>
  <p:tag name="KSO_WM_UNI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5_1"/>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5_1"/>
  <p:tag name="KSO_WM_UNIT_FILL_FORE_SCHEMECOLOR_INDEX" val="9"/>
  <p:tag name="KSO_WM_UNI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6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6_1"/>
  <p:tag name="KSO_WM_UNIT_PRESET_TEXT" val="添加标题"/>
  <p:tag name="KSO_WM_UNIT_VALUE" val="10"/>
  <p:tag name="KSO_WM_UNIT_TEXT_FILL_FORE_SCHEMECOLOR_INDEX" val="13"/>
  <p:tag name="KSO_WM_UNIT_TEXT_FILL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6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6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a*1_5_1"/>
  <p:tag name="KSO_WM_TEMPLATE_CATEGORY" val="diagram"/>
  <p:tag name="KSO_WM_TEMPLATE_INDEX" val="20200131"/>
  <p:tag name="KSO_WM_UNIT_LAYERLEVEL" val="1_1_1"/>
  <p:tag name="KSO_WM_TAG_VERSION" val="1.0"/>
  <p:tag name="KSO_WM_BEAUTIFY_FLAG" val="#wm#"/>
  <p:tag name="KSO_WM_UNIT_ISCONTENTSTITLE" val="0"/>
  <p:tag name="KSO_WM_UNIT_NOCLEAR" val="0"/>
  <p:tag name="KSO_WM_DIAGRAM_GROUP_CODE" val="q1-1"/>
  <p:tag name="KSO_WM_UNIT_TYPE" val="q_h_a"/>
  <p:tag name="KSO_WM_UNIT_INDEX" val="1_5_1"/>
  <p:tag name="KSO_WM_UNIT_PRESET_TEXT" val="添加标题"/>
  <p:tag name="KSO_WM_UNIT_VALUE" val="10"/>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TEXT_PART_ID_V2" val="c-2-1"/>
  <p:tag name="KSO_WM_UNIT_ISCONTENTS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2_1"/>
  <p:tag name="KSO_WM_UNIT_ID" val="diagram20202562_1*h_a*2_1"/>
  <p:tag name="KSO_WM_TEMPLATE_CATEGORY" val="diagram"/>
  <p:tag name="KSO_WM_TEMPLATE_INDEX" val="20202562"/>
  <p:tag name="KSO_WM_UNIT_LAYERLEVEL" val="1_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f*1_5_1"/>
  <p:tag name="KSO_WM_TEMPLATE_CATEGORY" val="diagram"/>
  <p:tag name="KSO_WM_TEMPLATE_INDEX" val="20200131"/>
  <p:tag name="KSO_WM_UNIT_LAYERLEVEL" val="1_1_1"/>
  <p:tag name="KSO_WM_TAG_VERSION" val="1.0"/>
  <p:tag name="KSO_WM_BEAUTIFY_FLAG" val="#wm#"/>
  <p:tag name="KSO_WM_UNIT_NOCLEAR" val="0"/>
  <p:tag name="KSO_WM_DIAGRAM_GROUP_CODE" val="q1-1"/>
  <p:tag name="KSO_WM_UNIT_TYPE" val="q_h_f"/>
  <p:tag name="KSO_WM_UNIT_INDEX" val="1_5_1"/>
  <p:tag name="KSO_WM_UNIT_PRESET_TEXT" val="单击此处添加文本具体内容"/>
  <p:tag name="KSO_WM_UNIT_VALUE" val="13"/>
  <p:tag name="KSO_WM_UNIT_TEXT_FILL_FORE_SCHEMECOLOR_INDEX" val="14"/>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2"/>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2"/>
  <p:tag name="KSO_WM_UNIT_FILL_FORE_SCHEMECOLOR_INDEX" val="6"/>
  <p:tag name="KSO_WM_UNI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h_i*1_2_3"/>
  <p:tag name="KSO_WM_TEMPLATE_CATEGORY" val="diagram"/>
  <p:tag name="KSO_WM_TEMPLATE_INDEX" val="20200131"/>
  <p:tag name="KSO_WM_UNIT_LAYERLEVEL" val="1_1_1"/>
  <p:tag name="KSO_WM_TAG_VERSION" val="1.0"/>
  <p:tag name="KSO_WM_BEAUTIFY_FLAG" val="#wm#"/>
  <p:tag name="KSO_WM_DIAGRAM_GROUP_CODE" val="q1-1"/>
  <p:tag name="KSO_WM_UNIT_TYPE" val="q_h_i"/>
  <p:tag name="KSO_WM_UNIT_INDEX" val="1_2_3"/>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1"/>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2"/>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2"/>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3"/>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3"/>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31_5*q_i*1_4"/>
  <p:tag name="KSO_WM_TEMPLATE_CATEGORY" val="diagram"/>
  <p:tag name="KSO_WM_TEMPLATE_INDEX" val="20200131"/>
  <p:tag name="KSO_WM_UNIT_LAYERLEVEL" val="1_1"/>
  <p:tag name="KSO_WM_TAG_VERSION" val="1.0"/>
  <p:tag name="KSO_WM_BEAUTIFY_FLAG" val="#wm#"/>
  <p:tag name="KSO_WM_DIAGRAM_GROUP_CODE" val="q1-1"/>
  <p:tag name="KSO_WM_UNIT_TYPE" val="q_i"/>
  <p:tag name="KSO_WM_UNIT_INDEX" val="1_4"/>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01374_1*q_i*1_1"/>
  <p:tag name="KSO_WM_TEMPLATE_CATEGORY" val="diagram"/>
  <p:tag name="KSO_WM_TEMPLATE_INDEX" val="20201374"/>
  <p:tag name="KSO_WM_UNIT_LAYERLEVEL" val="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01374_1*q_h_i*1_3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01374_1*q_h_i*1_2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2562_1*i*10"/>
  <p:tag name="KSO_WM_TEMPLATE_CATEGORY" val="diagram"/>
  <p:tag name="KSO_WM_TEMPLATE_INDEX" val="20202562"/>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1374_1*q_h_i*1_1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201374_1*q_i*1_2"/>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201374_1*q_i*1_3"/>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201374_1*q_i*1_4"/>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一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01374_1*q_h_a*1_1_1"/>
  <p:tag name="KSO_WM_TEMPLATE_CATEGORY" val="diagram"/>
  <p:tag name="KSO_WM_TEMPLATE_INDEX" val="20201374"/>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二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01374_1*q_h_a*1_2_1"/>
  <p:tag name="KSO_WM_TEMPLATE_CATEGORY" val="diagram"/>
  <p:tag name="KSO_WM_TEMPLATE_INDEX" val="20201374"/>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三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01374_1*q_h_a*1_3_1"/>
  <p:tag name="KSO_WM_TEMPLATE_CATEGORY" val="diagram"/>
  <p:tag name="KSO_WM_TEMPLATE_INDEX" val="20201374"/>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diagram20201374_1*q_i*1_5"/>
  <p:tag name="KSO_WM_TEMPLATE_CATEGORY" val="diagram"/>
  <p:tag name="KSO_WM_TEMPLATE_INDEX" val="20201374"/>
  <p:tag name="KSO_WM_UNIT_LAYERLEVEL" val="1_1"/>
  <p:tag name="KSO_WM_TAG_VERSION" val="1.0"/>
  <p:tag name="KSO_WM_BEAUTIFY_FLAG" val="#wm#"/>
  <p:tag name="KSO_WM_UNIT_TEXT_FILL_FORE_SCHEMECOLOR_INDEX" val="13"/>
  <p:tag name="KSO_WM_UNIT_TEX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822"/>
  <p:tag name="KSO_WM_SLIDE_ID" val="diagram20187822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771.743*344.58"/>
  <p:tag name="KSO_WM_SLIDE_POSITION" val="154.948*115.73"/>
  <p:tag name="KSO_WM_DIAGRAM_GROUP_CODE" val="l1-1"/>
  <p:tag name="KSO_WM_SLIDE_DIAGTYPE" val="l"/>
  <p:tag name="KSO_WM_TAG_VERSION" val="1.0"/>
  <p:tag name="KSO_WM_SLIDE_LAYOUT" val="a_f_l"/>
  <p:tag name="KSO_WM_SLIDE_LAYOUT_CNT" val="1_1_1"/>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2562_1*i*11"/>
  <p:tag name="KSO_WM_TEMPLATE_CATEGORY" val="diagram"/>
  <p:tag name="KSO_WM_TEMPLATE_INDEX" val="20202562"/>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01374_1*q_h_f*1_3_1"/>
  <p:tag name="KSO_WM_TEMPLATE_CATEGORY" val="diagram"/>
  <p:tag name="KSO_WM_TEMPLATE_INDEX" val="20201374"/>
  <p:tag name="KSO_WM_UNIT_LAYERLEVEL" val="1_1_1"/>
  <p:tag name="KSO_WM_TAG_VERSION" val="1.0"/>
  <p:tag name="KSO_WM_BEAUTIFY_FLAG" val="#wm#"/>
  <p:tag name="KSO_WM_UNIT_PRESET_TEXT" val="完成关于办理申报“国家循环化改造示范试点园区试点企业扶持资金”工作汇报"/>
  <p:tag name="KSO_WM_UNIT_VALUE" val="72"/>
  <p:tag name="KSO_WM_UNIT_TEXT_FILL_FORE_SCHEMECOLOR_INDEX" val="13"/>
  <p:tag name="KSO_WM_UNIT_TEXT_FILL_TYPE" val="1"/>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01374_1*q_h_f*1_2_1"/>
  <p:tag name="KSO_WM_TEMPLATE_CATEGORY" val="diagram"/>
  <p:tag name="KSO_WM_TEMPLATE_INDEX" val="20201374"/>
  <p:tag name="KSO_WM_UNIT_LAYERLEVEL" val="1_1_1"/>
  <p:tag name="KSO_WM_TAG_VERSION" val="1.0"/>
  <p:tag name="KSO_WM_BEAUTIFY_FLAG" val="#wm#"/>
  <p:tag name="KSO_WM_UNIT_PRESET_TEXT" val="盯紧河海大学海域环评、海域使用论证编制工作，明天早上催促河海大学负责人必须提供海域环评、海域使用论证初稿至邮箱"/>
  <p:tag name="KSO_WM_UNIT_VALUE" val="72"/>
  <p:tag name="KSO_WM_UNIT_TEXT_FILL_FORE_SCHEMECOLOR_INDEX" val="13"/>
  <p:tag name="KSO_WM_UNIT_TEXT_FILL_TYPE" val="1"/>
  <p:tag name="KSO_WM_UNIT_USESOURCEFORMAT_APPLY" val="1"/>
</p:tagLst>
</file>

<file path=ppt/tags/tag3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01374_1*q_h_f*1_1_1"/>
  <p:tag name="KSO_WM_TEMPLATE_CATEGORY" val="diagram"/>
  <p:tag name="KSO_WM_TEMPLATE_INDEX" val="20201374"/>
  <p:tag name="KSO_WM_UNIT_LAYERLEVEL" val="1_1_1"/>
  <p:tag name="KSO_WM_TAG_VERSION" val="1.0"/>
  <p:tag name="KSO_WM_BEAUTIFY_FLAG" val="#wm#"/>
  <p:tag name="KSO_WM_UNIT_PRESET_TEXT" val="完成关于二产工程可行性报告、二产地质灾害评估报告、三产围墙设计和施工、土地整理平整、中间便道修建的三个报件起草"/>
  <p:tag name="KSO_WM_UNIT_VALUE" val="72"/>
  <p:tag name="KSO_WM_UNIT_TEXT_FILL_FORE_SCHEMECOLOR_INDEX" val="13"/>
  <p:tag name="KSO_WM_UNIT_TEXT_FILL_TYPE" val="1"/>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01374_1*q_i*1_1"/>
  <p:tag name="KSO_WM_TEMPLATE_CATEGORY" val="diagram"/>
  <p:tag name="KSO_WM_TEMPLATE_INDEX" val="20201374"/>
  <p:tag name="KSO_WM_UNIT_LAYERLEVEL" val="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01374_1*q_h_i*1_3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01374_1*q_h_i*1_2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1374_1*q_h_i*1_1_1"/>
  <p:tag name="KSO_WM_TEMPLATE_CATEGORY" val="diagram"/>
  <p:tag name="KSO_WM_TEMPLATE_INDEX" val="20201374"/>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201374_1*q_i*1_2"/>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201374_1*q_i*1_3"/>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201374_1*q_i*1_4"/>
  <p:tag name="KSO_WM_TEMPLATE_CATEGORY" val="diagram"/>
  <p:tag name="KSO_WM_TEMPLATE_INDEX" val="20201374"/>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5_4"/>
  <p:tag name="KSO_WM_UNIT_ID" val="diagram20187651_5*l_h_i*1_5_4"/>
  <p:tag name="KSO_WM_UNIT_LAYERLEVEL" val="1_1_1"/>
  <p:tag name="KSO_WM_BEAUTIFY_FLAG" val="#wm#"/>
  <p:tag name="KSO_WM_TAG_VERSION" val="1.0"/>
  <p:tag name="KSO_WM_DIAGRAM_GROUP_CODE" val="l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一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01374_1*q_h_a*1_1_1"/>
  <p:tag name="KSO_WM_TEMPLATE_CATEGORY" val="diagram"/>
  <p:tag name="KSO_WM_TEMPLATE_INDEX" val="20201374"/>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二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01374_1*q_h_a*1_2_1"/>
  <p:tag name="KSO_WM_TEMPLATE_CATEGORY" val="diagram"/>
  <p:tag name="KSO_WM_TEMPLATE_INDEX" val="20201374"/>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第三步"/>
  <p:tag name="KSO_WM_UNIT_NOCLEAR" val="0"/>
  <p:tag name="KSO_WM_UNIT_VALUE" val="4"/>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01374_1*q_h_a*1_3_1"/>
  <p:tag name="KSO_WM_TEMPLATE_CATEGORY" val="diagram"/>
  <p:tag name="KSO_WM_TEMPLATE_INDEX" val="20201374"/>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diagram20201374_1*q_i*1_5"/>
  <p:tag name="KSO_WM_TEMPLATE_CATEGORY" val="diagram"/>
  <p:tag name="KSO_WM_TEMPLATE_INDEX" val="20201374"/>
  <p:tag name="KSO_WM_UNIT_LAYERLEVEL" val="1_1"/>
  <p:tag name="KSO_WM_TAG_VERSION" val="1.0"/>
  <p:tag name="KSO_WM_BEAUTIFY_FLAG" val="#wm#"/>
  <p:tag name="KSO_WM_UNIT_TEXT_FILL_FORE_SCHEMECOLOR_INDEX" val="13"/>
  <p:tag name="KSO_WM_UNIT_TEXT_FILL_TYPE" val="1"/>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201374_1*q_h_i*1_1_3"/>
  <p:tag name="KSO_WM_TEMPLATE_CATEGORY" val="diagram"/>
  <p:tag name="KSO_WM_TEMPLATE_INDEX" val="2020137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201374_1*q_h_i*1_1_2"/>
  <p:tag name="KSO_WM_TEMPLATE_CATEGORY" val="diagram"/>
  <p:tag name="KSO_WM_TEMPLATE_INDEX" val="20201374"/>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201374_1*q_h_i*1_2_3"/>
  <p:tag name="KSO_WM_TEMPLATE_CATEGORY" val="diagram"/>
  <p:tag name="KSO_WM_TEMPLATE_INDEX" val="2020137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201374_1*q_h_i*1_2_2"/>
  <p:tag name="KSO_WM_TEMPLATE_CATEGORY" val="diagram"/>
  <p:tag name="KSO_WM_TEMPLATE_INDEX" val="20201374"/>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201374_1*q_h_i*1_3_3"/>
  <p:tag name="KSO_WM_TEMPLATE_CATEGORY" val="diagram"/>
  <p:tag name="KSO_WM_TEMPLATE_INDEX" val="2020137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201374_1*q_h_i*1_3_2"/>
  <p:tag name="KSO_WM_TEMPLATE_CATEGORY" val="diagram"/>
  <p:tag name="KSO_WM_TEMPLATE_INDEX" val="20201374"/>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5_6"/>
  <p:tag name="KSO_WM_UNIT_ID" val="diagram20187651_5*l_h_i*1_5_6"/>
  <p:tag name="KSO_WM_UNIT_LAYERLEVEL" val="1_1_1"/>
  <p:tag name="KSO_WM_BEAUTIFY_FLAG" val="#wm#"/>
  <p:tag name="KSO_WM_TAG_VERSION" val="1.0"/>
  <p:tag name="KSO_WM_DIAGRAM_GROUP_CODE" val="l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822"/>
  <p:tag name="KSO_WM_SLIDE_ID" val="diagram20187822_4"/>
  <p:tag name="KSO_WM_TEMPLATE_SUBCATEGORY" val="0"/>
  <p:tag name="KSO_WM_TEMPLATE_MASTER_TYPE" val="0"/>
  <p:tag name="KSO_WM_TEMPLATE_COLOR_TYPE" val="1"/>
  <p:tag name="KSO_WM_SLIDE_TYPE" val="text"/>
  <p:tag name="KSO_WM_SLIDE_SUBTYPE" val="diag"/>
  <p:tag name="KSO_WM_SLIDE_ITEM_CNT" val="5"/>
  <p:tag name="KSO_WM_SLIDE_INDEX" val="4"/>
  <p:tag name="KSO_WM_SLIDE_SIZE" val="771.743*344.58"/>
  <p:tag name="KSO_WM_SLIDE_POSITION" val="154.948*115.73"/>
  <p:tag name="KSO_WM_DIAGRAM_GROUP_CODE" val="l1-1"/>
  <p:tag name="KSO_WM_SLIDE_DIAGTYPE" val="l"/>
  <p:tag name="KSO_WM_TAG_VERSION" val="1.0"/>
  <p:tag name="KSO_WM_SLIDE_LAYOUT" val="a_f_l"/>
  <p:tag name="KSO_WM_SLIDE_LAYOUT_CNT" val="1_1_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1_1_2"/>
  <p:tag name="KSO_WM_UNIT_ID" val="diagram20187822_4*l_h_h_i*1_1_1_2"/>
  <p:tag name="KSO_WM_TEMPLATE_CATEGORY" val="diagram"/>
  <p:tag name="KSO_WM_TEMPLATE_INDEX" val="20187822"/>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4_1_2"/>
  <p:tag name="KSO_WM_UNIT_ID" val="diagram20187822_4*l_h_h_i*1_4_1_2"/>
  <p:tag name="KSO_WM_TEMPLATE_CATEGORY" val="diagram"/>
  <p:tag name="KSO_WM_TEMPLATE_INDEX" val="20187822"/>
  <p:tag name="KSO_WM_UNIT_LAYERLEVEL" val="1_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3_1_2"/>
  <p:tag name="KSO_WM_UNIT_ID" val="diagram20187822_4*l_h_h_i*1_3_1_2"/>
  <p:tag name="KSO_WM_TEMPLATE_CATEGORY" val="diagram"/>
  <p:tag name="KSO_WM_TEMPLATE_INDEX" val="20187822"/>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2_1_2"/>
  <p:tag name="KSO_WM_UNIT_ID" val="diagram20187822_4*l_h_h_i*1_2_1_2"/>
  <p:tag name="KSO_WM_TEMPLATE_CATEGORY" val="diagram"/>
  <p:tag name="KSO_WM_TEMPLATE_INDEX" val="20187822"/>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h_i"/>
  <p:tag name="KSO_WM_UNIT_INDEX" val="1_5_1_2"/>
  <p:tag name="KSO_WM_UNIT_ID" val="diagram20187822_4*l_h_h_i*1_5_1_2"/>
  <p:tag name="KSO_WM_TEMPLATE_CATEGORY" val="diagram"/>
  <p:tag name="KSO_WM_TEMPLATE_INDEX" val="20187822"/>
  <p:tag name="KSO_WM_UNIT_LAYERLEVEL" val="1_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1_1*i*9"/>
  <p:tag name="KSO_WM_TEMPLATE_CATEGORY" val="diagram"/>
  <p:tag name="KSO_WM_TEMPLATE_INDEX" val="20201561"/>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5_5"/>
  <p:tag name="KSO_WM_UNIT_ID" val="diagram20187651_5*l_h_i*1_5_5"/>
  <p:tag name="KSO_WM_UNIT_LAYERLEVEL" val="1_1_1"/>
  <p:tag name="KSO_WM_BEAUTIFY_FLAG" val="#wm#"/>
  <p:tag name="KSO_WM_TAG_VERSION" val="1.0"/>
  <p:tag name="KSO_WM_DIAGRAM_GROUP_CODE" val="l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1"/>
  <p:tag name="KSO_WM_UNIT_ID" val="diagram20187651_5*l_h_i*1_5_1"/>
  <p:tag name="KSO_WM_TEMPLATE_CATEGORY" val="diagram"/>
  <p:tag name="KSO_WM_TEMPLATE_INDEX" val="20187651"/>
  <p:tag name="KSO_WM_UNIT_LAYERLEVEL" val="1_1_1"/>
  <p:tag name="KSO_WM_TAG_VERSION" val="1.0"/>
  <p:tag name="KSO_WM_BEAUTIFY_FLAG" val="#wm#"/>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5_3"/>
  <p:tag name="KSO_WM_UNIT_ID" val="diagram20187651_5*l_h_i*1_5_3"/>
  <p:tag name="KSO_WM_UNIT_LAYERLEVEL" val="1_1_1"/>
  <p:tag name="KSO_WM_BEAUTIFY_FLAG" val="#wm#"/>
  <p:tag name="KSO_WM_TAG_VERSION" val="1.0"/>
  <p:tag name="KSO_WM_DIAGRAM_GROUP_CODE" val="l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5_2"/>
  <p:tag name="KSO_WM_UNIT_ID" val="diagram20187651_5*l_h_i*1_5_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a"/>
  <p:tag name="KSO_WM_UNIT_INDEX" val="1_5_1"/>
  <p:tag name="KSO_WM_UNIT_ID" val="diagram20187651_5*l_h_a*1_5_1"/>
  <p:tag name="KSO_WM_UNIT_LAYERLEVEL" val="1_1_1"/>
  <p:tag name="KSO_WM_UNIT_VALUE" val="14"/>
  <p:tag name="KSO_WM_UNIT_HIGHLIGHT" val="0"/>
  <p:tag name="KSO_WM_UNIT_COMPATIBLE" val="0"/>
  <p:tag name="KSO_WM_BEAUTIFY_FLAG" val="#wm#"/>
  <p:tag name="KSO_WM_TAG_VERSION" val="1.0"/>
  <p:tag name="KSO_WM_DIAGRAM_GROUP_CODE" val="l1-1"/>
  <p:tag name="KSO_WM_UNIT_ISCONTENTSTITLE" val="0"/>
  <p:tag name="KSO_WM_UNIT_PRESET_TEXT" val="单击此处添加标题"/>
  <p:tag name="KSO_WM_UNIT_TEXT_FILL_FORE_SCHEMECOLOR_INDEX" val="9"/>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f"/>
  <p:tag name="KSO_WM_UNIT_INDEX" val="1_5_1"/>
  <p:tag name="KSO_WM_UNIT_ID" val="diagram20187651_5*l_h_f*1_5_1"/>
  <p:tag name="KSO_WM_UNIT_LAYERLEVEL" val="1_1_1"/>
  <p:tag name="KSO_WM_UNIT_VALUE" val="32"/>
  <p:tag name="KSO_WM_UNIT_HIGHLIGHT" val="0"/>
  <p:tag name="KSO_WM_UNIT_COMPATIBLE" val="0"/>
  <p:tag name="KSO_WM_BEAUTIFY_FLAG" val="#wm#"/>
  <p:tag name="KSO_WM_TAG_VERSION" val="1.0"/>
  <p:tag name="KSO_WM_DIAGRAM_GROUP_CODE" val="l1-1"/>
  <p:tag name="KSO_WM_UNIT_PRESET_TEXT" val="单击此处添加文本具体内容"/>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a"/>
  <p:tag name="KSO_WM_UNIT_INDEX" val="1_1_1"/>
  <p:tag name="KSO_WM_UNIT_ID" val="diagram20187651_5*l_h_a*1_1_1"/>
  <p:tag name="KSO_WM_UNIT_LAYERLEVEL" val="1_1_1"/>
  <p:tag name="KSO_WM_UNIT_VALUE" val="15"/>
  <p:tag name="KSO_WM_UNIT_HIGHLIGHT" val="0"/>
  <p:tag name="KSO_WM_UNIT_COMPATIBLE" val="0"/>
  <p:tag name="KSO_WM_BEAUTIFY_FLAG" val="#wm#"/>
  <p:tag name="KSO_WM_TAG_VERSION" val="1.0"/>
  <p:tag name="KSO_WM_DIAGRAM_GROUP_CODE" val="l1-1"/>
  <p:tag name="KSO_WM_UNIT_ISCONTENTSTITLE" val="0"/>
  <p:tag name="KSO_WM_UNIT_PRESET_TEXT" val="单击此处添加标题"/>
  <p:tag name="KSO_WM_UNIT_TEXT_FILL_FORE_SCHEMECOLOR_INDEX" val="5"/>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f"/>
  <p:tag name="KSO_WM_UNIT_INDEX" val="1_1_1"/>
  <p:tag name="KSO_WM_UNIT_ID" val="diagram20187651_5*l_h_f*1_1_1"/>
  <p:tag name="KSO_WM_UNIT_LAYERLEVEL" val="1_1_1"/>
  <p:tag name="KSO_WM_UNIT_VALUE" val="32"/>
  <p:tag name="KSO_WM_UNIT_HIGHLIGHT" val="0"/>
  <p:tag name="KSO_WM_UNIT_COMPATIBLE" val="0"/>
  <p:tag name="KSO_WM_BEAUTIFY_FLAG" val="#wm#"/>
  <p:tag name="KSO_WM_TAG_VERSION" val="1.0"/>
  <p:tag name="KSO_WM_DIAGRAM_GROUP_CODE" val="l1-1"/>
  <p:tag name="KSO_WM_UNIT_PRESET_TEXT" val="单击此处添加文本具体内容"/>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4"/>
  <p:tag name="KSO_WM_UNIT_ID" val="diagram20187651_5*l_h_i*1_1_1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7"/>
  <p:tag name="KSO_WM_UNIT_ID" val="diagram20187651_5*l_h_i*1_1_7"/>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6"/>
  <p:tag name="KSO_WM_UNIT_ID" val="diagram20187651_5*l_h_i*1_1_6"/>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5"/>
  <p:tag name="KSO_WM_UNIT_ID" val="diagram20187651_5*l_h_i*1_1_5"/>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4"/>
  <p:tag name="KSO_WM_UNIT_ID" val="diagram20187651_5*l_h_i*1_1_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3"/>
  <p:tag name="KSO_WM_UNIT_ID" val="diagram20187651_5*l_h_i*1_1_3"/>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2"/>
  <p:tag name="KSO_WM_UNIT_ID" val="diagram20187651_5*l_h_i*1_1_2"/>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
  <p:tag name="KSO_WM_UNIT_ID" val="diagram20187651_5*l_h_i*1_1_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3"/>
  <p:tag name="KSO_WM_UNIT_ID" val="diagram20187651_5*l_h_i*1_1_13"/>
  <p:tag name="KSO_WM_UNIT_LAYERLEVEL" val="1_1_1"/>
  <p:tag name="KSO_WM_BEAUTIFY_FLAG" val="#wm#"/>
  <p:tag name="KSO_WM_TAG_VERSION" val="1.0"/>
  <p:tag name="KSO_WM_DIAGRAM_GROUP_CODE" val="l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2"/>
  <p:tag name="KSO_WM_UNIT_ID" val="diagram20187651_5*l_h_i*1_1_1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1"/>
  <p:tag name="KSO_WM_UNIT_ID" val="diagram20187651_5*l_h_i*1_1_1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10"/>
  <p:tag name="KSO_WM_UNIT_ID" val="diagram20187651_5*l_h_i*1_1_10"/>
  <p:tag name="KSO_WM_UNIT_LAYERLEVEL" val="1_1_1"/>
  <p:tag name="KSO_WM_BEAUTIFY_FLAG" val="#wm#"/>
  <p:tag name="KSO_WM_TAG_VERSION" val="1.0"/>
  <p:tag name="KSO_WM_DIAGRAM_GROUP_CODE" val="l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9"/>
  <p:tag name="KSO_WM_UNIT_ID" val="diagram20187651_5*l_h_i*1_1_9"/>
  <p:tag name="KSO_WM_UNIT_LAYERLEVEL" val="1_1_1"/>
  <p:tag name="KSO_WM_BEAUTIFY_FLAG" val="#wm#"/>
  <p:tag name="KSO_WM_TAG_VERSION" val="1.0"/>
  <p:tag name="KSO_WM_DIAGRAM_GROUP_CODE" val="l1-1"/>
  <p:tag name="KSO_WM_UNIT_HIGHLIGHT" val="0"/>
  <p:tag name="KSO_WM_UNIT_COMPATIBLE" val="0"/>
  <p:tag name="KSO_WM_UNIT_FILL_FORE_SCHEMECOLOR_INDEX" val="14"/>
  <p:tag name="KSO_WM_UNIT_FILL_TYPE" val="1"/>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a"/>
  <p:tag name="KSO_WM_UNIT_INDEX" val="1_2_1"/>
  <p:tag name="KSO_WM_UNIT_ID" val="diagram20187651_5*l_h_a*1_2_1"/>
  <p:tag name="KSO_WM_UNIT_LAYERLEVEL" val="1_1_1"/>
  <p:tag name="KSO_WM_UNIT_VALUE" val="15"/>
  <p:tag name="KSO_WM_UNIT_HIGHLIGHT" val="0"/>
  <p:tag name="KSO_WM_UNIT_COMPATIBLE" val="0"/>
  <p:tag name="KSO_WM_BEAUTIFY_FLAG" val="#wm#"/>
  <p:tag name="KSO_WM_TAG_VERSION" val="1.0"/>
  <p:tag name="KSO_WM_DIAGRAM_GROUP_CODE" val="l1-1"/>
  <p:tag name="KSO_WM_UNIT_ISCONTENTSTITLE" val="0"/>
  <p:tag name="KSO_WM_UNIT_PRESET_TEXT" val="单击此处添加标题"/>
  <p:tag name="KSO_WM_UNIT_TEXT_FILL_FORE_SCHEMECOLOR_INDEX" val="6"/>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f"/>
  <p:tag name="KSO_WM_UNIT_INDEX" val="1_2_1"/>
  <p:tag name="KSO_WM_UNIT_ID" val="diagram20187651_5*l_h_f*1_2_1"/>
  <p:tag name="KSO_WM_UNIT_LAYERLEVEL" val="1_1_1"/>
  <p:tag name="KSO_WM_UNIT_VALUE" val="32"/>
  <p:tag name="KSO_WM_UNIT_HIGHLIGHT" val="0"/>
  <p:tag name="KSO_WM_UNIT_COMPATIBLE" val="0"/>
  <p:tag name="KSO_WM_BEAUTIFY_FLAG" val="#wm#"/>
  <p:tag name="KSO_WM_TAG_VERSION" val="1.0"/>
  <p:tag name="KSO_WM_DIAGRAM_GROUP_CODE" val="l1-1"/>
  <p:tag name="KSO_WM_UNIT_PRESET_TEXT" val="单击此处添加文本具体内容"/>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1_8"/>
  <p:tag name="KSO_WM_UNIT_ID" val="diagram20187651_5*l_h_i*1_1_8"/>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6"/>
  <p:tag name="KSO_WM_UNIT_ID" val="diagram20187651_5*l_h_i*1_2_16"/>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7"/>
  <p:tag name="KSO_WM_UNIT_ID" val="diagram20187651_5*l_h_i*1_2_7"/>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4"/>
  <p:tag name="KSO_WM_UNIT_ID" val="diagram20187651_5*l_h_i*1_2_1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5"/>
  <p:tag name="KSO_WM_UNIT_ID" val="diagram20187651_5*l_h_i*1_2_15"/>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6"/>
  <p:tag name="KSO_WM_UNIT_ID" val="diagram20187651_5*l_h_i*1_2_6"/>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5"/>
  <p:tag name="KSO_WM_UNIT_ID" val="diagram20187651_5*l_h_i*1_2_5"/>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5772"/>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4"/>
  <p:tag name="KSO_WM_UNIT_ID" val="diagram20187651_5*l_h_i*1_2_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3"/>
  <p:tag name="KSO_WM_UNIT_ID" val="diagram20187651_5*l_h_i*1_2_3"/>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2"/>
  <p:tag name="KSO_WM_UNIT_ID" val="diagram20187651_5*l_h_i*1_2_2"/>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3"/>
  <p:tag name="KSO_WM_UNIT_ID" val="diagram20187651_5*l_h_i*1_2_13"/>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2"/>
  <p:tag name="KSO_WM_UNIT_ID" val="diagram20187651_5*l_h_i*1_2_1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
  <p:tag name="KSO_WM_UNIT_ID" val="diagram20187651_5*l_h_i*1_2_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1"/>
  <p:tag name="KSO_WM_UNIT_ID" val="diagram20187651_5*l_h_i*1_2_1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10"/>
  <p:tag name="KSO_WM_UNIT_ID" val="diagram20187651_5*l_h_i*1_2_10"/>
  <p:tag name="KSO_WM_UNIT_LAYERLEVEL" val="1_1_1"/>
  <p:tag name="KSO_WM_BEAUTIFY_FLAG" val="#wm#"/>
  <p:tag name="KSO_WM_TAG_VERSION" val="1.0"/>
  <p:tag name="KSO_WM_DIAGRAM_GROUP_CODE" val="l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9"/>
  <p:tag name="KSO_WM_UNIT_ID" val="diagram20187651_5*l_h_i*1_2_9"/>
  <p:tag name="KSO_WM_UNIT_LAYERLEVEL" val="1_1_1"/>
  <p:tag name="KSO_WM_BEAUTIFY_FLAG" val="#wm#"/>
  <p:tag name="KSO_WM_TAG_VERSION" val="1.0"/>
  <p:tag name="KSO_WM_DIAGRAM_GROUP_CODE" val="l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2_8"/>
  <p:tag name="KSO_WM_UNIT_ID" val="diagram20187651_5*l_h_i*1_2_8"/>
  <p:tag name="KSO_WM_UNIT_LAYERLEVEL" val="1_1_1"/>
  <p:tag name="KSO_WM_BEAUTIFY_FLAG" val="#wm#"/>
  <p:tag name="KSO_WM_TAG_VERSION" val="1.0"/>
  <p:tag name="KSO_WM_DIAGRAM_GROUP_CODE" val="l1-1"/>
  <p:tag name="KSO_WM_UNIT_HIGHLIGHT" val="0"/>
  <p:tag name="KSO_WM_UNIT_COMPATIBLE" val="0"/>
  <p:tag name="KSO_WM_UNIT_FILL_FORE_SCHEMECOLOR_INDEX" val="14"/>
  <p:tag name="KSO_WM_UNIT_FILL_TYPE" val="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001574803149,&quot;width&quot;:5208.5102362204725}"/>
  <p:tag name="REFSHAPE" val="171376044"/>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a"/>
  <p:tag name="KSO_WM_UNIT_INDEX" val="1_3_1"/>
  <p:tag name="KSO_WM_UNIT_ID" val="diagram20187651_5*l_h_a*1_3_1"/>
  <p:tag name="KSO_WM_UNIT_LAYERLEVEL" val="1_1_1"/>
  <p:tag name="KSO_WM_UNIT_VALUE" val="14"/>
  <p:tag name="KSO_WM_UNIT_HIGHLIGHT" val="0"/>
  <p:tag name="KSO_WM_UNIT_COMPATIBLE" val="0"/>
  <p:tag name="KSO_WM_BEAUTIFY_FLAG" val="#wm#"/>
  <p:tag name="KSO_WM_TAG_VERSION" val="1.0"/>
  <p:tag name="KSO_WM_DIAGRAM_GROUP_CODE" val="l1-1"/>
  <p:tag name="KSO_WM_UNIT_ISCONTENTSTITLE" val="0"/>
  <p:tag name="KSO_WM_UNIT_PRESET_TEXT" val="单击此处添加标题"/>
  <p:tag name="KSO_WM_UNIT_TEXT_FILL_FORE_SCHEMECOLOR_INDEX" val="7"/>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f"/>
  <p:tag name="KSO_WM_UNIT_INDEX" val="1_3_1"/>
  <p:tag name="KSO_WM_UNIT_ID" val="diagram20187651_5*l_h_f*1_3_1"/>
  <p:tag name="KSO_WM_UNIT_LAYERLEVEL" val="1_1_1"/>
  <p:tag name="KSO_WM_UNIT_VALUE" val="32"/>
  <p:tag name="KSO_WM_UNIT_HIGHLIGHT" val="0"/>
  <p:tag name="KSO_WM_UNIT_COMPATIBLE" val="0"/>
  <p:tag name="KSO_WM_BEAUTIFY_FLAG" val="#wm#"/>
  <p:tag name="KSO_WM_TAG_VERSION" val="1.0"/>
  <p:tag name="KSO_WM_DIAGRAM_GROUP_CODE" val="l1-1"/>
  <p:tag name="KSO_WM_UNIT_PRESET_TEXT" val="单击此处添加文本具体内容"/>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4"/>
  <p:tag name="KSO_WM_UNIT_ID" val="diagram20187651_5*l_h_i*1_3_1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8"/>
  <p:tag name="KSO_WM_UNIT_ID" val="diagram20187651_5*l_h_i*1_3_8"/>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7"/>
  <p:tag name="KSO_WM_UNIT_ID" val="diagram20187651_5*l_h_i*1_3_7"/>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6"/>
  <p:tag name="KSO_WM_UNIT_ID" val="diagram20187651_5*l_h_i*1_3_6"/>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5"/>
  <p:tag name="KSO_WM_UNIT_ID" val="diagram20187651_5*l_h_i*1_3_5"/>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4"/>
  <p:tag name="KSO_WM_UNIT_ID" val="diagram20187651_5*l_h_i*1_3_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3"/>
  <p:tag name="KSO_WM_UNIT_ID" val="diagram20187651_5*l_h_i*1_3_3"/>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2"/>
  <p:tag name="KSO_WM_UNIT_ID" val="diagram20187651_5*l_h_i*1_3_2"/>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13_1*i*1"/>
  <p:tag name="KSO_WM_TEMPLATE_CATEGORY" val="diagram"/>
  <p:tag name="KSO_WM_TEMPLATE_INDEX" val="20201613"/>
  <p:tag name="KSO_WM_UNIT_LAYERLEVEL" val="1"/>
  <p:tag name="KSO_WM_TAG_VERSION" val="1.0"/>
  <p:tag name="KSO_WM_BEAUTIFY_FLAG" val="#wm#"/>
  <p:tag name="KSO_WM_UNIT_TYPE" val="i"/>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
  <p:tag name="KSO_WM_UNIT_ID" val="diagram20187651_5*l_h_i*1_3_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3"/>
  <p:tag name="KSO_WM_UNIT_ID" val="diagram20187651_5*l_h_i*1_3_13"/>
  <p:tag name="KSO_WM_UNIT_LAYERLEVEL" val="1_1_1"/>
  <p:tag name="KSO_WM_BEAUTIFY_FLAG" val="#wm#"/>
  <p:tag name="KSO_WM_TAG_VERSION" val="1.0"/>
  <p:tag name="KSO_WM_DIAGRAM_GROUP_CODE" val="l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2"/>
  <p:tag name="KSO_WM_UNIT_ID" val="diagram20187651_5*l_h_i*1_3_12"/>
  <p:tag name="KSO_WM_UNIT_LAYERLEVEL" val="1_1_1"/>
  <p:tag name="KSO_WM_BEAUTIFY_FLAG" val="#wm#"/>
  <p:tag name="KSO_WM_TAG_VERSION" val="1.0"/>
  <p:tag name="KSO_WM_DIAGRAM_GROUP_CODE" val="l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1"/>
  <p:tag name="KSO_WM_UNIT_ID" val="diagram20187651_5*l_h_i*1_3_11"/>
  <p:tag name="KSO_WM_UNIT_LAYERLEVEL" val="1_1_1"/>
  <p:tag name="KSO_WM_BEAUTIFY_FLAG" val="#wm#"/>
  <p:tag name="KSO_WM_TAG_VERSION" val="1.0"/>
  <p:tag name="KSO_WM_DIAGRAM_GROUP_CODE" val="l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10"/>
  <p:tag name="KSO_WM_UNIT_ID" val="diagram20187651_5*l_h_i*1_3_10"/>
  <p:tag name="KSO_WM_UNIT_LAYERLEVEL" val="1_1_1"/>
  <p:tag name="KSO_WM_BEAUTIFY_FLAG" val="#wm#"/>
  <p:tag name="KSO_WM_TAG_VERSION" val="1.0"/>
  <p:tag name="KSO_WM_DIAGRAM_GROUP_CODE" val="l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3_9"/>
  <p:tag name="KSO_WM_UNIT_ID" val="diagram20187651_5*l_h_i*1_3_9"/>
  <p:tag name="KSO_WM_UNIT_LAYERLEVEL" val="1_1_1"/>
  <p:tag name="KSO_WM_BEAUTIFY_FLAG" val="#wm#"/>
  <p:tag name="KSO_WM_TAG_VERSION" val="1.0"/>
  <p:tag name="KSO_WM_DIAGRAM_GROUP_CODE" val="l1-1"/>
  <p:tag name="KSO_WM_UNIT_HIGHLIGHT" val="0"/>
  <p:tag name="KSO_WM_UNIT_COMPATIBLE" val="0"/>
  <p:tag name="KSO_WM_UNIT_FILL_FORE_SCHEMECOLOR_INDEX" val="14"/>
  <p:tag name="KSO_WM_UNIT_FILL_TYPE" val="1"/>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a"/>
  <p:tag name="KSO_WM_UNIT_INDEX" val="1_4_1"/>
  <p:tag name="KSO_WM_UNIT_ID" val="diagram20187651_5*l_h_a*1_4_1"/>
  <p:tag name="KSO_WM_UNIT_LAYERLEVEL" val="1_1_1"/>
  <p:tag name="KSO_WM_UNIT_VALUE" val="15"/>
  <p:tag name="KSO_WM_UNIT_HIGHLIGHT" val="0"/>
  <p:tag name="KSO_WM_UNIT_COMPATIBLE" val="0"/>
  <p:tag name="KSO_WM_BEAUTIFY_FLAG" val="#wm#"/>
  <p:tag name="KSO_WM_TAG_VERSION" val="1.0"/>
  <p:tag name="KSO_WM_DIAGRAM_GROUP_CODE" val="l1-1"/>
  <p:tag name="KSO_WM_UNIT_ISCONTENTSTITLE" val="0"/>
  <p:tag name="KSO_WM_UNIT_PRESET_TEXT" val="单击此处添加标题"/>
  <p:tag name="KSO_WM_UNIT_TEXT_FILL_FORE_SCHEMECOLOR_INDEX" val="8"/>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f"/>
  <p:tag name="KSO_WM_UNIT_INDEX" val="1_4_1"/>
  <p:tag name="KSO_WM_UNIT_ID" val="diagram20187651_5*l_h_f*1_4_1"/>
  <p:tag name="KSO_WM_UNIT_LAYERLEVEL" val="1_1_1"/>
  <p:tag name="KSO_WM_UNIT_VALUE" val="32"/>
  <p:tag name="KSO_WM_UNIT_HIGHLIGHT" val="0"/>
  <p:tag name="KSO_WM_UNIT_COMPATIBLE" val="0"/>
  <p:tag name="KSO_WM_BEAUTIFY_FLAG" val="#wm#"/>
  <p:tag name="KSO_WM_TAG_VERSION" val="1.0"/>
  <p:tag name="KSO_WM_DIAGRAM_GROUP_CODE" val="l1-1"/>
  <p:tag name="KSO_WM_UNIT_PRESET_TEXT" val="单击此处添加文本具体内容"/>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14"/>
  <p:tag name="KSO_WM_UNIT_ID" val="diagram20187651_5*l_h_i*1_4_14"/>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51"/>
  <p:tag name="KSO_WM_UNIT_TYPE" val="l_h_i"/>
  <p:tag name="KSO_WM_UNIT_INDEX" val="1_4_9"/>
  <p:tag name="KSO_WM_UNIT_ID" val="diagram20187651_5*l_h_i*1_4_9"/>
  <p:tag name="KSO_WM_UNIT_LAYERLEVEL" val="1_1_1"/>
  <p:tag name="KSO_WM_BEAUTIFY_FLAG" val="#wm#"/>
  <p:tag name="KSO_WM_TAG_VERSION" val="1.0"/>
  <p:tag name="KSO_WM_DIAGRAM_GROUP_CODE" val="l1-1"/>
  <p:tag name="KSO_WM_UNIT_HIGHLIGHT" val="0"/>
  <p:tag name="KSO_WM_UNIT_COMPATIBLE" val="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微软雅黑"/>
        <a:font script="Hebr" typeface="微软雅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微软雅黑"/>
        <a:font script="Hebr" typeface="微软雅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3038</Words>
  <Application>Microsoft Macintosh PowerPoint</Application>
  <PresentationFormat>宽屏</PresentationFormat>
  <Paragraphs>226</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18</vt:i4>
      </vt:variant>
    </vt:vector>
  </HeadingPairs>
  <TitlesOfParts>
    <vt:vector size="23" baseType="lpstr">
      <vt:lpstr>微软雅黑</vt:lpstr>
      <vt:lpstr>Arial</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Microsoft Office User</cp:lastModifiedBy>
  <cp:revision>63</cp:revision>
  <dcterms:created xsi:type="dcterms:W3CDTF">2021-07-02T06:55:20Z</dcterms:created>
  <dcterms:modified xsi:type="dcterms:W3CDTF">2021-07-02T07:03:53Z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2052-3.6.2.5883</vt:lpwstr>
  </property>
  <property fmtid="{D5CDD505-2E9C-101B-9397-08002B2CF9AE}" pid="3" name="ICV">
    <vt:lpwstr>71A54C26A74746DD871E9B4B5884D310</vt:lpwstr>
  </property>
  <property fmtid="{D5CDD505-2E9C-101B-9397-08002B2CF9AE}" pid="4" name="KSOSaveFontToCloudKey">
    <vt:lpwstr>236043165_embed</vt:lpwstr>
  </property>
</Properties>
</file>